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3" r:id="rId13"/>
    <p:sldId id="284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1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2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"/>
          <p:cNvSpPr>
            <a:spLocks noGrp="1"/>
          </p:cNvSpPr>
          <p:nvPr>
            <p:ph type="body"/>
          </p:nvPr>
        </p:nvSpPr>
        <p:spPr/>
        <p:txBody>
          <a:bodyPr/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8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9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4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2.pn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jpeg"/><Relationship Id="rId4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300" y="5139837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8315325" y="4819650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1128712" y="371474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33438" y="1286904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295524" y="2559638"/>
            <a:ext cx="9355850" cy="1869439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sz="2400" lang="en-US"/>
              <a:t>G</a:t>
            </a:r>
            <a:r>
              <a:rPr sz="2400" lang="en-US"/>
              <a:t>.</a:t>
            </a:r>
            <a:r>
              <a:rPr sz="2400" lang="en-US"/>
              <a:t>P</a:t>
            </a:r>
            <a:r>
              <a:rPr sz="2400" lang="en-US"/>
              <a:t>A</a:t>
            </a:r>
            <a:r>
              <a:rPr sz="2400" lang="en-US"/>
              <a:t>V</a:t>
            </a:r>
            <a:r>
              <a:rPr sz="2400" lang="en-US"/>
              <a:t>I</a:t>
            </a:r>
            <a:r>
              <a:rPr sz="2400" lang="en-US"/>
              <a:t>T</a:t>
            </a:r>
            <a:r>
              <a:rPr sz="2400" lang="en-US"/>
              <a:t>H</a:t>
            </a:r>
            <a:r>
              <a:rPr sz="2400" lang="en-US"/>
              <a:t>R</a:t>
            </a:r>
            <a:r>
              <a:rPr sz="2400" lang="en-US"/>
              <a:t>A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</a:t>
            </a:r>
            <a:r>
              <a:rPr dirty="0" sz="2400" lang="en-US"/>
              <a:t>U</a:t>
            </a:r>
            <a:r>
              <a:rPr dirty="0" sz="2400" lang="en-US"/>
              <a:t>N</a:t>
            </a:r>
            <a:r>
              <a:rPr dirty="0" sz="2400" lang="en-US"/>
              <a:t>M</a:t>
            </a:r>
            <a:r>
              <a:rPr dirty="0" sz="2400" lang="en-US"/>
              <a:t>1</a:t>
            </a:r>
            <a:r>
              <a:rPr dirty="0" sz="2400" lang="en-US"/>
              <a:t>4</a:t>
            </a:r>
            <a:r>
              <a:rPr dirty="0" sz="2400" lang="en-US"/>
              <a:t>3</a:t>
            </a:r>
            <a:r>
              <a:rPr dirty="0" sz="2400" lang="en-US"/>
              <a:t>9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C</a:t>
            </a:r>
            <a:r>
              <a:rPr dirty="0" sz="2400" lang="en-US"/>
              <a:t>Z</a:t>
            </a:r>
            <a:r>
              <a:rPr dirty="0" sz="2400" lang="en-US"/>
              <a:t>-</a:t>
            </a:r>
            <a:r>
              <a:rPr dirty="0" sz="2400" lang="en-US"/>
              <a:t>A</a:t>
            </a:r>
            <a:r>
              <a:rPr dirty="0" sz="2400" lang="en-US"/>
              <a:t>5</a:t>
            </a:r>
            <a:r>
              <a:rPr dirty="0" sz="2400" lang="en-US"/>
              <a:t>3</a:t>
            </a:r>
            <a:endParaRPr altLang="en-US" lang="zh-CN"/>
          </a:p>
          <a:p>
            <a:r>
              <a:rPr dirty="0" sz="2400" lang="en-US"/>
              <a:t>DEPARTMENT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C</a:t>
            </a:r>
            <a:r>
              <a:rPr dirty="0" sz="2400" lang="en-US"/>
              <a:t>E</a:t>
            </a:r>
            <a:r>
              <a:rPr dirty="0" sz="2400" lang="en-US"/>
              <a:t>(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(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)</a:t>
            </a:r>
            <a:r>
              <a:rPr dirty="0" sz="2400" lang="en-US"/>
              <a:t>)</a:t>
            </a:r>
            <a:r>
              <a:rPr dirty="0" sz="2400" lang="en-US"/>
              <a:t>.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 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R</a:t>
            </a:r>
            <a:r>
              <a:rPr dirty="0" sz="2400" lang="en-US"/>
              <a:t>E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P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B</a:t>
            </a:r>
            <a:r>
              <a:rPr dirty="0" sz="2400" lang="en-US"/>
              <a:t>H</a:t>
            </a:r>
            <a:r>
              <a:rPr dirty="0" sz="2400" lang="en-US"/>
              <a:t>U</a:t>
            </a:r>
            <a:r>
              <a:rPr dirty="0" sz="2400" lang="en-US"/>
              <a:t> </a:t>
            </a:r>
            <a:r>
              <a:rPr dirty="0" sz="2400" lang="en-US"/>
              <a:t>J</a:t>
            </a:r>
            <a:r>
              <a:rPr dirty="0" sz="2400" lang="en-US"/>
              <a:t>A</a:t>
            </a:r>
            <a:r>
              <a:rPr dirty="0" sz="2400" lang="en-US"/>
              <a:t>I</a:t>
            </a:r>
            <a:r>
              <a:rPr dirty="0" sz="2400" lang="en-US"/>
              <a:t>N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.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split dir="out" orient="ver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1639252" y="81241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217731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7" name=""/>
          <p:cNvSpPr txBox="1"/>
          <p:nvPr/>
        </p:nvSpPr>
        <p:spPr>
          <a:xfrm>
            <a:off x="2526030" y="1727835"/>
            <a:ext cx="7088051" cy="34442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3399FF"/>
                </a:solidFill>
              </a:rPr>
              <a:t>C</a:t>
            </a:r>
            <a:r>
              <a:rPr sz="2800" lang="en-US">
                <a:solidFill>
                  <a:srgbClr val="3399FF"/>
                </a:solidFill>
              </a:rPr>
              <a:t>O</a:t>
            </a:r>
            <a:r>
              <a:rPr sz="2800" lang="en-US">
                <a:solidFill>
                  <a:srgbClr val="3399FF"/>
                </a:solidFill>
              </a:rPr>
              <a:t>N</a:t>
            </a:r>
            <a:r>
              <a:rPr sz="2800" lang="en-US">
                <a:solidFill>
                  <a:srgbClr val="3399FF"/>
                </a:solidFill>
              </a:rPr>
              <a:t>T</a:t>
            </a:r>
            <a:r>
              <a:rPr sz="2800" lang="en-US">
                <a:solidFill>
                  <a:srgbClr val="3399FF"/>
                </a:solidFill>
              </a:rPr>
              <a:t>E</a:t>
            </a:r>
            <a:r>
              <a:rPr sz="2800" lang="en-US">
                <a:solidFill>
                  <a:srgbClr val="3399FF"/>
                </a:solidFill>
              </a:rPr>
              <a:t>N</a:t>
            </a:r>
            <a:r>
              <a:rPr sz="2800" lang="en-US">
                <a:solidFill>
                  <a:srgbClr val="3399FF"/>
                </a:solidFill>
              </a:rPr>
              <a:t>T</a:t>
            </a:r>
            <a:r>
              <a:rPr sz="2800" lang="en-US">
                <a:solidFill>
                  <a:srgbClr val="3399FF"/>
                </a:solidFill>
              </a:rPr>
              <a:t>: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managers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manual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q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ck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tful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sive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expertise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9" name="object 4"/>
          <p:cNvSpPr/>
          <p:nvPr/>
        </p:nvSpPr>
        <p:spPr>
          <a:xfrm>
            <a:off x="2419748" y="441007"/>
            <a:ext cx="360104" cy="371016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1" name="object 7"/>
          <p:cNvSpPr txBox="1">
            <a:spLocks noGrp="1"/>
          </p:cNvSpPr>
          <p:nvPr>
            <p:ph type="title"/>
          </p:nvPr>
        </p:nvSpPr>
        <p:spPr>
          <a:xfrm>
            <a:off x="3052387" y="396239"/>
            <a:ext cx="3554492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0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16532">
            <a:off x="246143" y="1653874"/>
            <a:ext cx="9552668" cy="4988293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>
          <a:xfrm>
            <a:off x="1803722" y="330265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4" name="object 4"/>
          <p:cNvSpPr/>
          <p:nvPr/>
        </p:nvSpPr>
        <p:spPr>
          <a:xfrm>
            <a:off x="1165102" y="530289"/>
            <a:ext cx="447487" cy="461047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048685" name=""/>
          <p:cNvSpPr/>
          <p:nvPr/>
        </p:nvSpPr>
        <p:spPr>
          <a:xfrm>
            <a:off x="914704" y="1923219"/>
            <a:ext cx="8151680" cy="3468978"/>
          </a:xfrm>
          <a:prstGeom prst="homePlate"/>
          <a:solidFill>
            <a:srgbClr val="FFFFFF"/>
          </a:solidFill>
          <a:ln w="25400">
            <a:solidFill>
              <a:srgbClr val="3893E0"/>
            </a:solidFill>
          </a:ln>
        </p:spPr>
        <p:txBody>
          <a:bodyPr anchor="ctr"/>
          <a:p>
            <a:pPr algn="l"/>
            <a:r>
              <a:rPr lang="en-US">
                <a:solidFill>
                  <a:srgbClr val="3399FF"/>
                </a:solidFill>
              </a:rPr>
              <a:t>C</a:t>
            </a:r>
            <a:r>
              <a:rPr lang="en-US">
                <a:solidFill>
                  <a:srgbClr val="3399FF"/>
                </a:solidFill>
              </a:rPr>
              <a:t>O</a:t>
            </a:r>
            <a:r>
              <a:rPr lang="en-US">
                <a:solidFill>
                  <a:srgbClr val="3399FF"/>
                </a:solidFill>
              </a:rPr>
              <a:t>N</a:t>
            </a:r>
            <a:r>
              <a:rPr lang="en-US">
                <a:solidFill>
                  <a:srgbClr val="3399FF"/>
                </a:solidFill>
              </a:rPr>
              <a:t>T</a:t>
            </a:r>
            <a:r>
              <a:rPr lang="en-US">
                <a:solidFill>
                  <a:srgbClr val="3399FF"/>
                </a:solidFill>
              </a:rPr>
              <a:t>E</a:t>
            </a:r>
            <a:r>
              <a:rPr lang="en-US">
                <a:solidFill>
                  <a:srgbClr val="3399FF"/>
                </a:solidFill>
              </a:rPr>
              <a:t>N</a:t>
            </a:r>
            <a:r>
              <a:rPr lang="en-US">
                <a:solidFill>
                  <a:srgbClr val="3399FF"/>
                </a:solidFill>
              </a:rPr>
              <a:t>T</a:t>
            </a:r>
            <a:r>
              <a:rPr lang="en-US">
                <a:solidFill>
                  <a:srgbClr val="3399FF"/>
                </a:solidFill>
              </a:rPr>
              <a:t>:</a:t>
            </a:r>
            <a:endParaRPr lang="en-US"/>
          </a:p>
          <a:p>
            <a:pPr algn="ctr"/>
            <a:endParaRPr lang="en-US"/>
          </a:p>
          <a:p>
            <a:pPr algn="l"/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u</a:t>
            </a:r>
            <a:r>
              <a:rPr lang="en-US"/>
              <a:t>m</a:t>
            </a:r>
            <a:r>
              <a:rPr lang="en-US"/>
              <a:t>m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y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f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s</a:t>
            </a:r>
            <a:r>
              <a:rPr lang="en-US"/>
              <a:t>i</a:t>
            </a:r>
            <a:r>
              <a:rPr lang="en-US"/>
              <a:t>g</a:t>
            </a:r>
            <a:r>
              <a:rPr lang="en-US"/>
              <a:t>h</a:t>
            </a:r>
            <a:r>
              <a:rPr lang="en-US"/>
              <a:t>ts</a:t>
            </a:r>
            <a:r>
              <a:rPr lang="en-US"/>
              <a:t> </a:t>
            </a:r>
            <a:r>
              <a:rPr lang="en-US"/>
              <a:t>g</a:t>
            </a:r>
            <a:r>
              <a:rPr lang="en-US"/>
              <a:t>a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e</a:t>
            </a:r>
            <a:r>
              <a:rPr lang="en-US"/>
              <a:t>d</a:t>
            </a:r>
            <a:r>
              <a:rPr lang="en-US"/>
              <a:t>.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m</a:t>
            </a:r>
            <a:r>
              <a:rPr lang="en-US"/>
              <a:t>p</a:t>
            </a:r>
            <a:r>
              <a:rPr lang="en-US"/>
              <a:t>a</a:t>
            </a:r>
            <a:r>
              <a:rPr lang="en-US"/>
              <a:t>ct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d</a:t>
            </a:r>
            <a:r>
              <a:rPr lang="en-US"/>
              <a:t>e</a:t>
            </a:r>
            <a:r>
              <a:rPr lang="en-US"/>
              <a:t>c</a:t>
            </a:r>
            <a:r>
              <a:rPr lang="en-US"/>
              <a:t>i</a:t>
            </a:r>
            <a:r>
              <a:rPr lang="en-US"/>
              <a:t>s</a:t>
            </a:r>
            <a:r>
              <a:rPr lang="en-US"/>
              <a:t>i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m</a:t>
            </a:r>
            <a:r>
              <a:rPr lang="en-US"/>
              <a:t>a</a:t>
            </a:r>
            <a:r>
              <a:rPr lang="en-US"/>
              <a:t>k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g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e</a:t>
            </a:r>
            <a:r>
              <a:rPr lang="en-US"/>
              <a:t>m</a:t>
            </a:r>
            <a:r>
              <a:rPr lang="en-US"/>
              <a:t>p</a:t>
            </a:r>
            <a:r>
              <a:rPr lang="en-US"/>
              <a:t>l</a:t>
            </a:r>
            <a:r>
              <a:rPr lang="en-US"/>
              <a:t>o</a:t>
            </a:r>
            <a:r>
              <a:rPr lang="en-US"/>
              <a:t>yee</a:t>
            </a:r>
            <a:r>
              <a:rPr lang="en-US"/>
              <a:t> </a:t>
            </a:r>
            <a:r>
              <a:rPr lang="en-US"/>
              <a:t>m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a</a:t>
            </a:r>
            <a:r>
              <a:rPr lang="en-US"/>
              <a:t>g</a:t>
            </a:r>
            <a:r>
              <a:rPr lang="en-US"/>
              <a:t>e</a:t>
            </a:r>
            <a:r>
              <a:rPr lang="en-US"/>
              <a:t>ment</a:t>
            </a:r>
            <a:r>
              <a:rPr lang="en-US"/>
              <a:t>.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F</a:t>
            </a:r>
            <a:r>
              <a:rPr lang="en-US"/>
              <a:t>u</a:t>
            </a:r>
            <a:r>
              <a:rPr lang="en-US"/>
              <a:t>t</a:t>
            </a:r>
            <a:r>
              <a:rPr lang="en-US"/>
              <a:t>u</a:t>
            </a:r>
            <a:r>
              <a:rPr lang="en-US"/>
              <a:t>re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p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f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f</a:t>
            </a:r>
            <a:r>
              <a:rPr lang="en-US"/>
              <a:t>u</a:t>
            </a:r>
            <a:r>
              <a:rPr lang="en-US"/>
              <a:t>r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er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y</a:t>
            </a:r>
            <a:r>
              <a:rPr lang="en-US"/>
              <a:t>sis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m</a:t>
            </a:r>
            <a:r>
              <a:rPr lang="en-US"/>
              <a:t>p</a:t>
            </a:r>
            <a:r>
              <a:rPr lang="en-US"/>
              <a:t>l</a:t>
            </a:r>
            <a:r>
              <a:rPr lang="en-US"/>
              <a:t>e</a:t>
            </a:r>
            <a:r>
              <a:rPr lang="en-US"/>
              <a:t>m</a:t>
            </a:r>
            <a:r>
              <a:rPr lang="en-US"/>
              <a:t>e</a:t>
            </a:r>
            <a:r>
              <a:rPr lang="en-US"/>
              <a:t>ntation</a:t>
            </a:r>
            <a:r>
              <a:rPr lang="en-US"/>
              <a:t>.</a:t>
            </a:r>
            <a:endParaRPr lang="en-US"/>
          </a:p>
        </p:txBody>
      </p:sp>
      <p:pic>
        <p:nvPicPr>
          <p:cNvPr id="2097171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9316782" y="530289"/>
            <a:ext cx="2466975" cy="3419475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split dir="out" orient="ver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-2657475" y="-312416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1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2" name="object 17"/>
          <p:cNvSpPr txBox="1">
            <a:spLocks noGrp="1"/>
          </p:cNvSpPr>
          <p:nvPr>
            <p:ph type="title"/>
          </p:nvPr>
        </p:nvSpPr>
        <p:spPr>
          <a:xfrm>
            <a:off x="4482060" y="1753408"/>
            <a:ext cx="4746500" cy="638810"/>
          </a:xfrm>
          <a:prstGeom prst="rect"/>
          <a:solidFill>
            <a:srgbClr val="99CCFF"/>
          </a:solidFill>
          <a:ln w="63500">
            <a:solidFill>
              <a:srgbClr val="993300"/>
            </a:solidFill>
            <a:prstDash val="solid"/>
          </a:ln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13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14" name="TextBox 22"/>
          <p:cNvSpPr txBox="1"/>
          <p:nvPr/>
        </p:nvSpPr>
        <p:spPr>
          <a:xfrm>
            <a:off x="2835754" y="3733839"/>
            <a:ext cx="8593228" cy="1412241"/>
          </a:xfrm>
          <a:prstGeom prst="rect"/>
          <a:noFill/>
          <a:ln w="63500">
            <a:solidFill>
              <a:srgbClr val="330066"/>
            </a:solidFill>
            <a:prstDash val="sysDash"/>
          </a:ln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5" name="object 5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 rot="0" flipH="0" flipV="0">
            <a:off x="-392473" y="487219"/>
            <a:ext cx="3533775" cy="3810000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2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2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6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7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8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3028735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3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32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33" name="object 16"/>
          <p:cNvSpPr/>
          <p:nvPr/>
        </p:nvSpPr>
        <p:spPr>
          <a:xfrm>
            <a:off x="9279028" y="1041532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556503" y="3155271"/>
            <a:ext cx="3948545" cy="3257550"/>
            <a:chOff x="7755328" y="2933699"/>
            <a:chExt cx="2762250" cy="3257550"/>
          </a:xfrm>
        </p:grpSpPr>
        <p:sp>
          <p:nvSpPr>
            <p:cNvPr id="104863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9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755328" y="2933699"/>
              <a:ext cx="2762250" cy="3257550"/>
            </a:xfrm>
            <a:prstGeom prst="rect"/>
          </p:spPr>
        </p:pic>
      </p:grpSp>
      <p:sp>
        <p:nvSpPr>
          <p:cNvPr id="1048636" name="object 6"/>
          <p:cNvSpPr/>
          <p:nvPr/>
        </p:nvSpPr>
        <p:spPr>
          <a:xfrm flipH="1">
            <a:off x="904941" y="1251970"/>
            <a:ext cx="353754" cy="364471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37" name="object 7"/>
          <p:cNvSpPr txBox="1">
            <a:spLocks noGrp="1"/>
          </p:cNvSpPr>
          <p:nvPr>
            <p:ph type="title"/>
          </p:nvPr>
        </p:nvSpPr>
        <p:spPr>
          <a:xfrm>
            <a:off x="1458942" y="1114801"/>
            <a:ext cx="6062057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60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39" name=""/>
          <p:cNvSpPr txBox="1"/>
          <p:nvPr/>
        </p:nvSpPr>
        <p:spPr>
          <a:xfrm>
            <a:off x="3139861" y="7667374"/>
            <a:ext cx="4572000" cy="76352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1. Mathematics: Problems involving algebra, calculus, geometry, etc.
2. Programming: Coding challenges, algorithms, data structures, etc.
3. Business: Case studies, strategic planning problems, etc.
4. Science: Physics, chemistry, biology problems, etc.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40" name=""/>
          <p:cNvSpPr txBox="1"/>
          <p:nvPr/>
        </p:nvSpPr>
        <p:spPr>
          <a:xfrm>
            <a:off x="10192000" y="-6385905"/>
            <a:ext cx="4000000" cy="510540"/>
          </a:xfrm>
          <a:prstGeom prst="rect"/>
          <a:solidFill>
            <a:srgbClr val="02A5E3"/>
          </a:solidFill>
        </p:spPr>
        <p:txBody>
          <a:bodyPr rtlCol="0" wrap="square">
            <a:spAutoFit/>
          </a:bodyPr>
          <a:p>
            <a:pPr algn="l" indent="-457200" marL="457200">
              <a:buFont typeface="Arial"/>
              <a:buChar char="•"/>
            </a:pPr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41" name=""/>
          <p:cNvSpPr txBox="1"/>
          <p:nvPr/>
        </p:nvSpPr>
        <p:spPr>
          <a:xfrm>
            <a:off x="676275" y="2597104"/>
            <a:ext cx="7322779" cy="2186941"/>
          </a:xfrm>
          <a:prstGeom prst="rect"/>
          <a:noFill/>
          <a:ln w="63500">
            <a:solidFill>
              <a:srgbClr val="02A5E3"/>
            </a:solidFill>
            <a:prstDash val="solid"/>
          </a:ln>
        </p:spPr>
        <p:txBody>
          <a:bodyPr rtlCol="0" vert="horz" wrap="square">
            <a:spAutoFit/>
          </a:bodyPr>
          <a:p>
            <a:pPr indent="-457200" marL="457200">
              <a:buFont typeface="Arial"/>
              <a:buChar char="•"/>
            </a:pP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istent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oyee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tify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ns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oyees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ng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915400" y="319405"/>
            <a:ext cx="3533775" cy="3810000"/>
            <a:chOff x="8658225" y="2647950"/>
            <a:chExt cx="3533775" cy="3810000"/>
          </a:xfrm>
        </p:grpSpPr>
        <p:sp>
          <p:nvSpPr>
            <p:cNvPr id="104864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4" name="object 6"/>
          <p:cNvSpPr/>
          <p:nvPr/>
        </p:nvSpPr>
        <p:spPr>
          <a:xfrm flipH="1">
            <a:off x="990599" y="1216431"/>
            <a:ext cx="409141" cy="421535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5" name="object 7"/>
          <p:cNvSpPr txBox="1">
            <a:spLocks noGrp="1"/>
          </p:cNvSpPr>
          <p:nvPr>
            <p:ph type="title"/>
          </p:nvPr>
        </p:nvSpPr>
        <p:spPr>
          <a:xfrm>
            <a:off x="1806139" y="1107793"/>
            <a:ext cx="54189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sp>
        <p:nvSpPr>
          <p:cNvPr id="1048646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47" name="TextBox 10"/>
          <p:cNvSpPr txBox="1"/>
          <p:nvPr/>
        </p:nvSpPr>
        <p:spPr>
          <a:xfrm>
            <a:off x="1668806" y="-3128306"/>
            <a:ext cx="9473802" cy="358141"/>
          </a:xfrm>
          <a:prstGeom prst="rect"/>
          <a:noFill/>
          <a:ln>
            <a:noFill/>
            <a:prstDash val="solid"/>
          </a:ln>
        </p:spPr>
        <p:txBody>
          <a:bodyPr rtlCol="0" wrap="square">
            <a:spAutoFit/>
          </a:bodyPr>
          <a:p>
            <a:pPr algn="l" indent="-285750" marL="285750">
              <a:buFont typeface="Arial"/>
              <a:buChar char="•"/>
            </a:pPr>
            <a:endParaRPr altLang="en-US" lang="zh-CN"/>
          </a:p>
        </p:txBody>
      </p:sp>
      <p:sp>
        <p:nvSpPr>
          <p:cNvPr id="1048648" name=""/>
          <p:cNvSpPr txBox="1"/>
          <p:nvPr/>
        </p:nvSpPr>
        <p:spPr>
          <a:xfrm rot="19783634">
            <a:off x="12347120" y="17225430"/>
            <a:ext cx="10424451" cy="25656543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1. Project Title:
A concise name for the project.
2. Project Purpose:
A brief description of why the project is being undertaken. This includes the problem it aims to solve or the opportunity it seeks to leverage.
3. Objectives:
Specific goals that the project aims to achieve. Objectives should be SMART (Specific, Measurable, Achievable, Relevant, Time-bound).
4. Scope:
Defines what is included and excluded from the project. It outlines the boundaries and limits of the project work.
5. Key Deliverables:
Major outputs or results that the project is expected to produce. Deliverables should be clear and measurable.
6. Timeline:
A high-level schedule including major milestones and deadlines. This section might include a Gantt chart or a timeline diagram.
7. Budget:
An overview of the financial resources allocated to the project. This includes estimated costs and funding sources.
8. Stakeholders:
Key individuals or groups involved in or affected by the project. This includes the project sponsor, team members, and any other relevant parties.
9. Assumptions and Constraints:
Key assumptions that the project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49" name=""/>
          <p:cNvSpPr txBox="1"/>
          <p:nvPr/>
        </p:nvSpPr>
        <p:spPr>
          <a:xfrm>
            <a:off x="1201485" y="2429395"/>
            <a:ext cx="8133015" cy="3025140"/>
          </a:xfrm>
          <a:prstGeom prst="rect"/>
        </p:spPr>
        <p:txBody>
          <a:bodyPr rtlCol="0" wrap="square">
            <a:spAutoFit/>
          </a:bodyPr>
          <a:p>
            <a:r>
              <a:rPr altLang="en-US" sz="2800" lang="en-US">
                <a:solidFill>
                  <a:srgbClr val="3399FF"/>
                </a:solidFill>
              </a:rPr>
              <a:t>ᴄ</a:t>
            </a:r>
            <a:r>
              <a:rPr altLang="en-US" sz="2800" lang="en-US">
                <a:solidFill>
                  <a:srgbClr val="3399FF"/>
                </a:solidFill>
              </a:rPr>
              <a:t>ᴏ</a:t>
            </a:r>
            <a:r>
              <a:rPr altLang="en-US" sz="2800" lang="en-US">
                <a:solidFill>
                  <a:srgbClr val="3399FF"/>
                </a:solidFill>
              </a:rPr>
              <a:t>ɴ</a:t>
            </a:r>
            <a:r>
              <a:rPr altLang="en-US" sz="2800" lang="en-US">
                <a:solidFill>
                  <a:srgbClr val="3399FF"/>
                </a:solidFill>
              </a:rPr>
              <a:t>ᴛ</a:t>
            </a:r>
            <a:r>
              <a:rPr altLang="en-US" sz="2800" lang="en-US">
                <a:solidFill>
                  <a:srgbClr val="3399FF"/>
                </a:solidFill>
              </a:rPr>
              <a:t>ᴇ</a:t>
            </a:r>
            <a:r>
              <a:rPr altLang="en-US" sz="2800" lang="en-US">
                <a:solidFill>
                  <a:srgbClr val="3399FF"/>
                </a:solidFill>
              </a:rPr>
              <a:t>ɴ</a:t>
            </a:r>
            <a:r>
              <a:rPr altLang="en-US" sz="2800" lang="en-US">
                <a:solidFill>
                  <a:srgbClr val="3399FF"/>
                </a:solidFill>
              </a:rPr>
              <a:t>ᴛ</a:t>
            </a:r>
            <a:r>
              <a:rPr altLang="en-US" sz="2800" lang="en-US">
                <a:solidFill>
                  <a:srgbClr val="3399FF"/>
                </a:solidFill>
              </a:rPr>
              <a:t>: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M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;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m</a:t>
            </a:r>
            <a:r>
              <a:rPr altLang="en-US" sz="2800" lang="en-US">
                <a:solidFill>
                  <a:srgbClr val="000000"/>
                </a:solidFill>
              </a:rPr>
              <a:t>l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ne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m</a:t>
            </a:r>
            <a:r>
              <a:rPr altLang="en-US" sz="2800" lang="en-US">
                <a:solidFill>
                  <a:srgbClr val="000000"/>
                </a:solidFill>
              </a:rPr>
              <a:t>p</a:t>
            </a:r>
            <a:r>
              <a:rPr altLang="en-US" sz="2800" lang="en-US">
                <a:solidFill>
                  <a:srgbClr val="000000"/>
                </a:solidFill>
              </a:rPr>
              <a:t>l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yee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d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y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l</a:t>
            </a:r>
            <a:r>
              <a:rPr altLang="en-US" sz="2800" lang="en-US">
                <a:solidFill>
                  <a:srgbClr val="000000"/>
                </a:solidFill>
              </a:rPr>
              <a:t>ysis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u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g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x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l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l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VES</a:t>
            </a:r>
            <a:r>
              <a:rPr sz="2800" lang="en-US">
                <a:solidFill>
                  <a:srgbClr val="000000"/>
                </a:solidFill>
              </a:rPr>
              <a:t>;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ify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analyze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&amp;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50">
        <p:pull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1" name="object 3"/>
          <p:cNvSpPr/>
          <p:nvPr/>
        </p:nvSpPr>
        <p:spPr>
          <a:xfrm>
            <a:off x="1814511" y="913369"/>
            <a:ext cx="488748" cy="503559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3" name="object 5"/>
          <p:cNvSpPr txBox="1">
            <a:spLocks noGrp="1"/>
          </p:cNvSpPr>
          <p:nvPr>
            <p:ph type="title"/>
          </p:nvPr>
        </p:nvSpPr>
        <p:spPr>
          <a:xfrm>
            <a:off x="2628058" y="906070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4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55" name=""/>
          <p:cNvSpPr txBox="1"/>
          <p:nvPr/>
        </p:nvSpPr>
        <p:spPr>
          <a:xfrm>
            <a:off x="2628058" y="2269452"/>
            <a:ext cx="5877082" cy="2606041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Arial"/>
              <a:buChar char="•"/>
            </a:pP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&amp;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men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  <p:grpSp>
        <p:nvGrpSpPr>
          <p:cNvPr id="38" name="object 18"/>
          <p:cNvGrpSpPr/>
          <p:nvPr/>
        </p:nvGrpSpPr>
        <p:grpSpPr>
          <a:xfrm>
            <a:off x="184895" y="3648074"/>
            <a:ext cx="4467535" cy="3009900"/>
            <a:chOff x="47625" y="3819523"/>
            <a:chExt cx="4124325" cy="3009900"/>
          </a:xfrm>
        </p:grpSpPr>
        <p:pic>
          <p:nvPicPr>
            <p:cNvPr id="2097163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4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50249" y="2114549"/>
            <a:ext cx="3395176" cy="3248025"/>
          </a:xfrm>
          <a:prstGeom prst="rect"/>
        </p:spPr>
      </p:pic>
      <p:sp>
        <p:nvSpPr>
          <p:cNvPr id="104865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676275" y="841054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6"/>
          <p:cNvSpPr txBox="1">
            <a:spLocks noGrp="1"/>
          </p:cNvSpPr>
          <p:nvPr>
            <p:ph type="title"/>
          </p:nvPr>
        </p:nvSpPr>
        <p:spPr>
          <a:xfrm>
            <a:off x="1214438" y="729611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6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0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1" name=""/>
          <p:cNvSpPr txBox="1"/>
          <p:nvPr/>
        </p:nvSpPr>
        <p:spPr>
          <a:xfrm>
            <a:off x="3714943" y="2114549"/>
            <a:ext cx="5369086" cy="4282440"/>
          </a:xfrm>
          <a:prstGeom prst="rect"/>
          <a:ln w="50800">
            <a:solidFill>
              <a:srgbClr val="3399FF"/>
            </a:solidFill>
            <a:prstDash val="dash"/>
          </a:ln>
        </p:spPr>
        <p:txBody>
          <a:bodyPr rtlCol="0" wrap="square">
            <a:spAutoFit/>
          </a:bodyPr>
          <a:p>
            <a:r>
              <a:rPr b="0" sz="2800" i="0" lang="en-US" u="none">
                <a:solidFill>
                  <a:srgbClr val="000000"/>
                </a:solidFill>
              </a:rPr>
              <a:t>C</a:t>
            </a:r>
            <a:r>
              <a:rPr b="0" sz="2800" i="0" lang="en-US" u="none">
                <a:solidFill>
                  <a:srgbClr val="000000"/>
                </a:solidFill>
              </a:rPr>
              <a:t>O</a:t>
            </a:r>
            <a:r>
              <a:rPr b="0" sz="2800" i="0" lang="en-US" u="none">
                <a:solidFill>
                  <a:srgbClr val="000000"/>
                </a:solidFill>
              </a:rPr>
              <a:t>N</a:t>
            </a:r>
            <a:r>
              <a:rPr b="0" sz="2800" i="0" lang="en-US" u="none">
                <a:solidFill>
                  <a:srgbClr val="000000"/>
                </a:solidFill>
              </a:rPr>
              <a:t>T</a:t>
            </a:r>
            <a:r>
              <a:rPr b="0" sz="2800" i="0" lang="en-US" u="none">
                <a:solidFill>
                  <a:srgbClr val="000000"/>
                </a:solidFill>
              </a:rPr>
              <a:t>E</a:t>
            </a:r>
            <a:r>
              <a:rPr b="0" sz="2800" i="0" lang="en-US" u="none">
                <a:solidFill>
                  <a:srgbClr val="000000"/>
                </a:solidFill>
              </a:rPr>
              <a:t>NT</a:t>
            </a:r>
            <a:r>
              <a:rPr b="0" sz="2800" i="0" lang="en-US" u="none">
                <a:solidFill>
                  <a:srgbClr val="000000"/>
                </a:solidFill>
              </a:rPr>
              <a:t>:</a:t>
            </a:r>
            <a:endParaRPr b="0" sz="2800" i="0" lang="en-US" u="none">
              <a:solidFill>
                <a:srgbClr val="000000"/>
              </a:solidFill>
            </a:endParaRPr>
          </a:p>
          <a:p>
            <a:r>
              <a:rPr b="0" sz="2800" i="0" lang="en-US" u="none">
                <a:solidFill>
                  <a:srgbClr val="000000"/>
                </a:solidFill>
              </a:rPr>
              <a:t> </a:t>
            </a:r>
            <a:r>
              <a:rPr b="0" sz="2800" i="0" lang="en-US" u="none">
                <a:solidFill>
                  <a:srgbClr val="000000"/>
                </a:solidFill>
              </a:rPr>
              <a:t> </a:t>
            </a:r>
            <a:r>
              <a:rPr b="0" sz="2800" i="0" lang="en-US" u="none">
                <a:solidFill>
                  <a:srgbClr val="000000"/>
                </a:solidFill>
              </a:rPr>
              <a:t> </a:t>
            </a:r>
            <a:r>
              <a:rPr b="0" sz="2800" i="0" lang="en-US" u="none">
                <a:solidFill>
                  <a:srgbClr val="000000"/>
                </a:solidFill>
              </a:rPr>
              <a:t> </a:t>
            </a:r>
            <a:r>
              <a:rPr b="0" sz="2800" i="0" lang="en-US" u="none">
                <a:solidFill>
                  <a:srgbClr val="000000"/>
                </a:solidFill>
              </a:rPr>
              <a:t> </a:t>
            </a:r>
            <a:r>
              <a:rPr b="0" sz="2800" i="0" lang="en-US" u="none">
                <a:solidFill>
                  <a:srgbClr val="000000"/>
                </a:solidFill>
              </a:rPr>
              <a:t> </a:t>
            </a:r>
            <a:r>
              <a:rPr b="0" sz="2800" i="0" lang="en-US" u="none">
                <a:solidFill>
                  <a:srgbClr val="000000"/>
                </a:solidFill>
              </a:rPr>
              <a:t> </a:t>
            </a:r>
            <a:r>
              <a:rPr b="0" sz="2800" i="0" lang="en-US" u="none">
                <a:solidFill>
                  <a:srgbClr val="000000"/>
                </a:solidFill>
              </a:rPr>
              <a:t> </a:t>
            </a:r>
            <a:r>
              <a:rPr b="0" sz="2800" i="0" lang="en-US" u="none">
                <a:solidFill>
                  <a:srgbClr val="000000"/>
                </a:solidFill>
              </a:rPr>
              <a:t> </a:t>
            </a:r>
            <a:r>
              <a:rPr b="0" sz="2800" i="0" lang="en-US" u="none">
                <a:solidFill>
                  <a:srgbClr val="000000"/>
                </a:solidFill>
              </a:rPr>
              <a:t> </a:t>
            </a:r>
            <a:r>
              <a:rPr b="0" sz="2800" i="0" lang="en-US" u="none">
                <a:solidFill>
                  <a:srgbClr val="000000"/>
                </a:solidFill>
              </a:rPr>
              <a:t> </a:t>
            </a:r>
            <a:endParaRPr b="0" sz="2800" i="0" lang="en-US" u="none">
              <a:solidFill>
                <a:srgbClr val="000000"/>
              </a:solidFill>
            </a:endParaRPr>
          </a:p>
          <a:p>
            <a:r>
              <a:rPr b="0" sz="2800" i="0" lang="en-US" u="none">
                <a:solidFill>
                  <a:srgbClr val="000000"/>
                </a:solidFill>
              </a:rPr>
              <a:t> </a:t>
            </a:r>
            <a:r>
              <a:rPr b="0" sz="2800" i="0" lang="en-US" u="none">
                <a:solidFill>
                  <a:srgbClr val="000000"/>
                </a:solidFill>
              </a:rPr>
              <a:t> </a:t>
            </a:r>
            <a:r>
              <a:rPr b="0" sz="2800" i="0" lang="en-US" u="none">
                <a:solidFill>
                  <a:srgbClr val="000000"/>
                </a:solidFill>
              </a:rPr>
              <a:t> </a:t>
            </a:r>
            <a:r>
              <a:rPr b="0" sz="2800" i="0" lang="en-US" u="none">
                <a:solidFill>
                  <a:srgbClr val="000000"/>
                </a:solidFill>
              </a:rPr>
              <a:t> </a:t>
            </a:r>
            <a:r>
              <a:rPr altLang="en-US" b="0" sz="2800" i="0" lang="en-US" u="none">
                <a:solidFill>
                  <a:srgbClr val="000000"/>
                </a:solidFill>
              </a:rPr>
              <a:t>✦</a:t>
            </a:r>
            <a:r>
              <a:rPr b="0" sz="2800" i="0" lang="en-US" u="none">
                <a:solidFill>
                  <a:srgbClr val="000000"/>
                </a:solidFill>
              </a:rPr>
              <a:t> </a:t>
            </a:r>
            <a:r>
              <a:rPr b="0" sz="2800" i="0" lang="en-US" u="none">
                <a:solidFill>
                  <a:srgbClr val="000000"/>
                </a:solidFill>
              </a:rPr>
              <a:t>I</a:t>
            </a:r>
            <a:r>
              <a:rPr b="0" sz="2800" i="0" lang="en-US" u="none">
                <a:solidFill>
                  <a:srgbClr val="000000"/>
                </a:solidFill>
              </a:rPr>
              <a:t>m</a:t>
            </a:r>
            <a:r>
              <a:rPr b="0" sz="2800" i="0" lang="en-US" u="none">
                <a:solidFill>
                  <a:srgbClr val="000000"/>
                </a:solidFill>
              </a:rPr>
              <a:t>p</a:t>
            </a:r>
            <a:r>
              <a:rPr b="0" sz="2800" i="0" lang="en-US" u="none">
                <a:solidFill>
                  <a:srgbClr val="000000"/>
                </a:solidFill>
              </a:rPr>
              <a:t>l</a:t>
            </a:r>
            <a:r>
              <a:rPr b="0" sz="2800" i="0" lang="en-US" u="none">
                <a:solidFill>
                  <a:srgbClr val="000000"/>
                </a:solidFill>
              </a:rPr>
              <a:t>e</a:t>
            </a:r>
            <a:r>
              <a:rPr b="0" sz="2800" i="0" lang="en-US" u="none">
                <a:solidFill>
                  <a:srgbClr val="000000"/>
                </a:solidFill>
              </a:rPr>
              <a:t>ment</a:t>
            </a:r>
            <a:r>
              <a:rPr b="0" sz="2800" i="0" lang="en-US" u="none">
                <a:solidFill>
                  <a:srgbClr val="000000"/>
                </a:solidFill>
              </a:rPr>
              <a:t> </a:t>
            </a:r>
            <a:r>
              <a:rPr b="0" sz="2800" i="0" lang="en-US" u="none">
                <a:solidFill>
                  <a:srgbClr val="000000"/>
                </a:solidFill>
              </a:rPr>
              <a:t>e</a:t>
            </a:r>
            <a:r>
              <a:rPr b="0" sz="2800" i="0" lang="en-US" u="none">
                <a:solidFill>
                  <a:srgbClr val="000000"/>
                </a:solidFill>
              </a:rPr>
              <a:t>x</a:t>
            </a:r>
            <a:r>
              <a:rPr b="0" sz="2800" i="0" lang="en-US" u="none">
                <a:solidFill>
                  <a:srgbClr val="000000"/>
                </a:solidFill>
              </a:rPr>
              <a:t>c</a:t>
            </a:r>
            <a:r>
              <a:rPr b="0" sz="2800" i="0" lang="en-US" u="none">
                <a:solidFill>
                  <a:srgbClr val="000000"/>
                </a:solidFill>
              </a:rPr>
              <a:t>e</a:t>
            </a:r>
            <a:r>
              <a:rPr b="0" sz="2800" i="0" lang="en-US" u="none">
                <a:solidFill>
                  <a:srgbClr val="000000"/>
                </a:solidFill>
              </a:rPr>
              <a:t>l</a:t>
            </a:r>
            <a:r>
              <a:rPr b="0" sz="2800" i="0" lang="en-US" u="none">
                <a:solidFill>
                  <a:srgbClr val="000000"/>
                </a:solidFill>
              </a:rPr>
              <a:t>-</a:t>
            </a:r>
            <a:r>
              <a:rPr b="0" sz="2800" i="0" lang="en-US" u="none">
                <a:solidFill>
                  <a:srgbClr val="000000"/>
                </a:solidFill>
              </a:rPr>
              <a:t>b</a:t>
            </a:r>
            <a:r>
              <a:rPr b="0" sz="2800" i="0" lang="en-US" u="none">
                <a:solidFill>
                  <a:srgbClr val="000000"/>
                </a:solidFill>
              </a:rPr>
              <a:t>a</a:t>
            </a:r>
            <a:r>
              <a:rPr b="0" sz="2800" i="0" lang="en-US" u="none">
                <a:solidFill>
                  <a:srgbClr val="000000"/>
                </a:solidFill>
              </a:rPr>
              <a:t>s</a:t>
            </a:r>
            <a:r>
              <a:rPr b="0" sz="2800" i="0" lang="en-US" u="none">
                <a:solidFill>
                  <a:srgbClr val="000000"/>
                </a:solidFill>
              </a:rPr>
              <a:t>e</a:t>
            </a:r>
            <a:r>
              <a:rPr b="0" sz="2800" i="0" lang="en-US" u="none">
                <a:solidFill>
                  <a:srgbClr val="000000"/>
                </a:solidFill>
              </a:rPr>
              <a:t>d</a:t>
            </a:r>
            <a:r>
              <a:rPr b="0" sz="2800" i="0" lang="en-US" u="none">
                <a:solidFill>
                  <a:srgbClr val="000000"/>
                </a:solidFill>
              </a:rPr>
              <a:t> </a:t>
            </a:r>
            <a:r>
              <a:rPr b="0" sz="2800" i="0" lang="en-US" u="none">
                <a:solidFill>
                  <a:srgbClr val="000000"/>
                </a:solidFill>
              </a:rPr>
              <a:t>d</a:t>
            </a:r>
            <a:r>
              <a:rPr b="0" sz="2800" i="0" lang="en-US" u="none">
                <a:solidFill>
                  <a:srgbClr val="000000"/>
                </a:solidFill>
              </a:rPr>
              <a:t>a</a:t>
            </a:r>
            <a:r>
              <a:rPr b="0" sz="2800" i="0" lang="en-US" u="none">
                <a:solidFill>
                  <a:srgbClr val="000000"/>
                </a:solidFill>
              </a:rPr>
              <a:t>t</a:t>
            </a:r>
            <a:r>
              <a:rPr b="0" sz="2800" i="0" lang="en-US" u="none">
                <a:solidFill>
                  <a:srgbClr val="000000"/>
                </a:solidFill>
              </a:rPr>
              <a:t>a</a:t>
            </a:r>
            <a:r>
              <a:rPr b="0" sz="2800" i="0" lang="en-US" u="none">
                <a:solidFill>
                  <a:srgbClr val="000000"/>
                </a:solidFill>
              </a:rPr>
              <a:t> </a:t>
            </a:r>
            <a:r>
              <a:rPr b="0" sz="2800" i="0" lang="en-US" u="none">
                <a:solidFill>
                  <a:srgbClr val="000000"/>
                </a:solidFill>
              </a:rPr>
              <a:t>a</a:t>
            </a:r>
            <a:r>
              <a:rPr b="0" sz="2800" i="0" lang="en-US" u="none">
                <a:solidFill>
                  <a:srgbClr val="000000"/>
                </a:solidFill>
              </a:rPr>
              <a:t>n</a:t>
            </a:r>
            <a:r>
              <a:rPr b="0" sz="2800" i="0" lang="en-US" u="none">
                <a:solidFill>
                  <a:srgbClr val="000000"/>
                </a:solidFill>
              </a:rPr>
              <a:t>a</a:t>
            </a:r>
            <a:r>
              <a:rPr b="0" sz="2800" i="0" lang="en-US" u="none">
                <a:solidFill>
                  <a:srgbClr val="000000"/>
                </a:solidFill>
              </a:rPr>
              <a:t>l</a:t>
            </a:r>
            <a:r>
              <a:rPr b="0" sz="2800" i="0" lang="en-US" u="none">
                <a:solidFill>
                  <a:srgbClr val="000000"/>
                </a:solidFill>
              </a:rPr>
              <a:t>y</a:t>
            </a:r>
            <a:r>
              <a:rPr b="0" sz="2800" i="0" lang="en-US" u="none">
                <a:solidFill>
                  <a:srgbClr val="000000"/>
                </a:solidFill>
              </a:rPr>
              <a:t>s</a:t>
            </a:r>
            <a:r>
              <a:rPr b="0" sz="2800" i="0" lang="en-US" u="none">
                <a:solidFill>
                  <a:srgbClr val="000000"/>
                </a:solidFill>
              </a:rPr>
              <a:t>i</a:t>
            </a:r>
            <a:r>
              <a:rPr b="0" sz="2800" i="0" lang="en-US" u="none">
                <a:solidFill>
                  <a:srgbClr val="000000"/>
                </a:solidFill>
              </a:rPr>
              <a:t>s</a:t>
            </a:r>
            <a:r>
              <a:rPr b="0" sz="2800" i="0" lang="en-US" u="none">
                <a:solidFill>
                  <a:srgbClr val="000000"/>
                </a:solidFill>
              </a:rPr>
              <a:t> </a:t>
            </a:r>
            <a:r>
              <a:rPr b="0" sz="2800" i="0" lang="en-US" u="none">
                <a:solidFill>
                  <a:srgbClr val="000000"/>
                </a:solidFill>
              </a:rPr>
              <a:t>t</a:t>
            </a:r>
            <a:r>
              <a:rPr b="0" sz="2800" i="0" lang="en-US" u="none">
                <a:solidFill>
                  <a:srgbClr val="000000"/>
                </a:solidFill>
              </a:rPr>
              <a:t>e</a:t>
            </a:r>
            <a:r>
              <a:rPr b="0" sz="2800" i="0" lang="en-US" u="none">
                <a:solidFill>
                  <a:srgbClr val="000000"/>
                </a:solidFill>
              </a:rPr>
              <a:t>c</a:t>
            </a:r>
            <a:r>
              <a:rPr b="0" sz="2800" i="0" lang="en-US" u="none">
                <a:solidFill>
                  <a:srgbClr val="000000"/>
                </a:solidFill>
              </a:rPr>
              <a:t>h</a:t>
            </a:r>
            <a:r>
              <a:rPr b="0" sz="2800" i="0" lang="en-US" u="none">
                <a:solidFill>
                  <a:srgbClr val="000000"/>
                </a:solidFill>
              </a:rPr>
              <a:t>niques</a:t>
            </a:r>
            <a:r>
              <a:rPr b="0" sz="2800" i="0" lang="en-US" u="none">
                <a:solidFill>
                  <a:srgbClr val="000000"/>
                </a:solidFill>
              </a:rPr>
              <a:t>.</a:t>
            </a:r>
            <a:endParaRPr b="0" sz="2800" i="0" lang="en-US" u="none">
              <a:solidFill>
                <a:srgbClr val="000000"/>
              </a:solidFill>
            </a:endParaRPr>
          </a:p>
          <a:p>
            <a:endParaRPr b="0" sz="2800" i="0" lang="en-US" u="none">
              <a:solidFill>
                <a:srgbClr val="000000"/>
              </a:solidFill>
            </a:endParaRPr>
          </a:p>
          <a:p>
            <a:r>
              <a:rPr b="0" sz="2800" i="0" lang="en-US" u="none">
                <a:solidFill>
                  <a:srgbClr val="000000"/>
                </a:solidFill>
              </a:rPr>
              <a:t> </a:t>
            </a:r>
            <a:r>
              <a:rPr b="0" sz="2800" i="0" lang="en-US" u="none">
                <a:solidFill>
                  <a:srgbClr val="000000"/>
                </a:solidFill>
              </a:rPr>
              <a:t> </a:t>
            </a:r>
            <a:r>
              <a:rPr b="0" sz="2800" i="0" lang="en-US" u="none">
                <a:solidFill>
                  <a:srgbClr val="000000"/>
                </a:solidFill>
              </a:rPr>
              <a:t> </a:t>
            </a:r>
            <a:r>
              <a:rPr b="0" sz="2800" i="0" lang="en-US" u="none">
                <a:solidFill>
                  <a:srgbClr val="000000"/>
                </a:solidFill>
              </a:rPr>
              <a:t> </a:t>
            </a:r>
            <a:r>
              <a:rPr b="0" sz="2800" i="0" lang="en-US" u="none">
                <a:solidFill>
                  <a:srgbClr val="000000"/>
                </a:solidFill>
              </a:rPr>
              <a:t> </a:t>
            </a:r>
            <a:r>
              <a:rPr altLang="en-US" b="0" sz="2800" i="0" lang="en-US" u="none">
                <a:solidFill>
                  <a:srgbClr val="000000"/>
                </a:solidFill>
              </a:rPr>
              <a:t>✦</a:t>
            </a:r>
            <a:r>
              <a:rPr b="0" sz="2800" i="0" lang="en-US" u="none">
                <a:solidFill>
                  <a:srgbClr val="000000"/>
                </a:solidFill>
              </a:rPr>
              <a:t>G</a:t>
            </a:r>
            <a:r>
              <a:rPr b="0" sz="2800" i="0" lang="en-US" u="none">
                <a:solidFill>
                  <a:srgbClr val="000000"/>
                </a:solidFill>
              </a:rPr>
              <a:t>e</a:t>
            </a:r>
            <a:r>
              <a:rPr b="0" sz="2800" i="0" lang="en-US" u="none">
                <a:solidFill>
                  <a:srgbClr val="000000"/>
                </a:solidFill>
              </a:rPr>
              <a:t>n</a:t>
            </a:r>
            <a:r>
              <a:rPr b="0" sz="2800" i="0" lang="en-US" u="none">
                <a:solidFill>
                  <a:srgbClr val="000000"/>
                </a:solidFill>
              </a:rPr>
              <a:t>e</a:t>
            </a:r>
            <a:r>
              <a:rPr b="0" sz="2800" i="0" lang="en-US" u="none">
                <a:solidFill>
                  <a:srgbClr val="000000"/>
                </a:solidFill>
              </a:rPr>
              <a:t>r</a:t>
            </a:r>
            <a:r>
              <a:rPr b="0" sz="2800" i="0" lang="en-US" u="none">
                <a:solidFill>
                  <a:srgbClr val="000000"/>
                </a:solidFill>
              </a:rPr>
              <a:t>a</a:t>
            </a:r>
            <a:r>
              <a:rPr b="0" sz="2800" i="0" lang="en-US" u="none">
                <a:solidFill>
                  <a:srgbClr val="000000"/>
                </a:solidFill>
              </a:rPr>
              <a:t>t</a:t>
            </a:r>
            <a:r>
              <a:rPr b="0" sz="2800" i="0" lang="en-US" u="none">
                <a:solidFill>
                  <a:srgbClr val="000000"/>
                </a:solidFill>
              </a:rPr>
              <a:t>e</a:t>
            </a:r>
            <a:r>
              <a:rPr b="0" sz="2800" i="0" lang="en-US" u="none">
                <a:solidFill>
                  <a:srgbClr val="000000"/>
                </a:solidFill>
              </a:rPr>
              <a:t> </a:t>
            </a:r>
            <a:r>
              <a:rPr b="0" sz="2800" i="0" lang="en-US" u="none">
                <a:solidFill>
                  <a:srgbClr val="000000"/>
                </a:solidFill>
              </a:rPr>
              <a:t>a</a:t>
            </a:r>
            <a:r>
              <a:rPr b="0" sz="2800" i="0" lang="en-US" u="none">
                <a:solidFill>
                  <a:srgbClr val="000000"/>
                </a:solidFill>
              </a:rPr>
              <a:t>u</a:t>
            </a:r>
            <a:r>
              <a:rPr b="0" sz="2800" i="0" lang="en-US" u="none">
                <a:solidFill>
                  <a:srgbClr val="000000"/>
                </a:solidFill>
              </a:rPr>
              <a:t>t</a:t>
            </a:r>
            <a:r>
              <a:rPr b="0" sz="2800" i="0" lang="en-US" u="none">
                <a:solidFill>
                  <a:srgbClr val="000000"/>
                </a:solidFill>
              </a:rPr>
              <a:t>o</a:t>
            </a:r>
            <a:r>
              <a:rPr b="0" sz="2800" i="0" lang="en-US" u="none">
                <a:solidFill>
                  <a:srgbClr val="000000"/>
                </a:solidFill>
              </a:rPr>
              <a:t>m</a:t>
            </a:r>
            <a:r>
              <a:rPr b="0" sz="2800" i="0" lang="en-US" u="none">
                <a:solidFill>
                  <a:srgbClr val="000000"/>
                </a:solidFill>
              </a:rPr>
              <a:t>a</a:t>
            </a:r>
            <a:r>
              <a:rPr b="0" sz="2800" i="0" lang="en-US" u="none">
                <a:solidFill>
                  <a:srgbClr val="000000"/>
                </a:solidFill>
              </a:rPr>
              <a:t>t</a:t>
            </a:r>
            <a:r>
              <a:rPr b="0" sz="2800" i="0" lang="en-US" u="none">
                <a:solidFill>
                  <a:srgbClr val="000000"/>
                </a:solidFill>
              </a:rPr>
              <a:t>ed</a:t>
            </a:r>
            <a:r>
              <a:rPr b="0" sz="2800" i="0" lang="en-US" u="none">
                <a:solidFill>
                  <a:srgbClr val="000000"/>
                </a:solidFill>
              </a:rPr>
              <a:t> </a:t>
            </a:r>
            <a:r>
              <a:rPr b="0" sz="2800" i="0" lang="en-US" u="none">
                <a:solidFill>
                  <a:srgbClr val="000000"/>
                </a:solidFill>
              </a:rPr>
              <a:t>r</a:t>
            </a:r>
            <a:r>
              <a:rPr b="0" sz="2800" i="0" lang="en-US" u="none">
                <a:solidFill>
                  <a:srgbClr val="000000"/>
                </a:solidFill>
              </a:rPr>
              <a:t>e</a:t>
            </a:r>
            <a:r>
              <a:rPr b="0" sz="2800" i="0" lang="en-US" u="none">
                <a:solidFill>
                  <a:srgbClr val="000000"/>
                </a:solidFill>
              </a:rPr>
              <a:t>p</a:t>
            </a:r>
            <a:r>
              <a:rPr b="0" sz="2800" i="0" lang="en-US" u="none">
                <a:solidFill>
                  <a:srgbClr val="000000"/>
                </a:solidFill>
              </a:rPr>
              <a:t>o</a:t>
            </a:r>
            <a:r>
              <a:rPr b="0" sz="2800" i="0" lang="en-US" u="none">
                <a:solidFill>
                  <a:srgbClr val="000000"/>
                </a:solidFill>
              </a:rPr>
              <a:t>r</a:t>
            </a:r>
            <a:r>
              <a:rPr b="0" sz="2800" i="0" lang="en-US" u="none">
                <a:solidFill>
                  <a:srgbClr val="000000"/>
                </a:solidFill>
              </a:rPr>
              <a:t>t</a:t>
            </a:r>
            <a:r>
              <a:rPr b="0" sz="2800" i="0" lang="en-US" u="none">
                <a:solidFill>
                  <a:srgbClr val="000000"/>
                </a:solidFill>
              </a:rPr>
              <a:t>s</a:t>
            </a:r>
            <a:r>
              <a:rPr b="0" sz="2800" i="0" lang="en-US" u="none">
                <a:solidFill>
                  <a:srgbClr val="000000"/>
                </a:solidFill>
              </a:rPr>
              <a:t> </a:t>
            </a:r>
            <a:r>
              <a:rPr b="0" sz="2800" i="0" lang="en-US" u="none">
                <a:solidFill>
                  <a:srgbClr val="000000"/>
                </a:solidFill>
              </a:rPr>
              <a:t>a</a:t>
            </a:r>
            <a:r>
              <a:rPr b="0" sz="2800" i="0" lang="en-US" u="none">
                <a:solidFill>
                  <a:srgbClr val="000000"/>
                </a:solidFill>
              </a:rPr>
              <a:t>n</a:t>
            </a:r>
            <a:r>
              <a:rPr b="0" sz="2800" i="0" lang="en-US" u="none">
                <a:solidFill>
                  <a:srgbClr val="000000"/>
                </a:solidFill>
              </a:rPr>
              <a:t>d</a:t>
            </a:r>
            <a:r>
              <a:rPr b="0" sz="2800" i="0" lang="en-US" u="none">
                <a:solidFill>
                  <a:srgbClr val="000000"/>
                </a:solidFill>
              </a:rPr>
              <a:t> </a:t>
            </a:r>
            <a:r>
              <a:rPr b="0" sz="2800" i="0" lang="en-US" u="none">
                <a:solidFill>
                  <a:srgbClr val="000000"/>
                </a:solidFill>
              </a:rPr>
              <a:t>d</a:t>
            </a:r>
            <a:r>
              <a:rPr b="0" sz="2800" i="0" lang="en-US" u="none">
                <a:solidFill>
                  <a:srgbClr val="000000"/>
                </a:solidFill>
              </a:rPr>
              <a:t>a</a:t>
            </a:r>
            <a:r>
              <a:rPr b="0" sz="2800" i="0" lang="en-US" u="none">
                <a:solidFill>
                  <a:srgbClr val="000000"/>
                </a:solidFill>
              </a:rPr>
              <a:t>s</a:t>
            </a:r>
            <a:r>
              <a:rPr b="0" sz="2800" i="0" lang="en-US" u="none">
                <a:solidFill>
                  <a:srgbClr val="000000"/>
                </a:solidFill>
              </a:rPr>
              <a:t>h</a:t>
            </a:r>
            <a:r>
              <a:rPr b="0" sz="2800" i="0" lang="en-US" u="none">
                <a:solidFill>
                  <a:srgbClr val="000000"/>
                </a:solidFill>
              </a:rPr>
              <a:t>b</a:t>
            </a:r>
            <a:r>
              <a:rPr b="0" sz="2800" i="0" lang="en-US" u="none">
                <a:solidFill>
                  <a:srgbClr val="000000"/>
                </a:solidFill>
              </a:rPr>
              <a:t>oar</a:t>
            </a:r>
            <a:r>
              <a:rPr b="0" sz="2800" i="0" lang="en-US" u="none">
                <a:solidFill>
                  <a:srgbClr val="000000"/>
                </a:solidFill>
              </a:rPr>
              <a:t>ds</a:t>
            </a:r>
            <a:r>
              <a:rPr b="0" sz="2800" i="0" lang="en-US" u="none">
                <a:solidFill>
                  <a:srgbClr val="000000"/>
                </a:solidFill>
              </a:rPr>
              <a:t>.</a:t>
            </a:r>
            <a:endParaRPr b="0" sz="2800" i="0" lang="en-US" u="none">
              <a:solidFill>
                <a:srgbClr val="000000"/>
              </a:solidFill>
            </a:endParaRPr>
          </a:p>
          <a:p>
            <a:endParaRPr b="0" sz="2800" i="0" lang="en-US" u="none">
              <a:solidFill>
                <a:srgbClr val="000000"/>
              </a:solidFill>
            </a:endParaRPr>
          </a:p>
          <a:p>
            <a:r>
              <a:rPr b="0" sz="2800" i="0" lang="en-US" u="none">
                <a:solidFill>
                  <a:srgbClr val="000000"/>
                </a:solidFill>
              </a:rPr>
              <a:t> </a:t>
            </a:r>
            <a:r>
              <a:rPr b="0" sz="2800" i="0" lang="en-US" u="none">
                <a:solidFill>
                  <a:srgbClr val="000000"/>
                </a:solidFill>
              </a:rPr>
              <a:t> </a:t>
            </a:r>
            <a:r>
              <a:rPr b="0" sz="2800" i="0" lang="en-US" u="none">
                <a:solidFill>
                  <a:srgbClr val="000000"/>
                </a:solidFill>
              </a:rPr>
              <a:t> </a:t>
            </a:r>
            <a:r>
              <a:rPr b="0" sz="2800" i="0" lang="en-US" u="none">
                <a:solidFill>
                  <a:srgbClr val="000000"/>
                </a:solidFill>
              </a:rPr>
              <a:t> </a:t>
            </a:r>
            <a:r>
              <a:rPr b="0" sz="2800" i="0" lang="en-US" u="none">
                <a:solidFill>
                  <a:srgbClr val="000000"/>
                </a:solidFill>
              </a:rPr>
              <a:t> </a:t>
            </a:r>
            <a:r>
              <a:rPr altLang="en-US" b="0" sz="2800" i="0" lang="en-US" u="none">
                <a:solidFill>
                  <a:srgbClr val="000000"/>
                </a:solidFill>
              </a:rPr>
              <a:t>✦</a:t>
            </a:r>
            <a:r>
              <a:rPr b="0" sz="2800" i="0" lang="en-US" u="none">
                <a:solidFill>
                  <a:srgbClr val="000000"/>
                </a:solidFill>
              </a:rPr>
              <a:t> </a:t>
            </a:r>
            <a:r>
              <a:rPr b="0" sz="2800" i="0" lang="en-US" u="none">
                <a:solidFill>
                  <a:srgbClr val="000000"/>
                </a:solidFill>
              </a:rPr>
              <a:t> </a:t>
            </a:r>
            <a:r>
              <a:rPr b="0" sz="2800" i="0" lang="en-US" u="none">
                <a:solidFill>
                  <a:srgbClr val="000000"/>
                </a:solidFill>
              </a:rPr>
              <a:t>E</a:t>
            </a:r>
            <a:r>
              <a:rPr b="0" sz="2800" i="0" lang="en-US" u="none">
                <a:solidFill>
                  <a:srgbClr val="000000"/>
                </a:solidFill>
              </a:rPr>
              <a:t>n</a:t>
            </a:r>
            <a:r>
              <a:rPr b="0" sz="2800" i="0" lang="en-US" u="none">
                <a:solidFill>
                  <a:srgbClr val="000000"/>
                </a:solidFill>
              </a:rPr>
              <a:t>a</a:t>
            </a:r>
            <a:r>
              <a:rPr b="0" sz="2800" i="0" lang="en-US" u="none">
                <a:solidFill>
                  <a:srgbClr val="000000"/>
                </a:solidFill>
              </a:rPr>
              <a:t>ble</a:t>
            </a:r>
            <a:r>
              <a:rPr b="0" sz="2800" i="0" lang="en-US" u="none">
                <a:solidFill>
                  <a:srgbClr val="000000"/>
                </a:solidFill>
              </a:rPr>
              <a:t> </a:t>
            </a:r>
            <a:r>
              <a:rPr b="0" sz="2800" i="0" lang="en-US" u="none">
                <a:solidFill>
                  <a:srgbClr val="000000"/>
                </a:solidFill>
              </a:rPr>
              <a:t>e</a:t>
            </a:r>
            <a:r>
              <a:rPr b="0" sz="2800" i="0" lang="en-US" u="none">
                <a:solidFill>
                  <a:srgbClr val="000000"/>
                </a:solidFill>
              </a:rPr>
              <a:t>a</a:t>
            </a:r>
            <a:r>
              <a:rPr b="0" sz="2800" i="0" lang="en-US" u="none">
                <a:solidFill>
                  <a:srgbClr val="000000"/>
                </a:solidFill>
              </a:rPr>
              <a:t>s</a:t>
            </a:r>
            <a:r>
              <a:rPr b="0" sz="2800" i="0" lang="en-US" u="none">
                <a:solidFill>
                  <a:srgbClr val="000000"/>
                </a:solidFill>
              </a:rPr>
              <a:t>y</a:t>
            </a:r>
            <a:r>
              <a:rPr b="0" sz="2800" i="0" lang="en-US" u="none">
                <a:solidFill>
                  <a:srgbClr val="000000"/>
                </a:solidFill>
              </a:rPr>
              <a:t> </a:t>
            </a:r>
            <a:r>
              <a:rPr b="0" sz="2800" i="0" lang="en-US" u="none">
                <a:solidFill>
                  <a:srgbClr val="000000"/>
                </a:solidFill>
              </a:rPr>
              <a:t>d</a:t>
            </a:r>
            <a:r>
              <a:rPr b="0" sz="2800" i="0" lang="en-US" u="none">
                <a:solidFill>
                  <a:srgbClr val="000000"/>
                </a:solidFill>
              </a:rPr>
              <a:t>a</a:t>
            </a:r>
            <a:r>
              <a:rPr b="0" sz="2800" i="0" lang="en-US" u="none">
                <a:solidFill>
                  <a:srgbClr val="000000"/>
                </a:solidFill>
              </a:rPr>
              <a:t>t</a:t>
            </a:r>
            <a:r>
              <a:rPr b="0" sz="2800" i="0" lang="en-US" u="none">
                <a:solidFill>
                  <a:srgbClr val="000000"/>
                </a:solidFill>
              </a:rPr>
              <a:t>a</a:t>
            </a:r>
            <a:r>
              <a:rPr b="0" sz="2800" i="0" lang="en-US" u="none">
                <a:solidFill>
                  <a:srgbClr val="000000"/>
                </a:solidFill>
              </a:rPr>
              <a:t> </a:t>
            </a:r>
            <a:r>
              <a:rPr b="0" sz="2800" i="0" lang="en-US" u="none">
                <a:solidFill>
                  <a:srgbClr val="000000"/>
                </a:solidFill>
              </a:rPr>
              <a:t>m</a:t>
            </a:r>
            <a:r>
              <a:rPr b="0" sz="2800" i="0" lang="en-US" u="none">
                <a:solidFill>
                  <a:srgbClr val="000000"/>
                </a:solidFill>
              </a:rPr>
              <a:t>a</a:t>
            </a:r>
            <a:r>
              <a:rPr b="0" sz="2800" i="0" lang="en-US" u="none">
                <a:solidFill>
                  <a:srgbClr val="000000"/>
                </a:solidFill>
              </a:rPr>
              <a:t>n</a:t>
            </a:r>
            <a:r>
              <a:rPr b="0" sz="2800" i="0" lang="en-US" u="none">
                <a:solidFill>
                  <a:srgbClr val="000000"/>
                </a:solidFill>
              </a:rPr>
              <a:t>i</a:t>
            </a:r>
            <a:r>
              <a:rPr b="0" sz="2800" i="0" lang="en-US" u="none">
                <a:solidFill>
                  <a:srgbClr val="000000"/>
                </a:solidFill>
              </a:rPr>
              <a:t>p</a:t>
            </a:r>
            <a:r>
              <a:rPr b="0" sz="2800" i="0" lang="en-US" u="none">
                <a:solidFill>
                  <a:srgbClr val="000000"/>
                </a:solidFill>
              </a:rPr>
              <a:t>ulation</a:t>
            </a:r>
            <a:r>
              <a:rPr b="0" sz="2800" i="0" lang="en-US" u="none">
                <a:solidFill>
                  <a:srgbClr val="000000"/>
                </a:solidFill>
              </a:rPr>
              <a:t> </a:t>
            </a:r>
            <a:r>
              <a:rPr b="0" sz="2800" i="0" lang="en-US" u="none">
                <a:solidFill>
                  <a:srgbClr val="000000"/>
                </a:solidFill>
              </a:rPr>
              <a:t>a</a:t>
            </a:r>
            <a:r>
              <a:rPr b="0" sz="2800" i="0" lang="en-US" u="none">
                <a:solidFill>
                  <a:srgbClr val="000000"/>
                </a:solidFill>
              </a:rPr>
              <a:t>n</a:t>
            </a:r>
            <a:r>
              <a:rPr b="0" sz="2800" i="0" lang="en-US" u="none">
                <a:solidFill>
                  <a:srgbClr val="000000"/>
                </a:solidFill>
              </a:rPr>
              <a:t>d</a:t>
            </a:r>
            <a:r>
              <a:rPr b="0" sz="2800" i="0" lang="en-US" u="none">
                <a:solidFill>
                  <a:srgbClr val="000000"/>
                </a:solidFill>
              </a:rPr>
              <a:t> </a:t>
            </a:r>
            <a:r>
              <a:rPr b="0" sz="2800" i="0" lang="en-US" u="none">
                <a:solidFill>
                  <a:srgbClr val="000000"/>
                </a:solidFill>
              </a:rPr>
              <a:t>v</a:t>
            </a:r>
            <a:r>
              <a:rPr b="0" sz="2800" i="0" lang="en-US" u="none">
                <a:solidFill>
                  <a:srgbClr val="000000"/>
                </a:solidFill>
              </a:rPr>
              <a:t>i</a:t>
            </a:r>
            <a:r>
              <a:rPr b="0" sz="2800" i="0" lang="en-US" u="none">
                <a:solidFill>
                  <a:srgbClr val="000000"/>
                </a:solidFill>
              </a:rPr>
              <a:t>s</a:t>
            </a:r>
            <a:r>
              <a:rPr b="0" sz="2800" i="0" lang="en-US" u="none">
                <a:solidFill>
                  <a:srgbClr val="000000"/>
                </a:solidFill>
              </a:rPr>
              <a:t>u</a:t>
            </a:r>
            <a:r>
              <a:rPr b="0" sz="2800" i="0" lang="en-US" u="none">
                <a:solidFill>
                  <a:srgbClr val="000000"/>
                </a:solidFill>
              </a:rPr>
              <a:t>a</a:t>
            </a:r>
            <a:r>
              <a:rPr b="0" sz="2800" i="0" lang="en-US" u="none">
                <a:solidFill>
                  <a:srgbClr val="000000"/>
                </a:solidFill>
              </a:rPr>
              <a:t>l</a:t>
            </a:r>
            <a:r>
              <a:rPr b="0" sz="2800" i="0" lang="en-US" u="none">
                <a:solidFill>
                  <a:srgbClr val="000000"/>
                </a:solidFill>
              </a:rPr>
              <a:t>ization</a:t>
            </a:r>
            <a:r>
              <a:rPr b="0" sz="2800" i="0" lang="en-US" u="none">
                <a:solidFill>
                  <a:srgbClr val="000000"/>
                </a:solidFill>
              </a:rPr>
              <a:t>.</a:t>
            </a:r>
            <a:endParaRPr b="0" sz="2800" i="0" lang="en-US" u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3" name=""/>
          <p:cNvSpPr txBox="1"/>
          <p:nvPr/>
        </p:nvSpPr>
        <p:spPr>
          <a:xfrm>
            <a:off x="979839" y="1763542"/>
            <a:ext cx="7810201" cy="4282439"/>
          </a:xfrm>
          <a:prstGeom prst="rect"/>
          <a:solidFill>
            <a:srgbClr val="FFFFFF"/>
          </a:solidFill>
          <a:ln w="50800">
            <a:solidFill>
              <a:srgbClr val="3399FF"/>
            </a:solidFill>
            <a:prstDash val="dash"/>
          </a:ln>
        </p:spPr>
        <p:txBody>
          <a:bodyPr rtlCol="0" wrap="square">
            <a:spAutoFit/>
          </a:bodyPr>
          <a:p>
            <a:r>
              <a:rPr sz="2800" lang="en-US">
                <a:solidFill>
                  <a:srgbClr val="3399FF"/>
                </a:solidFill>
              </a:rPr>
              <a:t>C</a:t>
            </a:r>
            <a:r>
              <a:rPr sz="2800" lang="en-US">
                <a:solidFill>
                  <a:srgbClr val="3399FF"/>
                </a:solidFill>
              </a:rPr>
              <a:t>o</a:t>
            </a:r>
            <a:r>
              <a:rPr sz="2800" lang="en-US">
                <a:solidFill>
                  <a:srgbClr val="3399FF"/>
                </a:solidFill>
              </a:rPr>
              <a:t>n</a:t>
            </a:r>
            <a:r>
              <a:rPr sz="2800" lang="en-US">
                <a:solidFill>
                  <a:srgbClr val="3399FF"/>
                </a:solidFill>
              </a:rPr>
              <a:t>t</a:t>
            </a:r>
            <a:r>
              <a:rPr sz="2800" lang="en-US">
                <a:solidFill>
                  <a:srgbClr val="3399FF"/>
                </a:solidFill>
              </a:rPr>
              <a:t>e</a:t>
            </a:r>
            <a:r>
              <a:rPr sz="2800" lang="en-US">
                <a:solidFill>
                  <a:srgbClr val="3399FF"/>
                </a:solidFill>
              </a:rPr>
              <a:t>n</a:t>
            </a:r>
            <a:r>
              <a:rPr sz="2800" lang="en-US">
                <a:solidFill>
                  <a:srgbClr val="3399FF"/>
                </a:solidFill>
              </a:rPr>
              <a:t>t</a:t>
            </a:r>
            <a:r>
              <a:rPr sz="2800" lang="en-US">
                <a:solidFill>
                  <a:srgbClr val="3399FF"/>
                </a:solidFill>
              </a:rPr>
              <a:t>: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☆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D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l</a:t>
            </a:r>
            <a:r>
              <a:rPr altLang="en-US" sz="2800" lang="en-US">
                <a:solidFill>
                  <a:srgbClr val="000000"/>
                </a:solidFill>
              </a:rPr>
              <a:t>l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cted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f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m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m</a:t>
            </a:r>
            <a:r>
              <a:rPr altLang="en-US" sz="2800" lang="en-US">
                <a:solidFill>
                  <a:srgbClr val="000000"/>
                </a:solidFill>
              </a:rPr>
              <a:t>p</a:t>
            </a:r>
            <a:r>
              <a:rPr altLang="en-US" sz="2800" lang="en-US">
                <a:solidFill>
                  <a:srgbClr val="000000"/>
                </a:solidFill>
              </a:rPr>
              <a:t>l</a:t>
            </a:r>
            <a:r>
              <a:rPr altLang="en-US" sz="2800" lang="en-US">
                <a:solidFill>
                  <a:srgbClr val="000000"/>
                </a:solidFill>
              </a:rPr>
              <a:t>oyee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rds</a:t>
            </a:r>
            <a:r>
              <a:rPr altLang="en-US" sz="2800" lang="en-US">
                <a:solidFill>
                  <a:srgbClr val="000000"/>
                </a:solidFill>
              </a:rPr>
              <a:t>,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l</a:t>
            </a:r>
            <a:r>
              <a:rPr altLang="en-US" sz="2800" lang="en-US">
                <a:solidFill>
                  <a:srgbClr val="000000"/>
                </a:solidFill>
              </a:rPr>
              <a:t>u</a:t>
            </a:r>
            <a:r>
              <a:rPr altLang="en-US" sz="2800" lang="en-US">
                <a:solidFill>
                  <a:srgbClr val="000000"/>
                </a:solidFill>
              </a:rPr>
              <a:t>ding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p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f</a:t>
            </a:r>
            <a:r>
              <a:rPr altLang="en-US" sz="2800" lang="en-US">
                <a:solidFill>
                  <a:srgbClr val="000000"/>
                </a:solidFill>
              </a:rPr>
              <a:t>ormance</a:t>
            </a:r>
            <a:r>
              <a:rPr altLang="en-US" sz="2800" lang="en-US">
                <a:solidFill>
                  <a:srgbClr val="000000"/>
                </a:solidFill>
              </a:rPr>
              <a:t>,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d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nce</a:t>
            </a:r>
            <a:r>
              <a:rPr altLang="en-US" sz="2800" lang="en-US">
                <a:solidFill>
                  <a:srgbClr val="000000"/>
                </a:solidFill>
              </a:rPr>
              <a:t>,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&amp;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d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m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g</a:t>
            </a:r>
            <a:r>
              <a:rPr altLang="en-US" sz="2800" lang="en-US">
                <a:solidFill>
                  <a:srgbClr val="000000"/>
                </a:solidFill>
              </a:rPr>
              <a:t>raphics</a:t>
            </a:r>
            <a:r>
              <a:rPr altLang="en-US"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☆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u</a:t>
            </a:r>
            <a:r>
              <a:rPr altLang="en-US" sz="2800" lang="en-US">
                <a:solidFill>
                  <a:srgbClr val="000000"/>
                </a:solidFill>
              </a:rPr>
              <a:t>m</a:t>
            </a:r>
            <a:r>
              <a:rPr altLang="en-US" sz="2800" lang="en-US">
                <a:solidFill>
                  <a:srgbClr val="000000"/>
                </a:solidFill>
              </a:rPr>
              <a:t>b</a:t>
            </a:r>
            <a:r>
              <a:rPr altLang="en-US" sz="2800" lang="en-US">
                <a:solidFill>
                  <a:srgbClr val="000000"/>
                </a:solidFill>
              </a:rPr>
              <a:t>er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f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v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d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,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m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p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&amp;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k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y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v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b</a:t>
            </a:r>
            <a:r>
              <a:rPr altLang="en-US" sz="2800" lang="en-US">
                <a:solidFill>
                  <a:srgbClr val="000000"/>
                </a:solidFill>
              </a:rPr>
              <a:t>les</a:t>
            </a:r>
            <a:r>
              <a:rPr altLang="en-US"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6" name="object 8"/>
          <p:cNvSpPr txBox="1"/>
          <p:nvPr/>
        </p:nvSpPr>
        <p:spPr>
          <a:xfrm>
            <a:off x="2268267" y="251774"/>
            <a:ext cx="4783759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1743075" y="429891"/>
            <a:ext cx="394255" cy="406202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048669" name=""/>
          <p:cNvSpPr txBox="1"/>
          <p:nvPr/>
        </p:nvSpPr>
        <p:spPr>
          <a:xfrm>
            <a:off x="2660146" y="1287781"/>
            <a:ext cx="6634767" cy="38633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3399FF"/>
                </a:solidFill>
              </a:rPr>
              <a:t>C</a:t>
            </a:r>
            <a:r>
              <a:rPr sz="2800" lang="en-US">
                <a:solidFill>
                  <a:srgbClr val="3399FF"/>
                </a:solidFill>
              </a:rPr>
              <a:t>O</a:t>
            </a:r>
            <a:r>
              <a:rPr sz="2800" lang="en-US">
                <a:solidFill>
                  <a:srgbClr val="3399FF"/>
                </a:solidFill>
              </a:rPr>
              <a:t>N</a:t>
            </a:r>
            <a:r>
              <a:rPr sz="2800" lang="en-US">
                <a:solidFill>
                  <a:srgbClr val="3399FF"/>
                </a:solidFill>
              </a:rPr>
              <a:t>T</a:t>
            </a:r>
            <a:r>
              <a:rPr sz="2800" lang="en-US">
                <a:solidFill>
                  <a:srgbClr val="3399FF"/>
                </a:solidFill>
              </a:rPr>
              <a:t>E</a:t>
            </a:r>
            <a:r>
              <a:rPr sz="2800" lang="en-US">
                <a:solidFill>
                  <a:srgbClr val="3399FF"/>
                </a:solidFill>
              </a:rPr>
              <a:t>N</a:t>
            </a:r>
            <a:r>
              <a:rPr sz="2800" lang="en-US">
                <a:solidFill>
                  <a:srgbClr val="3399FF"/>
                </a:solidFill>
              </a:rPr>
              <a:t>T</a:t>
            </a:r>
            <a:r>
              <a:rPr sz="2800" lang="en-US">
                <a:solidFill>
                  <a:srgbClr val="3399FF"/>
                </a:solidFill>
              </a:rPr>
              <a:t>: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~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essing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~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ions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ical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~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z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2024-03-25T23:07:22Z</dcterms:created>
  <dcterms:modified xsi:type="dcterms:W3CDTF">2024-09-11T08:27:32Z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54307456f5c543b59520c206d8beb54e</vt:lpwstr>
  </property>
</Properties>
</file>