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81" r:id="rId2"/>
    <p:sldId id="263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ikanta ch" initials="mc" lastIdx="2" clrIdx="0">
    <p:extLst>
      <p:ext uri="{19B8F6BF-5375-455C-9EA6-DF929625EA0E}">
        <p15:presenceInfo xmlns:p15="http://schemas.microsoft.com/office/powerpoint/2012/main" userId="abfefb188f209e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0A5FE-1236-4FAA-A736-6EA6FF3336EE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AE2FA-24E2-4203-8064-5827B50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45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5A7B-E40D-437A-ABFF-E1AEFA5F6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3EB34-2968-4CCF-B792-E1B5595CB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F1654-8C32-438A-82EF-5F499F6A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5739-A87C-4B83-84FD-BE768E619BB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EF3B3-A03C-437B-82A0-2A8FBF5C9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05E2F-F84C-4F72-869B-ECB82D67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3667D-BAFB-4EFB-AC64-9D086755E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7900-8F8A-45A9-8FD0-BF3CA9C9B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82475-4E57-4F32-8B04-AD8C27733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4EE4E-CC8B-4F02-A977-274D6BA3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5739-A87C-4B83-84FD-BE768E619BB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A40E9-3BEA-4CD0-9453-64B79D23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31776-4B69-4C63-A868-AD831CE6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3667D-BAFB-4EFB-AC64-9D086755E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4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AB1939-7FBD-4B13-85CB-53DFFC8C7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834A0-AEEA-4793-B0D8-DB5D645CA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94F7-6EDB-4905-AC3D-4014D0A2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5739-A87C-4B83-84FD-BE768E619BB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C8177-C14B-4142-858F-E14E7AC56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F9321-0BF2-40DB-B157-BD3BD5BE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3667D-BAFB-4EFB-AC64-9D086755E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9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742E1-30E6-42C2-94E3-DDCC9DFA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DC34-8D4F-48BA-B986-89AD1F615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00445-5A3D-4511-BCDA-454F0DCA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5739-A87C-4B83-84FD-BE768E619BB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06586-23C0-4476-BFD4-C3250D31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451A4-67E0-4673-8902-62BA6040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3667D-BAFB-4EFB-AC64-9D086755E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6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063A-05BE-4845-A89C-76087DF85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20A1C-E93C-49BA-9BE5-77A9B3FC6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05078-71F5-4569-9F65-C6E5026A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5739-A87C-4B83-84FD-BE768E619BB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94CC3-C34B-436B-BE2E-B6DC816D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4D43A-2183-415D-9EDC-3B0C6B80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3667D-BAFB-4EFB-AC64-9D086755E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0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5020-F0BB-4930-98E4-D3488FC0F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2A576-BFD2-43B4-8A4D-B38A3F045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6B96A-982B-4D5A-8D9A-1CE29BD28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FD126-2422-44FC-9666-82A7AC3A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5739-A87C-4B83-84FD-BE768E619BB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537D0-7E56-4C34-8782-134CB84C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86FB5-27FE-4A2C-A88D-06C0D3C4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3667D-BAFB-4EFB-AC64-9D086755E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3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7D33-57EC-4867-AAA5-DF2A2EC5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58B36-E555-4E61-875E-E69164004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1C283-0E9B-47CC-874C-2088A3946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198008-5DB5-48EA-92AB-7A73011B9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34C716-9619-4B64-899F-DCF8154D8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B513EF-CD80-4804-8697-6576016C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5739-A87C-4B83-84FD-BE768E619BB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83F1D-16DC-4F18-BB3F-821D9D30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06A1B2-E541-4ACF-90D2-088482D5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3667D-BAFB-4EFB-AC64-9D086755E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3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AFC80-1B2B-4CC4-987B-F8DFBBBF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693466-1141-4E12-9211-9BFB768C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5739-A87C-4B83-84FD-BE768E619BB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C37AC-F884-46F2-AEEA-F73A2630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7050B-01E2-4E37-A727-1412F7BA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3667D-BAFB-4EFB-AC64-9D086755E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4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2E8F0-2280-4A64-AD84-C11627CF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5739-A87C-4B83-84FD-BE768E619BB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0C1DE-40BD-40A9-9ED5-1FDA2127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5B9C0-676B-4992-9509-397EC94C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3667D-BAFB-4EFB-AC64-9D086755E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6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8C4A-0BFC-4946-8176-01235180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6A675-7DE8-42D4-8A64-D0A1832BC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57017-13C7-4E28-AA6B-D7D4004D8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C52C3-707E-4F49-8EBE-2FA1BD71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5739-A87C-4B83-84FD-BE768E619BB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2BB6-8E50-434F-874D-728254CF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25AAB-BCF6-490A-A163-5B8C15A0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3667D-BAFB-4EFB-AC64-9D086755E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2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C5A4-E5FF-4940-8252-646C0E0AD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47474-0819-47DC-8F7E-0737CA2CE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50200-4698-4CF7-A359-35BC1AEE1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46906-03A0-4FB1-8117-FD6345A78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5739-A87C-4B83-84FD-BE768E619BB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38FD5-DA83-4FE1-9EDE-04E86009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1FC9F-7C1E-4D4E-AB1C-523ECCCE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3667D-BAFB-4EFB-AC64-9D086755E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2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11B026-F78C-475E-A4A5-48786316A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17868-3A95-4A75-B6A5-EA7725922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24DD8-EBDD-4597-AF14-DFD36C2FE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55739-A87C-4B83-84FD-BE768E619BB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5D4D6-3D98-4081-BEC8-A41D20177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B7131-943B-415B-A49F-2BC1A87AC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3667D-BAFB-4EFB-AC64-9D086755E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4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F09E59-36E3-4BD0-A63A-C7A6F46CF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9" y="0"/>
            <a:ext cx="12085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95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0FDCB-4145-466A-B22C-1CFE819D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Pending-file as POUTFILE: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7EF792-0266-4E68-A55F-FF77A7C53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7" t="22010" r="38503" b="46273"/>
          <a:stretch/>
        </p:blipFill>
        <p:spPr>
          <a:xfrm>
            <a:off x="838200" y="1553028"/>
            <a:ext cx="9815287" cy="530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91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3406D8-9FF2-4920-B126-DB8B99724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722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7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DB91FC-1C8C-4BCE-ABAE-EFC46593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r>
              <a:rPr lang="en-US" dirty="0"/>
              <a:t>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E4CA1-B812-44DC-996C-F4F46B9E4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514" y="1690688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The main concept of oms is checking  product availability in the table with respect to quantity required in the Transaction-file and generating shipping-file and pending-file.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Input files</a:t>
            </a:r>
          </a:p>
          <a:p>
            <a:r>
              <a:rPr lang="en-US" dirty="0">
                <a:sym typeface="Wingdings" panose="05000000000000000000" pitchFamily="2" charset="2"/>
              </a:rPr>
              <a:t>  Master table(PID,PNAME,QOH,PRICE).</a:t>
            </a:r>
          </a:p>
          <a:p>
            <a:r>
              <a:rPr lang="en-US" dirty="0">
                <a:sym typeface="Wingdings" panose="05000000000000000000" pitchFamily="2" charset="2"/>
              </a:rPr>
              <a:t>  Transaction-file as TIFILE.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Output files</a:t>
            </a:r>
          </a:p>
          <a:p>
            <a:r>
              <a:rPr lang="en-US" dirty="0">
                <a:sym typeface="Wingdings" panose="05000000000000000000" pitchFamily="2" charset="2"/>
              </a:rPr>
              <a:t>  Shipping-file as SOUTFILE</a:t>
            </a:r>
          </a:p>
          <a:p>
            <a:r>
              <a:rPr lang="en-US" dirty="0">
                <a:sym typeface="Wingdings" panose="05000000000000000000" pitchFamily="2" charset="2"/>
              </a:rPr>
              <a:t>  Pending-file as POUTFILE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37684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0BB08-8B0E-43B8-A2C5-94DA91D7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7332"/>
          </a:xfrm>
        </p:spPr>
        <p:txBody>
          <a:bodyPr>
            <a:normAutofit fontScale="90000"/>
          </a:bodyPr>
          <a:lstStyle/>
          <a:p>
            <a:r>
              <a:rPr lang="en-US" dirty="0"/>
              <a:t>Source code: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B99658-884E-4317-A9C7-EEB8879D7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9" t="19420" r="38160" b="12868"/>
          <a:stretch/>
        </p:blipFill>
        <p:spPr>
          <a:xfrm>
            <a:off x="1596571" y="1211943"/>
            <a:ext cx="8040915" cy="5646057"/>
          </a:xfrm>
        </p:spPr>
      </p:pic>
    </p:spTree>
    <p:extLst>
      <p:ext uri="{BB962C8B-B14F-4D97-AF65-F5344CB8AC3E}">
        <p14:creationId xmlns:p14="http://schemas.microsoft.com/office/powerpoint/2010/main" val="146807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0FE586-6B2B-46F3-8EA1-C57BC5C293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6" t="20106" r="38820" b="13016"/>
          <a:stretch/>
        </p:blipFill>
        <p:spPr>
          <a:xfrm>
            <a:off x="838200" y="537030"/>
            <a:ext cx="10515600" cy="605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8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39AA6D-EECD-45B5-92D0-652EA6A5F2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2" t="19894" r="38173" b="12381"/>
          <a:stretch/>
        </p:blipFill>
        <p:spPr>
          <a:xfrm>
            <a:off x="1030514" y="424542"/>
            <a:ext cx="10261600" cy="600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0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9B1273-145D-424C-94A7-72436C4786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8" t="20317" r="38105" b="12381"/>
          <a:stretch/>
        </p:blipFill>
        <p:spPr>
          <a:xfrm>
            <a:off x="943430" y="537029"/>
            <a:ext cx="10276114" cy="632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2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2475-69B2-47C8-B569-4A5E5328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 as TIFILE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A41670-3E31-4348-B60B-15F4C287A7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3" t="19866" r="37709" b="51135"/>
          <a:stretch/>
        </p:blipFill>
        <p:spPr>
          <a:xfrm>
            <a:off x="838200" y="1567543"/>
            <a:ext cx="10014857" cy="492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1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02DB-DBA2-4963-B704-D7114957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795215-E51C-44C4-91FB-662566AA8D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4" t="22645" r="38205" b="52711"/>
          <a:stretch/>
        </p:blipFill>
        <p:spPr>
          <a:xfrm>
            <a:off x="838200" y="1553030"/>
            <a:ext cx="9815286" cy="530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07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ED98-1CAD-4D12-813D-D1B52134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Shipping-file as SOUTFILE: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1B18D-210F-4DCB-AB88-8956D8CCF0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6" t="21164" r="37705" b="48985"/>
          <a:stretch/>
        </p:blipFill>
        <p:spPr>
          <a:xfrm>
            <a:off x="881743" y="1509487"/>
            <a:ext cx="10189030" cy="534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21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</TotalTime>
  <Words>77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Introduction:</vt:lpstr>
      <vt:lpstr>Source code:</vt:lpstr>
      <vt:lpstr>PowerPoint Presentation</vt:lpstr>
      <vt:lpstr>PowerPoint Presentation</vt:lpstr>
      <vt:lpstr>PowerPoint Presentation</vt:lpstr>
      <vt:lpstr>Input file as TIFILE</vt:lpstr>
      <vt:lpstr>Output :</vt:lpstr>
      <vt:lpstr>Shipping-file as SOUTFILE:</vt:lpstr>
      <vt:lpstr>Pending-file as POUTFILE: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ORDER MANAGEMENT   SYSTEM WITH DB2       BY  CH V S MANIKANTA</dc:title>
  <dc:creator>manikanta ch</dc:creator>
  <cp:lastModifiedBy>manikanta ch</cp:lastModifiedBy>
  <cp:revision>116</cp:revision>
  <dcterms:created xsi:type="dcterms:W3CDTF">2021-11-21T12:13:41Z</dcterms:created>
  <dcterms:modified xsi:type="dcterms:W3CDTF">2021-12-14T11:19:08Z</dcterms:modified>
</cp:coreProperties>
</file>