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360" r:id="rId6"/>
    <p:sldId id="361" r:id="rId7"/>
    <p:sldId id="363" r:id="rId8"/>
    <p:sldId id="364" r:id="rId9"/>
    <p:sldId id="365" r:id="rId10"/>
    <p:sldId id="366" r:id="rId11"/>
    <p:sldId id="367" r:id="rId12"/>
    <p:sldId id="368" r:id="rId13"/>
    <p:sldId id="372" r:id="rId14"/>
    <p:sldId id="370" r:id="rId15"/>
    <p:sldId id="369" r:id="rId16"/>
    <p:sldId id="327" r:id="rId1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9"/>
    <p:restoredTop sz="94723"/>
  </p:normalViewPr>
  <p:slideViewPr>
    <p:cSldViewPr snapToGrid="0" showGuides="1">
      <p:cViewPr varScale="1">
        <p:scale>
          <a:sx n="62" d="100"/>
          <a:sy n="62" d="100"/>
        </p:scale>
        <p:origin x="140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777875" y="4776788"/>
            <a:ext cx="6216650" cy="452596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the notes format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3438" cy="5032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 spc="-1">
                <a:latin typeface="Times New Roman" panose="02020603050405020304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-1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&lt;header&gt;</a:t>
            </a:r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dt"/>
          </p:nvPr>
        </p:nvSpPr>
        <p:spPr>
          <a:xfrm>
            <a:off x="4398963" y="0"/>
            <a:ext cx="3373438" cy="5032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spc="-1">
                <a:latin typeface="Times New Roman" panose="02020603050405020304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-1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&lt;date/time&gt;</a:t>
            </a:r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ftr"/>
          </p:nvPr>
        </p:nvSpPr>
        <p:spPr>
          <a:xfrm>
            <a:off x="0" y="9555163"/>
            <a:ext cx="3373438" cy="50323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 spc="-1">
                <a:latin typeface="Times New Roman" panose="02020603050405020304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-1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&lt;footer&gt;</a:t>
            </a:r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sldNum"/>
          </p:nvPr>
        </p:nvSpPr>
        <p:spPr>
          <a:xfrm>
            <a:off x="4398963" y="9555163"/>
            <a:ext cx="3373438" cy="50323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noAutofit/>
          </a:bodyPr>
          <a:p>
            <a:pPr lvl="0" algn="r" eaLnBrk="1" hangingPunct="1">
              <a:buNone/>
            </a:pPr>
            <a:fld id="{9A0DB2DC-4C9A-4742-B13C-FB6460FD3503}" type="slidenum">
              <a:rPr lang="en-US" altLang="en-US" sz="1400" dirty="0">
                <a:latin typeface="Times New Roman" panose="02020603050405020304" pitchFamily="18" charset="0"/>
              </a:rPr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noFill/>
          <a:ln>
            <a:noFill/>
          </a:ln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4400550"/>
            <a:ext cx="5486400" cy="3600450"/>
          </a:xfr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36C5E3-4493-4493-A3FA-8F34304158AE}" type="datetime3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-1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CustomShape 1"/>
          <p:cNvSpPr/>
          <p:nvPr/>
        </p:nvSpPr>
        <p:spPr>
          <a:xfrm>
            <a:off x="0" y="6640513"/>
            <a:ext cx="9144000" cy="217488"/>
          </a:xfrm>
          <a:prstGeom prst="rect">
            <a:avLst/>
          </a:prstGeom>
          <a:solidFill>
            <a:srgbClr val="052A4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2"/>
          <p:cNvSpPr/>
          <p:nvPr/>
        </p:nvSpPr>
        <p:spPr>
          <a:xfrm>
            <a:off x="0" y="0"/>
            <a:ext cx="9144000" cy="1081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39700" y="6650038"/>
            <a:ext cx="2743200" cy="228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2019 HTC Global Services Inc.</a:t>
            </a:r>
            <a:endParaRPr kumimoji="0" lang="en-US" sz="800" b="0" i="0" u="none" strike="noStrike" kern="1200" cap="none" spc="-1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7010400" y="6621463"/>
            <a:ext cx="2133600" cy="2127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 lvl="0" algn="r" eaLnBrk="1" hangingPunct="1">
              <a:buNone/>
            </a:pPr>
            <a:fld id="{9A0DB2DC-4C9A-4742-B13C-FB6460FD3503}" type="slidenum">
              <a:rPr lang="en-US" altLang="en-US" sz="1100" b="1" dirty="0">
                <a:solidFill>
                  <a:srgbClr val="FFFFFF"/>
                </a:solidFill>
                <a:latin typeface="Arial" panose="020B0604020202020204" pitchFamily="34" charset="0"/>
              </a:rPr>
            </a:fld>
            <a:endParaRPr lang="en-US" altLang="en-US" sz="11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4295775"/>
            <a:ext cx="9144000" cy="25622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0" y="6640513"/>
            <a:ext cx="9144000" cy="217488"/>
          </a:xfrm>
          <a:prstGeom prst="rect">
            <a:avLst/>
          </a:prstGeom>
          <a:solidFill>
            <a:srgbClr val="052A4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541338" y="3409950"/>
            <a:ext cx="8366125" cy="785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34" name="Picture 11"/>
          <p:cNvPicPr>
            <a:picLocks noChangeAspect="1"/>
          </p:cNvPicPr>
          <p:nvPr/>
        </p:nvPicPr>
        <p:blipFill>
          <a:blip r:embed="rId13"/>
          <a:srcRect l="33003" t="32631" r="30659" b="33257"/>
          <a:stretch>
            <a:fillRect/>
          </a:stretch>
        </p:blipFill>
        <p:spPr>
          <a:xfrm>
            <a:off x="322263" y="5380038"/>
            <a:ext cx="1671637" cy="1212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5" name="PlaceHolder 9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458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lvl="0"/>
            <a:r>
              <a:rPr lang="en-US" altLang="en-US" dirty="0"/>
              <a:t>Click to edit the title text format</a:t>
            </a:r>
            <a:endParaRPr lang="en-US" altLang="en-US" dirty="0"/>
          </a:p>
        </p:txBody>
      </p:sp>
      <p:sp>
        <p:nvSpPr>
          <p:cNvPr id="10" name="PlaceHolder 10"/>
          <p:cNvSpPr>
            <a:spLocks noGrp="1"/>
          </p:cNvSpPr>
          <p:nvPr>
            <p:ph type="body"/>
          </p:nvPr>
        </p:nvSpPr>
        <p:spPr>
          <a:xfrm>
            <a:off x="457200" y="1604963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en-US"/>
              <a:t>Click to edit the outline text format</a:t>
            </a:r>
            <a:endParaRPr lang="en-US"/>
          </a:p>
          <a:p>
            <a:pPr lvl="1"/>
            <a:r>
              <a:rPr lang="en-US"/>
              <a:t>Second Outline Level</a:t>
            </a:r>
            <a:endParaRPr lang="en-US"/>
          </a:p>
          <a:p>
            <a:pPr lvl="2"/>
            <a:r>
              <a:rPr lang="en-US"/>
              <a:t>Third Outline Level</a:t>
            </a:r>
            <a:endParaRPr lang="en-US"/>
          </a:p>
          <a:p>
            <a:pPr lvl="3"/>
            <a:r>
              <a:rPr lang="en-US"/>
              <a:t>Fourth Outline Level</a:t>
            </a:r>
            <a:endParaRPr lang="en-US"/>
          </a:p>
          <a:p>
            <a:pPr lvl="4"/>
            <a:r>
              <a:rPr lang="en-US"/>
              <a:t>Fifth Outline Level</a:t>
            </a:r>
            <a:endParaRPr lang="en-US"/>
          </a:p>
          <a:p>
            <a:pPr lvl="5"/>
            <a:r>
              <a:rPr lang="en-US"/>
              <a:t>Sixth Outline Level</a:t>
            </a:r>
            <a:endParaRPr lang="en-US"/>
          </a:p>
          <a:p>
            <a:pPr lvl="6"/>
            <a:r>
              <a:rPr lang="en-US"/>
              <a:t>Seventh Outline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 pitchFamily="34" charset="0"/>
          <a:cs typeface="DejaVu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 pitchFamily="34" charset="0"/>
          <a:cs typeface="DejaVu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 pitchFamily="34" charset="0"/>
          <a:cs typeface="DejaVu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 pitchFamily="34" charset="0"/>
          <a:cs typeface="DejaVu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 pitchFamily="34" charset="0"/>
          <a:cs typeface="DejaVu Sans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 pitchFamily="34" charset="0"/>
          <a:cs typeface="DejaVu Sans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 pitchFamily="34" charset="0"/>
          <a:cs typeface="DejaVu Sans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 pitchFamily="34" charset="0"/>
          <a:cs typeface="DejaVu Sans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8" name="CustomShape 1"/>
          <p:cNvSpPr/>
          <p:nvPr/>
        </p:nvSpPr>
        <p:spPr>
          <a:xfrm>
            <a:off x="0" y="6640513"/>
            <a:ext cx="9144000" cy="217488"/>
          </a:xfrm>
          <a:prstGeom prst="rect">
            <a:avLst/>
          </a:prstGeom>
          <a:solidFill>
            <a:srgbClr val="052A4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2"/>
          <p:cNvSpPr/>
          <p:nvPr/>
        </p:nvSpPr>
        <p:spPr>
          <a:xfrm>
            <a:off x="0" y="0"/>
            <a:ext cx="9144000" cy="1081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3"/>
          <p:cNvSpPr/>
          <p:nvPr/>
        </p:nvSpPr>
        <p:spPr>
          <a:xfrm>
            <a:off x="139700" y="6650038"/>
            <a:ext cx="2743200" cy="228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2019 HTC Global Services Inc.</a:t>
            </a:r>
            <a:endParaRPr kumimoji="0" lang="en-US" sz="800" b="0" i="0" u="none" strike="noStrike" kern="1200" cap="none" spc="-1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7010400" y="6621463"/>
            <a:ext cx="2133600" cy="2127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 lvl="0" algn="r" eaLnBrk="1" hangingPunct="1">
              <a:buNone/>
            </a:pPr>
            <a:fld id="{9A0DB2DC-4C9A-4742-B13C-FB6460FD3503}" type="slidenum">
              <a:rPr lang="en-US" altLang="en-US" sz="1100" b="1" dirty="0">
                <a:solidFill>
                  <a:srgbClr val="FFFFFF"/>
                </a:solidFill>
                <a:latin typeface="Arial" panose="020B0604020202020204" pitchFamily="34" charset="0"/>
              </a:rPr>
            </a:fld>
            <a:endParaRPr lang="en-US" altLang="en-US" sz="11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0" y="3614738"/>
            <a:ext cx="9144000" cy="1595438"/>
          </a:xfrm>
          <a:prstGeom prst="rect">
            <a:avLst/>
          </a:prstGeom>
          <a:solidFill>
            <a:srgbClr val="002344">
              <a:alpha val="88000"/>
            </a:srgbClr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55" name="PlaceHolder 6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458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lvl="0"/>
            <a:r>
              <a:rPr lang="en-US" altLang="en-US" dirty="0"/>
              <a:t>Click to edit the title text format</a:t>
            </a:r>
            <a:endParaRPr lang="en-US" altLang="en-US" dirty="0"/>
          </a:p>
        </p:txBody>
      </p:sp>
      <p:sp>
        <p:nvSpPr>
          <p:cNvPr id="184" name="PlaceHolder 7"/>
          <p:cNvSpPr>
            <a:spLocks noGrp="1"/>
          </p:cNvSpPr>
          <p:nvPr>
            <p:ph type="body"/>
          </p:nvPr>
        </p:nvSpPr>
        <p:spPr>
          <a:xfrm>
            <a:off x="457200" y="1604963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en-US"/>
              <a:t>Click to edit the outline text format</a:t>
            </a:r>
            <a:endParaRPr lang="en-US"/>
          </a:p>
          <a:p>
            <a:pPr lvl="1"/>
            <a:r>
              <a:rPr lang="en-US"/>
              <a:t>Second Outline Level</a:t>
            </a:r>
            <a:endParaRPr lang="en-US"/>
          </a:p>
          <a:p>
            <a:pPr lvl="2"/>
            <a:r>
              <a:rPr lang="en-US"/>
              <a:t>Third Outline Level</a:t>
            </a:r>
            <a:endParaRPr lang="en-US"/>
          </a:p>
          <a:p>
            <a:pPr lvl="3"/>
            <a:r>
              <a:rPr lang="en-US"/>
              <a:t>Fourth Outline Level</a:t>
            </a:r>
            <a:endParaRPr lang="en-US"/>
          </a:p>
          <a:p>
            <a:pPr lvl="4"/>
            <a:r>
              <a:rPr lang="en-US"/>
              <a:t>Fifth Outline Level</a:t>
            </a:r>
            <a:endParaRPr lang="en-US"/>
          </a:p>
          <a:p>
            <a:pPr lvl="5"/>
            <a:r>
              <a:rPr lang="en-US"/>
              <a:t>Sixth Outline Level</a:t>
            </a:r>
            <a:endParaRPr lang="en-US"/>
          </a:p>
          <a:p>
            <a:pPr lvl="6"/>
            <a:r>
              <a:rPr lang="en-US"/>
              <a:t>Seventh Outline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 pitchFamily="34" charset="0"/>
          <a:cs typeface="DejaVu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 pitchFamily="34" charset="0"/>
          <a:cs typeface="DejaVu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 pitchFamily="34" charset="0"/>
          <a:cs typeface="DejaVu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 pitchFamily="34" charset="0"/>
          <a:cs typeface="DejaVu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 pitchFamily="34" charset="0"/>
          <a:cs typeface="DejaVu Sans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 pitchFamily="34" charset="0"/>
          <a:cs typeface="DejaVu Sans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 pitchFamily="34" charset="0"/>
          <a:cs typeface="DejaVu Sans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 pitchFamily="34" charset="0"/>
          <a:cs typeface="DejaVu Sans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14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jpeg"/><Relationship Id="rId3" Type="http://schemas.openxmlformats.org/officeDocument/2006/relationships/image" Target="../media/image5.jpe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3.jpeg"/><Relationship Id="rId5" Type="http://schemas.openxmlformats.org/officeDocument/2006/relationships/image" Target="../media/image20.png"/><Relationship Id="rId4" Type="http://schemas.openxmlformats.org/officeDocument/2006/relationships/image" Target="../media/image5.jpeg"/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8" name="Picture Placeholder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40"/>
            <a:ext cx="9144000" cy="4294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9" name="CustomShape 2"/>
          <p:cNvSpPr/>
          <p:nvPr/>
        </p:nvSpPr>
        <p:spPr>
          <a:xfrm>
            <a:off x="2289175" y="5499100"/>
            <a:ext cx="1938338" cy="3540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2249488" y="6227763"/>
            <a:ext cx="6270625" cy="33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Arial" panose="020B0604020202020204"/>
                <a:cs typeface="+mn-cs"/>
              </a:rPr>
              <a:t> 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TextBox 1"/>
          <p:cNvSpPr txBox="1"/>
          <p:nvPr/>
        </p:nvSpPr>
        <p:spPr>
          <a:xfrm>
            <a:off x="2743200" y="4483100"/>
            <a:ext cx="8774113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/>
              <a:t>ORDER MANAGEMENT SYSTEM</a:t>
            </a:r>
            <a:endParaRPr lang="en-US" altLang="en-US" sz="2400" b="1" dirty="0"/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/>
              <a:t> </a:t>
            </a:r>
            <a:r>
              <a:rPr lang="en-IN" altLang="en-US" sz="2400" b="1" dirty="0"/>
              <a:t>                WITH GDG</a:t>
            </a:r>
            <a:endParaRPr lang="en-IN" altLang="en-US" sz="2400" b="1" dirty="0"/>
          </a:p>
        </p:txBody>
      </p:sp>
      <p:sp>
        <p:nvSpPr>
          <p:cNvPr id="4102" name="TextBox 2"/>
          <p:cNvSpPr txBox="1"/>
          <p:nvPr/>
        </p:nvSpPr>
        <p:spPr>
          <a:xfrm flipH="1">
            <a:off x="6869113" y="5853430"/>
            <a:ext cx="3236912" cy="614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/>
              <a:t>PRESENTED BY</a:t>
            </a:r>
            <a:endParaRPr lang="en-US" altLang="en-US" sz="1400" dirty="0"/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/>
              <a:t>VIGNESH P</a:t>
            </a:r>
            <a:endParaRPr lang="en-IN" altLang="en-US" sz="2000" b="1" dirty="0"/>
          </a:p>
        </p:txBody>
      </p:sp>
      <p:pic>
        <p:nvPicPr>
          <p:cNvPr id="4" name="Picture 3" descr="WhatsApp Image 2021-12-01 at 7.13.47 AM"/>
          <p:cNvPicPr>
            <a:picLocks noChangeAspect="1"/>
          </p:cNvPicPr>
          <p:nvPr/>
        </p:nvPicPr>
        <p:blipFill>
          <a:blip r:embed="rId2"/>
          <a:srcRect t="11684" r="50442" b="4853"/>
          <a:stretch>
            <a:fillRect/>
          </a:stretch>
        </p:blipFill>
        <p:spPr>
          <a:xfrm>
            <a:off x="0" y="4337685"/>
            <a:ext cx="2743200" cy="2249805"/>
          </a:xfrm>
          <a:prstGeom prst="rect">
            <a:avLst/>
          </a:prstGeom>
        </p:spPr>
      </p:pic>
      <p:pic>
        <p:nvPicPr>
          <p:cNvPr id="5" name="Picture 4" descr="header-b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0480"/>
            <a:ext cx="9144000" cy="432752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4703"/>
            <a:ext cx="8229240" cy="442595"/>
          </a:xfrm>
        </p:spPr>
        <p:txBody>
          <a:bodyPr wrap="square"/>
          <a:p>
            <a:r>
              <a:rPr lang="en-IN" altLang="en-US" sz="3200" b="1"/>
              <a:t>Jcl with Gdg:</a:t>
            </a:r>
            <a:endParaRPr lang="en-IN" altLang="en-US" sz="3200" b="1"/>
          </a:p>
        </p:txBody>
      </p:sp>
      <p:pic>
        <p:nvPicPr>
          <p:cNvPr id="5" name="Picture 4" descr="Screenshot_1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860" y="1170305"/>
            <a:ext cx="7592695" cy="4015740"/>
          </a:xfrm>
          <a:prstGeom prst="rect">
            <a:avLst/>
          </a:prstGeom>
        </p:spPr>
      </p:pic>
      <p:pic>
        <p:nvPicPr>
          <p:cNvPr id="3" name="Picture 2" descr="WhatsApp Image 2021-12-01 at 7.17.46 AM"/>
          <p:cNvPicPr>
            <a:picLocks noChangeAspect="1"/>
          </p:cNvPicPr>
          <p:nvPr/>
        </p:nvPicPr>
        <p:blipFill>
          <a:blip r:embed="rId2"/>
          <a:srcRect t="10019" r="33929" b="77037"/>
          <a:stretch>
            <a:fillRect/>
          </a:stretch>
        </p:blipFill>
        <p:spPr>
          <a:xfrm>
            <a:off x="328295" y="5484495"/>
            <a:ext cx="2390775" cy="1015365"/>
          </a:xfrm>
          <a:prstGeom prst="rect">
            <a:avLst/>
          </a:prstGeom>
        </p:spPr>
      </p:pic>
      <p:pic>
        <p:nvPicPr>
          <p:cNvPr id="4" name="Picture 3" descr="WhatsApp Image 2021-12-01 at 7.13.47 AM"/>
          <p:cNvPicPr>
            <a:picLocks noChangeAspect="1"/>
          </p:cNvPicPr>
          <p:nvPr/>
        </p:nvPicPr>
        <p:blipFill>
          <a:blip r:embed="rId3"/>
          <a:srcRect l="53120" t="25051" r="2697" b="48956"/>
          <a:stretch>
            <a:fillRect/>
          </a:stretch>
        </p:blipFill>
        <p:spPr>
          <a:xfrm>
            <a:off x="1411605" y="5484495"/>
            <a:ext cx="2595245" cy="2787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Box 1"/>
          <p:cNvSpPr txBox="1"/>
          <p:nvPr/>
        </p:nvSpPr>
        <p:spPr>
          <a:xfrm>
            <a:off x="242888" y="2887028"/>
            <a:ext cx="420211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 b="1" dirty="0"/>
              <a:t>Updated  Master File </a:t>
            </a:r>
            <a:r>
              <a:rPr lang="en-IN" altLang="en-US" sz="1800" dirty="0"/>
              <a:t>:</a:t>
            </a:r>
            <a:endParaRPr lang="en-IN" altLang="en-US" sz="1800" dirty="0"/>
          </a:p>
        </p:txBody>
      </p:sp>
      <p:pic>
        <p:nvPicPr>
          <p:cNvPr id="2" name="Picture 1" descr="Screenshot_1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240" y="3427730"/>
            <a:ext cx="7576185" cy="2124710"/>
          </a:xfrm>
          <a:prstGeom prst="rect">
            <a:avLst/>
          </a:prstGeom>
        </p:spPr>
      </p:pic>
      <p:pic>
        <p:nvPicPr>
          <p:cNvPr id="3" name="Picture 2" descr="Screenshot_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5" y="601345"/>
            <a:ext cx="7575550" cy="2114550"/>
          </a:xfrm>
          <a:prstGeom prst="rect">
            <a:avLst/>
          </a:prstGeom>
        </p:spPr>
      </p:pic>
      <p:sp>
        <p:nvSpPr>
          <p:cNvPr id="4" name="TextBox 1"/>
          <p:cNvSpPr txBox="1"/>
          <p:nvPr/>
        </p:nvSpPr>
        <p:spPr>
          <a:xfrm>
            <a:off x="242888" y="61278"/>
            <a:ext cx="420211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 b="1" dirty="0"/>
              <a:t>Backup File </a:t>
            </a:r>
            <a:r>
              <a:rPr lang="en-IN" altLang="en-US" sz="1800" dirty="0"/>
              <a:t>:</a:t>
            </a:r>
            <a:endParaRPr lang="en-IN" altLang="en-US" sz="1800" dirty="0"/>
          </a:p>
        </p:txBody>
      </p:sp>
      <p:pic>
        <p:nvPicPr>
          <p:cNvPr id="5" name="Picture 4" descr="WhatsApp Image 2021-12-01 at 7.17.46 AM"/>
          <p:cNvPicPr>
            <a:picLocks noChangeAspect="1"/>
          </p:cNvPicPr>
          <p:nvPr/>
        </p:nvPicPr>
        <p:blipFill>
          <a:blip r:embed="rId3"/>
          <a:srcRect t="10019" r="33929" b="77037"/>
          <a:stretch>
            <a:fillRect/>
          </a:stretch>
        </p:blipFill>
        <p:spPr>
          <a:xfrm>
            <a:off x="0" y="5552440"/>
            <a:ext cx="2390775" cy="10153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9" name="TextBox 2"/>
          <p:cNvSpPr txBox="1"/>
          <p:nvPr/>
        </p:nvSpPr>
        <p:spPr>
          <a:xfrm>
            <a:off x="379413" y="174625"/>
            <a:ext cx="258921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 b="1" dirty="0"/>
              <a:t>Shipping File</a:t>
            </a:r>
            <a:r>
              <a:rPr lang="en-IN" altLang="en-US" sz="1800" dirty="0"/>
              <a:t>:</a:t>
            </a:r>
            <a:endParaRPr lang="en-IN" altLang="en-US" sz="1800" dirty="0"/>
          </a:p>
        </p:txBody>
      </p:sp>
      <p:sp>
        <p:nvSpPr>
          <p:cNvPr id="14341" name="TextBox 4"/>
          <p:cNvSpPr txBox="1"/>
          <p:nvPr/>
        </p:nvSpPr>
        <p:spPr>
          <a:xfrm>
            <a:off x="379413" y="2907348"/>
            <a:ext cx="298926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 b="1" dirty="0"/>
              <a:t>Pending File</a:t>
            </a:r>
            <a:r>
              <a:rPr lang="en-IN" altLang="en-US" sz="1800" dirty="0"/>
              <a:t>:</a:t>
            </a:r>
            <a:endParaRPr lang="en-IN" altLang="en-US" sz="1800" dirty="0"/>
          </a:p>
        </p:txBody>
      </p:sp>
      <p:pic>
        <p:nvPicPr>
          <p:cNvPr id="2" name="Picture 1" descr="Screenshot_1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730" y="3280410"/>
            <a:ext cx="7581900" cy="2110105"/>
          </a:xfrm>
          <a:prstGeom prst="rect">
            <a:avLst/>
          </a:prstGeom>
        </p:spPr>
      </p:pic>
      <p:pic>
        <p:nvPicPr>
          <p:cNvPr id="4" name="Picture 3" descr="Screenshot_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" y="658495"/>
            <a:ext cx="7582535" cy="2135505"/>
          </a:xfrm>
          <a:prstGeom prst="rect">
            <a:avLst/>
          </a:prstGeom>
        </p:spPr>
      </p:pic>
      <p:pic>
        <p:nvPicPr>
          <p:cNvPr id="3" name="Picture 2" descr="WhatsApp Image 2021-12-01 at 7.17.46 AM"/>
          <p:cNvPicPr>
            <a:picLocks noChangeAspect="1"/>
          </p:cNvPicPr>
          <p:nvPr/>
        </p:nvPicPr>
        <p:blipFill>
          <a:blip r:embed="rId3"/>
          <a:srcRect t="10019" r="33929" b="77037"/>
          <a:stretch>
            <a:fillRect/>
          </a:stretch>
        </p:blipFill>
        <p:spPr>
          <a:xfrm>
            <a:off x="328295" y="5484495"/>
            <a:ext cx="2390775" cy="1015365"/>
          </a:xfrm>
          <a:prstGeom prst="rect">
            <a:avLst/>
          </a:prstGeom>
        </p:spPr>
      </p:pic>
      <p:pic>
        <p:nvPicPr>
          <p:cNvPr id="5" name="Picture 4" descr="WhatsApp Image 2021-12-01 at 7.13.47 AM"/>
          <p:cNvPicPr>
            <a:picLocks noChangeAspect="1"/>
          </p:cNvPicPr>
          <p:nvPr/>
        </p:nvPicPr>
        <p:blipFill>
          <a:blip r:embed="rId4"/>
          <a:srcRect l="53120" t="25051" r="2697" b="48956"/>
          <a:stretch>
            <a:fillRect/>
          </a:stretch>
        </p:blipFill>
        <p:spPr>
          <a:xfrm>
            <a:off x="1411605" y="5484495"/>
            <a:ext cx="2595245" cy="2787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6" name="Picture 1"/>
          <p:cNvPicPr>
            <a:picLocks noChangeAspect="1"/>
          </p:cNvPicPr>
          <p:nvPr/>
        </p:nvPicPr>
        <p:blipFill>
          <a:blip r:embed="rId1"/>
          <a:srcRect t="21104"/>
          <a:stretch>
            <a:fillRect/>
          </a:stretch>
        </p:blipFill>
        <p:spPr>
          <a:xfrm>
            <a:off x="0" y="7938"/>
            <a:ext cx="9144000" cy="5410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7" name="CustomShape 1"/>
          <p:cNvSpPr/>
          <p:nvPr/>
        </p:nvSpPr>
        <p:spPr>
          <a:xfrm>
            <a:off x="0" y="0"/>
            <a:ext cx="9144000" cy="5357813"/>
          </a:xfrm>
          <a:prstGeom prst="rect">
            <a:avLst/>
          </a:prstGeom>
          <a:solidFill>
            <a:srgbClr val="002C54">
              <a:alpha val="75000"/>
            </a:srgbClr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8" name="CustomShape 2"/>
          <p:cNvSpPr/>
          <p:nvPr/>
        </p:nvSpPr>
        <p:spPr>
          <a:xfrm>
            <a:off x="0" y="5341938"/>
            <a:ext cx="9144000" cy="1516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3"/>
          <p:cNvSpPr/>
          <p:nvPr/>
        </p:nvSpPr>
        <p:spPr>
          <a:xfrm>
            <a:off x="658813" y="5802313"/>
            <a:ext cx="3057525" cy="6080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700" b="0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Arial" panose="020B0604020202020204"/>
                <a:cs typeface="+mn-cs"/>
              </a:rPr>
              <a:t>Reimagine technology to </a:t>
            </a:r>
            <a:endParaRPr kumimoji="0" lang="en-US" sz="1700" b="0" i="0" u="none" strike="noStrike" kern="1200" cap="none" spc="-1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700" b="0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Arial" panose="020B0604020202020204"/>
                <a:cs typeface="+mn-cs"/>
              </a:rPr>
              <a:t>accelerate your business</a:t>
            </a:r>
            <a:endParaRPr kumimoji="0" lang="en-US" sz="1700" b="0" i="0" u="none" strike="noStrike" kern="1200" cap="none" spc="-1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0" name="CustomShape 4"/>
          <p:cNvSpPr/>
          <p:nvPr/>
        </p:nvSpPr>
        <p:spPr>
          <a:xfrm>
            <a:off x="17780" y="3635375"/>
            <a:ext cx="6057900" cy="1704975"/>
          </a:xfrm>
          <a:prstGeom prst="rect">
            <a:avLst/>
          </a:prstGeom>
          <a:solidFill>
            <a:srgbClr val="002344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6254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800" b="0" i="0" u="none" strike="noStrike" kern="1200" cap="none" spc="-1" normalizeH="0" baseline="0" noProof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en-US" sz="4800" b="0" i="0" u="none" strike="noStrike" kern="1200" cap="none" spc="-1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391" name="Group 5"/>
          <p:cNvGrpSpPr/>
          <p:nvPr/>
        </p:nvGrpSpPr>
        <p:grpSpPr>
          <a:xfrm>
            <a:off x="3432175" y="5640388"/>
            <a:ext cx="5272088" cy="884237"/>
            <a:chOff x="3431520" y="5640840"/>
            <a:chExt cx="5272920" cy="883080"/>
          </a:xfrm>
        </p:grpSpPr>
        <p:pic>
          <p:nvPicPr>
            <p:cNvPr id="16394" name="Picture 20"/>
            <p:cNvPicPr>
              <a:picLocks noChangeAspect="1"/>
            </p:cNvPicPr>
            <p:nvPr/>
          </p:nvPicPr>
          <p:blipFill>
            <a:blip r:embed="rId2"/>
            <a:srcRect l="25508" r="2457"/>
            <a:stretch>
              <a:fillRect/>
            </a:stretch>
          </p:blipFill>
          <p:spPr>
            <a:xfrm>
              <a:off x="3431520" y="5640840"/>
              <a:ext cx="3846600" cy="88308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03" name="CustomShape 6"/>
            <p:cNvSpPr/>
            <p:nvPr/>
          </p:nvSpPr>
          <p:spPr>
            <a:xfrm>
              <a:off x="7354852" y="5856458"/>
              <a:ext cx="1349588" cy="56916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50" b="0" i="0" u="none" strike="noStrike" kern="1200" cap="none" spc="-1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www.htcinc.com</a:t>
              </a:r>
              <a:endParaRPr kumimoji="0" lang="en-US" sz="1050" b="0" i="0" u="none" strike="noStrike" kern="1200" cap="none" spc="-1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50" b="0" i="0" u="none" strike="noStrike" kern="1200" cap="none" spc="-1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www.caretech.com</a:t>
              </a:r>
              <a:endParaRPr kumimoji="0" lang="en-US" sz="1050" b="0" i="0" u="none" strike="noStrike" kern="1200" cap="none" spc="-1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50" b="0" i="0" u="none" strike="noStrike" kern="1200" cap="none" spc="-1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www.ciber.com</a:t>
              </a:r>
              <a:endParaRPr kumimoji="0" lang="en-US" sz="1050" b="0" i="0" u="none" strike="noStrike" kern="1200" cap="none" spc="-1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04" name="CustomShape 7"/>
          <p:cNvSpPr/>
          <p:nvPr/>
        </p:nvSpPr>
        <p:spPr>
          <a:xfrm>
            <a:off x="6057900" y="3635375"/>
            <a:ext cx="3086100" cy="1704975"/>
          </a:xfrm>
          <a:prstGeom prst="rect">
            <a:avLst/>
          </a:prstGeom>
          <a:solidFill>
            <a:srgbClr val="00234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393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863" y="3979863"/>
            <a:ext cx="1566862" cy="1016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 descr="WhatsApp Image 2021-12-01 at 7.17.46 AM"/>
          <p:cNvPicPr>
            <a:picLocks noChangeAspect="1"/>
          </p:cNvPicPr>
          <p:nvPr/>
        </p:nvPicPr>
        <p:blipFill>
          <a:blip r:embed="rId4"/>
          <a:srcRect t="10383" r="33929" b="77037"/>
          <a:stretch>
            <a:fillRect/>
          </a:stretch>
        </p:blipFill>
        <p:spPr>
          <a:xfrm>
            <a:off x="6313805" y="4008755"/>
            <a:ext cx="2390775" cy="986790"/>
          </a:xfrm>
          <a:prstGeom prst="rect">
            <a:avLst/>
          </a:prstGeom>
        </p:spPr>
      </p:pic>
      <p:pic>
        <p:nvPicPr>
          <p:cNvPr id="2" name="Picture 1" descr="WhatsApp Image 2021-12-01 at 7.17.46 AM"/>
          <p:cNvPicPr>
            <a:picLocks noChangeAspect="1"/>
          </p:cNvPicPr>
          <p:nvPr/>
        </p:nvPicPr>
        <p:blipFill>
          <a:blip r:embed="rId4"/>
          <a:srcRect t="10019" r="42902" b="77037"/>
          <a:stretch>
            <a:fillRect/>
          </a:stretch>
        </p:blipFill>
        <p:spPr>
          <a:xfrm>
            <a:off x="3291840" y="5872480"/>
            <a:ext cx="1002030" cy="553720"/>
          </a:xfrm>
          <a:prstGeom prst="rect">
            <a:avLst/>
          </a:prstGeom>
        </p:spPr>
      </p:pic>
      <p:pic>
        <p:nvPicPr>
          <p:cNvPr id="4" name="Picture 3" descr="Screenshot_4"/>
          <p:cNvPicPr>
            <a:picLocks noChangeAspect="1"/>
          </p:cNvPicPr>
          <p:nvPr/>
        </p:nvPicPr>
        <p:blipFill>
          <a:blip r:embed="rId5"/>
          <a:srcRect r="7856" b="10952"/>
          <a:stretch>
            <a:fillRect/>
          </a:stretch>
        </p:blipFill>
        <p:spPr>
          <a:xfrm>
            <a:off x="7355205" y="3980180"/>
            <a:ext cx="1623695" cy="476250"/>
          </a:xfrm>
          <a:prstGeom prst="rect">
            <a:avLst/>
          </a:prstGeom>
        </p:spPr>
      </p:pic>
      <p:pic>
        <p:nvPicPr>
          <p:cNvPr id="5" name="Picture 4" descr="Screenshot_4"/>
          <p:cNvPicPr>
            <a:picLocks noChangeAspect="1"/>
          </p:cNvPicPr>
          <p:nvPr/>
        </p:nvPicPr>
        <p:blipFill>
          <a:blip r:embed="rId5"/>
          <a:srcRect r="7856" b="10952"/>
          <a:stretch>
            <a:fillRect/>
          </a:stretch>
        </p:blipFill>
        <p:spPr>
          <a:xfrm>
            <a:off x="6075680" y="4455795"/>
            <a:ext cx="826135" cy="539750"/>
          </a:xfrm>
          <a:prstGeom prst="rect">
            <a:avLst/>
          </a:prstGeom>
        </p:spPr>
      </p:pic>
      <p:pic>
        <p:nvPicPr>
          <p:cNvPr id="6" name="Picture 5" descr="Screenshot_4"/>
          <p:cNvPicPr>
            <a:picLocks noChangeAspect="1"/>
          </p:cNvPicPr>
          <p:nvPr/>
        </p:nvPicPr>
        <p:blipFill>
          <a:blip r:embed="rId5"/>
          <a:srcRect r="7856" b="10952"/>
          <a:stretch>
            <a:fillRect/>
          </a:stretch>
        </p:blipFill>
        <p:spPr>
          <a:xfrm>
            <a:off x="6313170" y="3916045"/>
            <a:ext cx="172720" cy="539750"/>
          </a:xfrm>
          <a:prstGeom prst="rect">
            <a:avLst/>
          </a:prstGeom>
        </p:spPr>
      </p:pic>
      <p:pic>
        <p:nvPicPr>
          <p:cNvPr id="7" name="Picture 6" descr="Screenshot_4"/>
          <p:cNvPicPr>
            <a:picLocks noChangeAspect="1"/>
          </p:cNvPicPr>
          <p:nvPr/>
        </p:nvPicPr>
        <p:blipFill>
          <a:blip r:embed="rId5"/>
          <a:srcRect r="7856" b="10952"/>
          <a:stretch>
            <a:fillRect/>
          </a:stretch>
        </p:blipFill>
        <p:spPr>
          <a:xfrm>
            <a:off x="6872605" y="4918075"/>
            <a:ext cx="1831975" cy="422275"/>
          </a:xfrm>
          <a:prstGeom prst="rect">
            <a:avLst/>
          </a:prstGeom>
        </p:spPr>
      </p:pic>
      <p:pic>
        <p:nvPicPr>
          <p:cNvPr id="8" name="Picture 7" descr="Screenshot_4"/>
          <p:cNvPicPr>
            <a:picLocks noChangeAspect="1"/>
          </p:cNvPicPr>
          <p:nvPr/>
        </p:nvPicPr>
        <p:blipFill>
          <a:blip r:embed="rId5"/>
          <a:srcRect r="7856" b="10952"/>
          <a:stretch>
            <a:fillRect/>
          </a:stretch>
        </p:blipFill>
        <p:spPr>
          <a:xfrm>
            <a:off x="8269605" y="4320540"/>
            <a:ext cx="709295" cy="675640"/>
          </a:xfrm>
          <a:prstGeom prst="rect">
            <a:avLst/>
          </a:prstGeom>
        </p:spPr>
      </p:pic>
      <p:pic>
        <p:nvPicPr>
          <p:cNvPr id="9" name="Picture 8" descr="Screenshot_4"/>
          <p:cNvPicPr>
            <a:picLocks noChangeAspect="1"/>
          </p:cNvPicPr>
          <p:nvPr/>
        </p:nvPicPr>
        <p:blipFill>
          <a:blip r:embed="rId5"/>
          <a:srcRect r="7856" b="10952"/>
          <a:stretch>
            <a:fillRect/>
          </a:stretch>
        </p:blipFill>
        <p:spPr>
          <a:xfrm>
            <a:off x="6313170" y="3664585"/>
            <a:ext cx="1106805" cy="370205"/>
          </a:xfrm>
          <a:prstGeom prst="rect">
            <a:avLst/>
          </a:prstGeom>
        </p:spPr>
      </p:pic>
      <p:pic>
        <p:nvPicPr>
          <p:cNvPr id="10" name="Picture 9" descr="WhatsApp Image 2021-12-01 at 7.13.47 AM"/>
          <p:cNvPicPr>
            <a:picLocks noChangeAspect="1"/>
          </p:cNvPicPr>
          <p:nvPr/>
        </p:nvPicPr>
        <p:blipFill>
          <a:blip r:embed="rId6"/>
          <a:srcRect l="53120" t="25051" r="2697" b="48956"/>
          <a:stretch>
            <a:fillRect/>
          </a:stretch>
        </p:blipFill>
        <p:spPr>
          <a:xfrm>
            <a:off x="3839210" y="5535295"/>
            <a:ext cx="454025" cy="44640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7" name="TextBox 2"/>
          <p:cNvSpPr txBox="1"/>
          <p:nvPr/>
        </p:nvSpPr>
        <p:spPr>
          <a:xfrm>
            <a:off x="328295" y="433070"/>
            <a:ext cx="7972425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/>
              <a:t>What is Order Management System?</a:t>
            </a:r>
            <a:endParaRPr lang="en-US" altLang="en-US" sz="2400" b="1" dirty="0"/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altLang="en-US" sz="2400" b="1" dirty="0"/>
          </a:p>
        </p:txBody>
      </p:sp>
      <p:pic>
        <p:nvPicPr>
          <p:cNvPr id="5" name="Picture 4" descr="WhatsApp Image 2021-11-29 at 10.31.43 AM"/>
          <p:cNvPicPr>
            <a:picLocks noChangeAspect="1"/>
          </p:cNvPicPr>
          <p:nvPr/>
        </p:nvPicPr>
        <p:blipFill>
          <a:blip r:embed="rId2"/>
          <a:srcRect t="14258"/>
          <a:stretch>
            <a:fillRect/>
          </a:stretch>
        </p:blipFill>
        <p:spPr>
          <a:xfrm>
            <a:off x="489585" y="1064260"/>
            <a:ext cx="8164830" cy="399986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005965" y="2835910"/>
            <a:ext cx="325120" cy="4559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161665" y="2790190"/>
            <a:ext cx="272415" cy="4152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250055" y="2790190"/>
            <a:ext cx="314960" cy="4438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409565" y="2833370"/>
            <a:ext cx="314960" cy="4006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97625" y="2818765"/>
            <a:ext cx="314960" cy="3867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 descr="WhatsApp Image 2021-12-01 at 7.17.46 AM"/>
          <p:cNvPicPr>
            <a:picLocks noChangeAspect="1"/>
          </p:cNvPicPr>
          <p:nvPr/>
        </p:nvPicPr>
        <p:blipFill>
          <a:blip r:embed="rId1"/>
          <a:srcRect t="10019" r="33929" b="77037"/>
          <a:stretch>
            <a:fillRect/>
          </a:stretch>
        </p:blipFill>
        <p:spPr>
          <a:xfrm>
            <a:off x="328295" y="5484495"/>
            <a:ext cx="2390775" cy="1015365"/>
          </a:xfrm>
          <a:prstGeom prst="rect">
            <a:avLst/>
          </a:prstGeom>
        </p:spPr>
      </p:pic>
      <p:pic>
        <p:nvPicPr>
          <p:cNvPr id="4" name="Picture 3" descr="WhatsApp Image 2021-12-01 at 7.13.47 AM"/>
          <p:cNvPicPr>
            <a:picLocks noChangeAspect="1"/>
          </p:cNvPicPr>
          <p:nvPr/>
        </p:nvPicPr>
        <p:blipFill>
          <a:blip r:embed="rId3"/>
          <a:srcRect l="53120" t="25051" r="2697" b="48956"/>
          <a:stretch>
            <a:fillRect/>
          </a:stretch>
        </p:blipFill>
        <p:spPr>
          <a:xfrm>
            <a:off x="1411605" y="5484495"/>
            <a:ext cx="2595245" cy="2787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1146493"/>
            <a:ext cx="8229600" cy="386715"/>
          </a:xfrm>
        </p:spPr>
        <p:txBody>
          <a:bodyPr vert="horz" wrap="square" lIns="0" tIns="0" rIns="0" bIns="0" anchor="ctr" anchorCtr="0">
            <a:spAutoFit/>
          </a:bodyPr>
          <a:p>
            <a:r>
              <a:rPr lang="en-US" altLang="en-US" sz="2800" b="1" dirty="0"/>
              <a:t>Explanation:</a:t>
            </a:r>
            <a:endParaRPr lang="en-IN" altLang="en-US" sz="2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title"/>
          </p:nvPr>
        </p:nvSpPr>
        <p:spPr bwMode="auto">
          <a:xfrm>
            <a:off x="457200" y="1347788"/>
            <a:ext cx="8229600" cy="3976688"/>
          </a:xfrm>
        </p:spPr>
        <p:txBody>
          <a:bodyPr vert="horz" wrap="square" lIns="0" tIns="0" rIns="0" bIns="0" numCol="1" anchor="ctr" anchorCtr="0" compatLnSpc="1"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Master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nd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ransaction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ile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nput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Master Layout:                     Transaction Layout: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Product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                              Transaction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Product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ame                        Product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Quantity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                  Quantity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equired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Price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Pending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ile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nd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hip</a:t>
            </a:r>
            <a:r>
              <a:rPr kumimoji="0" lang="en-IN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ile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utput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WhatsApp Image 2021-12-01 at 7.17.46 AM"/>
          <p:cNvPicPr>
            <a:picLocks noChangeAspect="1"/>
          </p:cNvPicPr>
          <p:nvPr/>
        </p:nvPicPr>
        <p:blipFill>
          <a:blip r:embed="rId1"/>
          <a:srcRect t="10019" r="33929" b="77037"/>
          <a:stretch>
            <a:fillRect/>
          </a:stretch>
        </p:blipFill>
        <p:spPr>
          <a:xfrm>
            <a:off x="328295" y="5484495"/>
            <a:ext cx="2390775" cy="1015365"/>
          </a:xfrm>
          <a:prstGeom prst="rect">
            <a:avLst/>
          </a:prstGeom>
        </p:spPr>
      </p:pic>
      <p:pic>
        <p:nvPicPr>
          <p:cNvPr id="5" name="Picture 4" descr="WhatsApp Image 2021-12-01 at 7.13.47 AM"/>
          <p:cNvPicPr>
            <a:picLocks noChangeAspect="1"/>
          </p:cNvPicPr>
          <p:nvPr/>
        </p:nvPicPr>
        <p:blipFill>
          <a:blip r:embed="rId2"/>
          <a:srcRect l="53120" t="25051" r="2697" b="48956"/>
          <a:stretch>
            <a:fillRect/>
          </a:stretch>
        </p:blipFill>
        <p:spPr>
          <a:xfrm>
            <a:off x="1411605" y="5484495"/>
            <a:ext cx="2595245" cy="2787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title"/>
          </p:nvPr>
        </p:nvSpPr>
        <p:spPr bwMode="auto">
          <a:xfrm>
            <a:off x="365125" y="1898333"/>
            <a:ext cx="8229600" cy="3976688"/>
          </a:xfrm>
        </p:spPr>
        <p:txBody>
          <a:bodyPr vert="horz" wrap="square" lIns="0" tIns="0" rIns="0" bIns="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The group of datasets related to each other by a common name</a:t>
            </a: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lang="en-I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Many backup jobs,data collection jobs,update jobs are     done on a daily basis in production envirnoment.</a:t>
            </a: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</a:b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</a:b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3. A Maximum of 255 generations are allowed for a GDG base</a:t>
            </a: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195" name="TextBox 1"/>
          <p:cNvSpPr txBox="1"/>
          <p:nvPr/>
        </p:nvSpPr>
        <p:spPr>
          <a:xfrm>
            <a:off x="264795" y="790575"/>
            <a:ext cx="65392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Generation Data Groups(GDG):</a:t>
            </a:r>
            <a:endParaRPr lang="en-I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 descr="WhatsApp Image 2021-12-01 at 7.17.46 AM"/>
          <p:cNvPicPr>
            <a:picLocks noChangeAspect="1"/>
          </p:cNvPicPr>
          <p:nvPr/>
        </p:nvPicPr>
        <p:blipFill>
          <a:blip r:embed="rId1"/>
          <a:srcRect t="10019" r="33929" b="77037"/>
          <a:stretch>
            <a:fillRect/>
          </a:stretch>
        </p:blipFill>
        <p:spPr>
          <a:xfrm>
            <a:off x="328295" y="5484495"/>
            <a:ext cx="2390775" cy="1015365"/>
          </a:xfrm>
          <a:prstGeom prst="rect">
            <a:avLst/>
          </a:prstGeom>
        </p:spPr>
      </p:pic>
      <p:pic>
        <p:nvPicPr>
          <p:cNvPr id="4" name="Picture 3" descr="WhatsApp Image 2021-12-01 at 7.13.47 AM"/>
          <p:cNvPicPr>
            <a:picLocks noChangeAspect="1"/>
          </p:cNvPicPr>
          <p:nvPr/>
        </p:nvPicPr>
        <p:blipFill>
          <a:blip r:embed="rId2"/>
          <a:srcRect l="53120" t="25051" r="2697" b="48956"/>
          <a:stretch>
            <a:fillRect/>
          </a:stretch>
        </p:blipFill>
        <p:spPr>
          <a:xfrm>
            <a:off x="1411605" y="5484495"/>
            <a:ext cx="2595245" cy="2787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9" name="TextBox 2"/>
          <p:cNvSpPr txBox="1"/>
          <p:nvPr/>
        </p:nvSpPr>
        <p:spPr>
          <a:xfrm>
            <a:off x="746125" y="422275"/>
            <a:ext cx="39973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/>
              <a:t>M</a:t>
            </a:r>
            <a:r>
              <a:rPr lang="en-IN" altLang="en-US" sz="1800" b="1" dirty="0"/>
              <a:t>aster</a:t>
            </a:r>
            <a:r>
              <a:rPr lang="en-US" altLang="en-US" sz="1800" b="1" dirty="0"/>
              <a:t> F</a:t>
            </a:r>
            <a:r>
              <a:rPr lang="en-IN" altLang="en-US" sz="1800" b="1" dirty="0"/>
              <a:t>ile</a:t>
            </a:r>
            <a:r>
              <a:rPr lang="en-US" altLang="en-US" sz="1800" dirty="0"/>
              <a:t>:</a:t>
            </a:r>
            <a:endParaRPr lang="en-IN" altLang="en-US" sz="1800" dirty="0"/>
          </a:p>
        </p:txBody>
      </p:sp>
      <p:sp>
        <p:nvSpPr>
          <p:cNvPr id="9221" name="TextBox 4"/>
          <p:cNvSpPr txBox="1"/>
          <p:nvPr/>
        </p:nvSpPr>
        <p:spPr>
          <a:xfrm>
            <a:off x="746125" y="3033713"/>
            <a:ext cx="36004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/>
              <a:t>T</a:t>
            </a:r>
            <a:r>
              <a:rPr lang="en-IN" altLang="en-US" sz="1800" b="1" dirty="0"/>
              <a:t>ransaction</a:t>
            </a:r>
            <a:r>
              <a:rPr lang="en-US" altLang="en-US" sz="1800" b="1" dirty="0"/>
              <a:t> F</a:t>
            </a:r>
            <a:r>
              <a:rPr lang="en-IN" altLang="en-US" sz="1800" b="1" dirty="0"/>
              <a:t>ile</a:t>
            </a:r>
            <a:r>
              <a:rPr lang="en-US" altLang="en-US" sz="1800" b="1" dirty="0"/>
              <a:t>:</a:t>
            </a:r>
            <a:endParaRPr lang="en-US" altLang="en-US" sz="1800" b="1" dirty="0"/>
          </a:p>
        </p:txBody>
      </p:sp>
      <p:pic>
        <p:nvPicPr>
          <p:cNvPr id="3" name="Picture 2" descr="Screenshot_1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125" y="808990"/>
            <a:ext cx="6789420" cy="2225040"/>
          </a:xfrm>
          <a:prstGeom prst="rect">
            <a:avLst/>
          </a:prstGeom>
        </p:spPr>
      </p:pic>
      <p:pic>
        <p:nvPicPr>
          <p:cNvPr id="4" name="Picture 3" descr="Screenshot_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5" y="3402330"/>
            <a:ext cx="6789420" cy="2091055"/>
          </a:xfrm>
          <a:prstGeom prst="rect">
            <a:avLst/>
          </a:prstGeom>
        </p:spPr>
      </p:pic>
      <p:pic>
        <p:nvPicPr>
          <p:cNvPr id="2" name="Picture 1" descr="WhatsApp Image 2021-12-01 at 7.17.46 AM"/>
          <p:cNvPicPr>
            <a:picLocks noChangeAspect="1"/>
          </p:cNvPicPr>
          <p:nvPr/>
        </p:nvPicPr>
        <p:blipFill>
          <a:blip r:embed="rId3"/>
          <a:srcRect t="10019" r="33929" b="77037"/>
          <a:stretch>
            <a:fillRect/>
          </a:stretch>
        </p:blipFill>
        <p:spPr>
          <a:xfrm>
            <a:off x="128270" y="5493385"/>
            <a:ext cx="2390775" cy="11677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Box 1"/>
          <p:cNvSpPr txBox="1"/>
          <p:nvPr/>
        </p:nvSpPr>
        <p:spPr>
          <a:xfrm>
            <a:off x="148273" y="159068"/>
            <a:ext cx="23526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/>
              <a:t>S</a:t>
            </a:r>
            <a:r>
              <a:rPr lang="en-IN" altLang="en-US" sz="1800" b="1" dirty="0"/>
              <a:t>ource</a:t>
            </a:r>
            <a:r>
              <a:rPr lang="en-US" altLang="en-US" sz="1800" b="1" dirty="0"/>
              <a:t> C</a:t>
            </a:r>
            <a:r>
              <a:rPr lang="en-IN" altLang="en-US" sz="1800" b="1" dirty="0"/>
              <a:t>ode</a:t>
            </a:r>
            <a:r>
              <a:rPr lang="en-US" altLang="en-US" sz="1800" b="1" dirty="0"/>
              <a:t>:</a:t>
            </a:r>
            <a:endParaRPr lang="en-IN" altLang="en-US" sz="1800" b="1" dirty="0"/>
          </a:p>
        </p:txBody>
      </p:sp>
      <p:pic>
        <p:nvPicPr>
          <p:cNvPr id="3" name="Picture 2" descr="Screenshot_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1700" y="528955"/>
            <a:ext cx="5675630" cy="5799455"/>
          </a:xfrm>
          <a:prstGeom prst="rect">
            <a:avLst/>
          </a:prstGeom>
        </p:spPr>
      </p:pic>
      <p:pic>
        <p:nvPicPr>
          <p:cNvPr id="2" name="Picture 1" descr="WhatsApp Image 2021-12-01 at 7.17.46 AM"/>
          <p:cNvPicPr>
            <a:picLocks noChangeAspect="1"/>
          </p:cNvPicPr>
          <p:nvPr/>
        </p:nvPicPr>
        <p:blipFill>
          <a:blip r:embed="rId2"/>
          <a:srcRect l="2352" t="10019" r="44213" b="77037"/>
          <a:stretch>
            <a:fillRect/>
          </a:stretch>
        </p:blipFill>
        <p:spPr>
          <a:xfrm>
            <a:off x="0" y="5469890"/>
            <a:ext cx="1933575" cy="1015365"/>
          </a:xfrm>
          <a:prstGeom prst="rect">
            <a:avLst/>
          </a:prstGeom>
        </p:spPr>
      </p:pic>
      <p:pic>
        <p:nvPicPr>
          <p:cNvPr id="4" name="Picture 3" descr="WhatsApp Image 2021-12-01 at 7.13.47 AM"/>
          <p:cNvPicPr>
            <a:picLocks noChangeAspect="1"/>
          </p:cNvPicPr>
          <p:nvPr/>
        </p:nvPicPr>
        <p:blipFill>
          <a:blip r:embed="rId3"/>
          <a:srcRect l="53120" t="25051" r="2697" b="48956"/>
          <a:stretch>
            <a:fillRect/>
          </a:stretch>
        </p:blipFill>
        <p:spPr>
          <a:xfrm flipV="1">
            <a:off x="1062990" y="5469890"/>
            <a:ext cx="965835" cy="231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_1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2505" y="326390"/>
            <a:ext cx="5421630" cy="5515610"/>
          </a:xfrm>
          <a:prstGeom prst="rect">
            <a:avLst/>
          </a:prstGeom>
        </p:spPr>
      </p:pic>
      <p:pic>
        <p:nvPicPr>
          <p:cNvPr id="3" name="Picture 2" descr="WhatsApp Image 2021-12-01 at 7.17.46 AM"/>
          <p:cNvPicPr>
            <a:picLocks noChangeAspect="1"/>
          </p:cNvPicPr>
          <p:nvPr/>
        </p:nvPicPr>
        <p:blipFill>
          <a:blip r:embed="rId2"/>
          <a:srcRect l="3141" t="10019" r="44213" b="77037"/>
          <a:stretch>
            <a:fillRect/>
          </a:stretch>
        </p:blipFill>
        <p:spPr>
          <a:xfrm>
            <a:off x="0" y="5469890"/>
            <a:ext cx="1905000" cy="1015365"/>
          </a:xfrm>
          <a:prstGeom prst="rect">
            <a:avLst/>
          </a:prstGeom>
        </p:spPr>
      </p:pic>
      <p:pic>
        <p:nvPicPr>
          <p:cNvPr id="4" name="Picture 3" descr="WhatsApp Image 2021-12-01 at 7.13.47 AM"/>
          <p:cNvPicPr>
            <a:picLocks noChangeAspect="1"/>
          </p:cNvPicPr>
          <p:nvPr/>
        </p:nvPicPr>
        <p:blipFill>
          <a:blip r:embed="rId3"/>
          <a:srcRect l="53120" t="25051" r="2697" b="48956"/>
          <a:stretch>
            <a:fillRect/>
          </a:stretch>
        </p:blipFill>
        <p:spPr>
          <a:xfrm flipV="1">
            <a:off x="1062990" y="5469890"/>
            <a:ext cx="965835" cy="231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Screenshot_1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9140" y="114300"/>
            <a:ext cx="6083300" cy="6158865"/>
          </a:xfrm>
          <a:prstGeom prst="rect">
            <a:avLst/>
          </a:prstGeom>
        </p:spPr>
      </p:pic>
      <p:pic>
        <p:nvPicPr>
          <p:cNvPr id="2" name="Picture 1" descr="WhatsApp Image 2021-12-01 at 7.17.46 AM"/>
          <p:cNvPicPr>
            <a:picLocks noChangeAspect="1"/>
          </p:cNvPicPr>
          <p:nvPr/>
        </p:nvPicPr>
        <p:blipFill>
          <a:blip r:embed="rId2"/>
          <a:srcRect l="3562" t="10019" r="44616" b="77037"/>
          <a:stretch>
            <a:fillRect/>
          </a:stretch>
        </p:blipFill>
        <p:spPr>
          <a:xfrm>
            <a:off x="28575" y="5555615"/>
            <a:ext cx="1875155" cy="1015365"/>
          </a:xfrm>
          <a:prstGeom prst="rect">
            <a:avLst/>
          </a:prstGeom>
        </p:spPr>
      </p:pic>
      <p:pic>
        <p:nvPicPr>
          <p:cNvPr id="4" name="Picture 3" descr="WhatsApp Image 2021-12-01 at 7.13.47 AM"/>
          <p:cNvPicPr>
            <a:picLocks noChangeAspect="1"/>
          </p:cNvPicPr>
          <p:nvPr/>
        </p:nvPicPr>
        <p:blipFill>
          <a:blip r:embed="rId3"/>
          <a:srcRect l="53120" t="25051" r="2697" b="48956"/>
          <a:stretch>
            <a:fillRect/>
          </a:stretch>
        </p:blipFill>
        <p:spPr>
          <a:xfrm flipV="1">
            <a:off x="1062990" y="5469890"/>
            <a:ext cx="965835" cy="231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_1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4220" y="229235"/>
            <a:ext cx="5689600" cy="5962015"/>
          </a:xfrm>
          <a:prstGeom prst="rect">
            <a:avLst/>
          </a:prstGeom>
        </p:spPr>
      </p:pic>
      <p:pic>
        <p:nvPicPr>
          <p:cNvPr id="3" name="Picture 2" descr="WhatsApp Image 2021-12-01 at 7.17.46 AM"/>
          <p:cNvPicPr>
            <a:picLocks noChangeAspect="1"/>
          </p:cNvPicPr>
          <p:nvPr/>
        </p:nvPicPr>
        <p:blipFill>
          <a:blip r:embed="rId2"/>
          <a:srcRect l="2755" t="10019" r="43037" b="77037"/>
          <a:stretch>
            <a:fillRect/>
          </a:stretch>
        </p:blipFill>
        <p:spPr>
          <a:xfrm>
            <a:off x="52705" y="5469890"/>
            <a:ext cx="1961515" cy="1015365"/>
          </a:xfrm>
          <a:prstGeom prst="rect">
            <a:avLst/>
          </a:prstGeom>
        </p:spPr>
      </p:pic>
      <p:pic>
        <p:nvPicPr>
          <p:cNvPr id="4" name="Picture 3" descr="WhatsApp Image 2021-12-01 at 7.13.47 AM"/>
          <p:cNvPicPr>
            <a:picLocks noChangeAspect="1"/>
          </p:cNvPicPr>
          <p:nvPr/>
        </p:nvPicPr>
        <p:blipFill>
          <a:blip r:embed="rId3"/>
          <a:srcRect l="53120" t="25051" r="2697" b="48956"/>
          <a:stretch>
            <a:fillRect/>
          </a:stretch>
        </p:blipFill>
        <p:spPr>
          <a:xfrm flipV="1">
            <a:off x="1062990" y="5469890"/>
            <a:ext cx="965835" cy="231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</Words>
  <Application>WPS Presentation</Application>
  <PresentationFormat>On-screen Show (4:3)</PresentationFormat>
  <Paragraphs>55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DejaVu Sans</vt:lpstr>
      <vt:lpstr>Calibri</vt:lpstr>
      <vt:lpstr>Times New Roman</vt:lpstr>
      <vt:lpstr>Times New Roman</vt:lpstr>
      <vt:lpstr>Arial</vt:lpstr>
      <vt:lpstr>Microsoft YaHei</vt:lpstr>
      <vt:lpstr>Arial Unicode MS</vt:lpstr>
      <vt:lpstr>Office Theme</vt:lpstr>
      <vt:lpstr>2_Office Theme</vt:lpstr>
      <vt:lpstr>PowerPoint 演示文稿</vt:lpstr>
      <vt:lpstr>PowerPoint 演示文稿</vt:lpstr>
      <vt:lpstr>Pending file and Shipping file as output.</vt:lpstr>
      <vt:lpstr>1. The group of datasets related to each other by a common name  2. Many backup jobs,data collection jobs,update jobs are     done on a daily basis in production envirnoment.  3. A Maximum of 255 generations are allowed for a GDG base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Jcl with Gdg: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Nandha kumar  Kuppuswamy</dc:creator>
  <cp:lastModifiedBy>ELCOT</cp:lastModifiedBy>
  <cp:revision>133</cp:revision>
  <dcterms:created xsi:type="dcterms:W3CDTF">2019-03-18T06:10:00Z</dcterms:created>
  <dcterms:modified xsi:type="dcterms:W3CDTF">2021-12-01T02:38:24Z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hecked by">
    <vt:i4>18</vt:i4>
  </property>
  <property fmtid="{D5CDD505-2E9C-101B-9397-08002B2CF9AE}" pid="4" name="Document number   ">
    <vt:lpwstr>QLTY\QMS\MIS\QMS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Info   ">
    <vt:lpwstr>Protected</vt:lpwstr>
  </property>
  <property fmtid="{D5CDD505-2E9C-101B-9397-08002B2CF9AE}" pid="8" name="LinksUpToDate">
    <vt:bool>false</vt:bool>
  </property>
  <property fmtid="{D5CDD505-2E9C-101B-9397-08002B2CF9AE}" pid="9" name="MMClips">
    <vt:i4>0</vt:i4>
  </property>
  <property fmtid="{D5CDD505-2E9C-101B-9397-08002B2CF9AE}" pid="10" name="Notes">
    <vt:i4>2</vt:i4>
  </property>
  <property fmtid="{D5CDD505-2E9C-101B-9397-08002B2CF9AE}" pid="11" name="PresentationFormat">
    <vt:lpwstr>On-screen Show (4:3)</vt:lpwstr>
  </property>
  <property fmtid="{D5CDD505-2E9C-101B-9397-08002B2CF9AE}" pid="12" name="Release Date ">
    <vt:lpwstr>MAR_26_2019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version ">
    <vt:lpwstr>3.2</vt:lpwstr>
  </property>
  <property fmtid="{D5CDD505-2E9C-101B-9397-08002B2CF9AE}" pid="16" name="ICV">
    <vt:lpwstr>8D4AFD323EC94950A790C3F8A8ABABB9</vt:lpwstr>
  </property>
  <property fmtid="{D5CDD505-2E9C-101B-9397-08002B2CF9AE}" pid="17" name="KSOProductBuildVer">
    <vt:lpwstr>1033-11.2.0.10382</vt:lpwstr>
  </property>
</Properties>
</file>