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E95330-224E-49F6-B8F7-E8D85839E37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3311A33D-86BB-4327-9C0E-2FD3C71C7386}">
      <dgm:prSet phldrT="[Text]"/>
      <dgm:spPr/>
      <dgm:t>
        <a:bodyPr/>
        <a:lstStyle/>
        <a:p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Literature Review on </a:t>
          </a:r>
          <a:r>
            <a:rPr lang="en-GB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unmixing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DF4F93-BFD1-4A46-A78F-18DB91E3C930}" type="parTrans" cxnId="{7FCE850A-FE53-4A55-BABD-0F33795B6259}">
      <dgm:prSet/>
      <dgm:spPr/>
      <dgm:t>
        <a:bodyPr/>
        <a:lstStyle/>
        <a:p>
          <a:endParaRPr lang="en-IN"/>
        </a:p>
      </dgm:t>
    </dgm:pt>
    <dgm:pt modelId="{CD0B4FD6-281C-4712-BEA7-5CD3C9940300}" type="sibTrans" cxnId="{7FCE850A-FE53-4A55-BABD-0F33795B6259}">
      <dgm:prSet/>
      <dgm:spPr/>
      <dgm:t>
        <a:bodyPr/>
        <a:lstStyle/>
        <a:p>
          <a:endParaRPr lang="en-IN"/>
        </a:p>
      </dgm:t>
    </dgm:pt>
    <dgm:pt modelId="{8756CA06-0306-46F7-9536-3F87B5CDCF07}">
      <dgm:prSet phldrT="[Text]"/>
      <dgm:spPr/>
      <dgm:t>
        <a:bodyPr/>
        <a:lstStyle/>
        <a:p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Literature Review on linear model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CF2A14-F147-47F2-9860-6D819FD72FA0}" type="parTrans" cxnId="{AD35D9A5-DE60-456C-8CEE-67CD9D010824}">
      <dgm:prSet/>
      <dgm:spPr/>
      <dgm:t>
        <a:bodyPr/>
        <a:lstStyle/>
        <a:p>
          <a:endParaRPr lang="en-IN"/>
        </a:p>
      </dgm:t>
    </dgm:pt>
    <dgm:pt modelId="{AD4182D4-88ED-4DF3-A0B6-2FC749E79281}" type="sibTrans" cxnId="{AD35D9A5-DE60-456C-8CEE-67CD9D010824}">
      <dgm:prSet/>
      <dgm:spPr/>
      <dgm:t>
        <a:bodyPr/>
        <a:lstStyle/>
        <a:p>
          <a:endParaRPr lang="en-IN"/>
        </a:p>
      </dgm:t>
    </dgm:pt>
    <dgm:pt modelId="{3A2646D3-7712-4686-B6D0-945DBBD4364B}">
      <dgm:prSet phldrT="[Text]"/>
      <dgm:spPr/>
      <dgm:t>
        <a:bodyPr/>
        <a:lstStyle/>
        <a:p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Literature review on Non linear models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0350DA-2C5E-4FDE-8A45-DC33F52C7F28}" type="parTrans" cxnId="{A6A7EF00-C25C-4C5C-9E32-63BC3A54B59D}">
      <dgm:prSet/>
      <dgm:spPr/>
      <dgm:t>
        <a:bodyPr/>
        <a:lstStyle/>
        <a:p>
          <a:endParaRPr lang="en-IN"/>
        </a:p>
      </dgm:t>
    </dgm:pt>
    <dgm:pt modelId="{B856F475-EFDE-4727-A4BC-D28CD8324592}" type="sibTrans" cxnId="{A6A7EF00-C25C-4C5C-9E32-63BC3A54B59D}">
      <dgm:prSet/>
      <dgm:spPr/>
      <dgm:t>
        <a:bodyPr/>
        <a:lstStyle/>
        <a:p>
          <a:endParaRPr lang="en-IN"/>
        </a:p>
      </dgm:t>
    </dgm:pt>
    <dgm:pt modelId="{59EABEA6-3860-4DBC-9453-A32CDFA71BBE}">
      <dgm:prSet phldrT="[Text]"/>
      <dgm:spPr/>
      <dgm:t>
        <a:bodyPr/>
        <a:lstStyle/>
        <a:p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Selection of appropriate model 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DE7C7E-E26F-4946-A1DF-2E2EA2DD5494}" type="parTrans" cxnId="{4F7427C6-BB86-4F27-BCF3-1B17CA103E11}">
      <dgm:prSet/>
      <dgm:spPr/>
      <dgm:t>
        <a:bodyPr/>
        <a:lstStyle/>
        <a:p>
          <a:endParaRPr lang="en-IN"/>
        </a:p>
      </dgm:t>
    </dgm:pt>
    <dgm:pt modelId="{A9CCE392-2EAE-4AC9-8E31-394D1B79747C}" type="sibTrans" cxnId="{4F7427C6-BB86-4F27-BCF3-1B17CA103E11}">
      <dgm:prSet/>
      <dgm:spPr/>
      <dgm:t>
        <a:bodyPr/>
        <a:lstStyle/>
        <a:p>
          <a:endParaRPr lang="en-IN"/>
        </a:p>
      </dgm:t>
    </dgm:pt>
    <dgm:pt modelId="{B7BF5DEC-0534-4037-BB94-33A1A15AC464}">
      <dgm:prSet phldrT="[Text]"/>
      <dgm:spPr/>
      <dgm:t>
        <a:bodyPr/>
        <a:lstStyle/>
        <a:p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B6E9E4-076C-4501-99B6-67009990982D}" type="parTrans" cxnId="{13351BCB-0A83-4BE8-99EF-2011331C1AF1}">
      <dgm:prSet/>
      <dgm:spPr/>
      <dgm:t>
        <a:bodyPr/>
        <a:lstStyle/>
        <a:p>
          <a:endParaRPr lang="en-IN"/>
        </a:p>
      </dgm:t>
    </dgm:pt>
    <dgm:pt modelId="{AD96F471-64B0-4718-B9B0-75CC0FDED62A}" type="sibTrans" cxnId="{13351BCB-0A83-4BE8-99EF-2011331C1AF1}">
      <dgm:prSet/>
      <dgm:spPr/>
      <dgm:t>
        <a:bodyPr/>
        <a:lstStyle/>
        <a:p>
          <a:endParaRPr lang="en-IN"/>
        </a:p>
      </dgm:t>
    </dgm:pt>
    <dgm:pt modelId="{F93FDFB9-9FA9-49AC-95BB-C1AD88D54D25}">
      <dgm:prSet phldrT="[Text]"/>
      <dgm:spPr/>
      <dgm:t>
        <a:bodyPr/>
        <a:lstStyle/>
        <a:p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Deliverable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E225CB-EBD1-4C14-8A52-2DBA30C0869A}" type="parTrans" cxnId="{8519C4F7-7E29-440A-83C2-C0853F9EA2EB}">
      <dgm:prSet/>
      <dgm:spPr/>
      <dgm:t>
        <a:bodyPr/>
        <a:lstStyle/>
        <a:p>
          <a:endParaRPr lang="en-IN"/>
        </a:p>
      </dgm:t>
    </dgm:pt>
    <dgm:pt modelId="{519C854D-8B97-45E3-BECF-8BF168FF1001}" type="sibTrans" cxnId="{8519C4F7-7E29-440A-83C2-C0853F9EA2EB}">
      <dgm:prSet/>
      <dgm:spPr/>
      <dgm:t>
        <a:bodyPr/>
        <a:lstStyle/>
        <a:p>
          <a:endParaRPr lang="en-IN"/>
        </a:p>
      </dgm:t>
    </dgm:pt>
    <dgm:pt modelId="{D801D04F-B304-4FA0-9097-9C6394A7ABE6}" type="pres">
      <dgm:prSet presAssocID="{E1E95330-224E-49F6-B8F7-E8D85839E372}" presName="Name0" presStyleCnt="0">
        <dgm:presLayoutVars>
          <dgm:dir/>
          <dgm:animLvl val="lvl"/>
          <dgm:resizeHandles val="exact"/>
        </dgm:presLayoutVars>
      </dgm:prSet>
      <dgm:spPr/>
    </dgm:pt>
    <dgm:pt modelId="{1060708B-0606-45FA-B2D4-01BF8C4B26BA}" type="pres">
      <dgm:prSet presAssocID="{3311A33D-86BB-4327-9C0E-2FD3C71C738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55640F-C6C1-4581-80B0-514F273AFED9}" type="pres">
      <dgm:prSet presAssocID="{CD0B4FD6-281C-4712-BEA7-5CD3C9940300}" presName="parTxOnlySpace" presStyleCnt="0"/>
      <dgm:spPr/>
    </dgm:pt>
    <dgm:pt modelId="{3EF2074D-8C87-4202-A14E-DEC4280FEE39}" type="pres">
      <dgm:prSet presAssocID="{8756CA06-0306-46F7-9536-3F87B5CDCF0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857028-DB88-492C-8ECD-544C12497C92}" type="pres">
      <dgm:prSet presAssocID="{AD4182D4-88ED-4DF3-A0B6-2FC749E79281}" presName="parTxOnlySpace" presStyleCnt="0"/>
      <dgm:spPr/>
    </dgm:pt>
    <dgm:pt modelId="{3CE26333-165B-41DC-B459-541E954AC3D7}" type="pres">
      <dgm:prSet presAssocID="{3A2646D3-7712-4686-B6D0-945DBBD4364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99E4B8-01C6-4855-8C49-4A3C766B80B5}" type="pres">
      <dgm:prSet presAssocID="{B856F475-EFDE-4727-A4BC-D28CD8324592}" presName="parTxOnlySpace" presStyleCnt="0"/>
      <dgm:spPr/>
    </dgm:pt>
    <dgm:pt modelId="{052563EE-0216-4204-960E-32B2B6D9EDF9}" type="pres">
      <dgm:prSet presAssocID="{59EABEA6-3860-4DBC-9453-A32CDFA71BB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807C231-5688-485B-9869-8C299D33DC33}" type="pres">
      <dgm:prSet presAssocID="{A9CCE392-2EAE-4AC9-8E31-394D1B79747C}" presName="parTxOnlySpace" presStyleCnt="0"/>
      <dgm:spPr/>
    </dgm:pt>
    <dgm:pt modelId="{F3FB1758-A2F9-44E4-B93B-63BD8BBC295A}" type="pres">
      <dgm:prSet presAssocID="{B7BF5DEC-0534-4037-BB94-33A1A15AC464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B8844E-60A6-48C2-B098-6BB02044A828}" type="pres">
      <dgm:prSet presAssocID="{AD96F471-64B0-4718-B9B0-75CC0FDED62A}" presName="parTxOnlySpace" presStyleCnt="0"/>
      <dgm:spPr/>
    </dgm:pt>
    <dgm:pt modelId="{77FC8F68-B9BB-41BD-9816-A6863EF072C7}" type="pres">
      <dgm:prSet presAssocID="{F93FDFB9-9FA9-49AC-95BB-C1AD88D54D2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5096F12-5DD0-4EE1-A1BE-9F46F8E1C2EC}" type="presOf" srcId="{59EABEA6-3860-4DBC-9453-A32CDFA71BBE}" destId="{052563EE-0216-4204-960E-32B2B6D9EDF9}" srcOrd="0" destOrd="0" presId="urn:microsoft.com/office/officeart/2005/8/layout/chevron1"/>
    <dgm:cxn modelId="{08D7F400-349E-4DA1-9BD0-D39CE271A687}" type="presOf" srcId="{B7BF5DEC-0534-4037-BB94-33A1A15AC464}" destId="{F3FB1758-A2F9-44E4-B93B-63BD8BBC295A}" srcOrd="0" destOrd="0" presId="urn:microsoft.com/office/officeart/2005/8/layout/chevron1"/>
    <dgm:cxn modelId="{8519C4F7-7E29-440A-83C2-C0853F9EA2EB}" srcId="{E1E95330-224E-49F6-B8F7-E8D85839E372}" destId="{F93FDFB9-9FA9-49AC-95BB-C1AD88D54D25}" srcOrd="5" destOrd="0" parTransId="{DFE225CB-EBD1-4C14-8A52-2DBA30C0869A}" sibTransId="{519C854D-8B97-45E3-BECF-8BF168FF1001}"/>
    <dgm:cxn modelId="{63841F51-31C4-4760-B4C3-5ECDC5112C52}" type="presOf" srcId="{3311A33D-86BB-4327-9C0E-2FD3C71C7386}" destId="{1060708B-0606-45FA-B2D4-01BF8C4B26BA}" srcOrd="0" destOrd="0" presId="urn:microsoft.com/office/officeart/2005/8/layout/chevron1"/>
    <dgm:cxn modelId="{A6A7EF00-C25C-4C5C-9E32-63BC3A54B59D}" srcId="{E1E95330-224E-49F6-B8F7-E8D85839E372}" destId="{3A2646D3-7712-4686-B6D0-945DBBD4364B}" srcOrd="2" destOrd="0" parTransId="{380350DA-2C5E-4FDE-8A45-DC33F52C7F28}" sibTransId="{B856F475-EFDE-4727-A4BC-D28CD8324592}"/>
    <dgm:cxn modelId="{E180C5D5-D753-4BF8-8FE1-3B41645D6A09}" type="presOf" srcId="{E1E95330-224E-49F6-B8F7-E8D85839E372}" destId="{D801D04F-B304-4FA0-9097-9C6394A7ABE6}" srcOrd="0" destOrd="0" presId="urn:microsoft.com/office/officeart/2005/8/layout/chevron1"/>
    <dgm:cxn modelId="{9D7593A6-0CAF-422D-A8E3-D350C9A54681}" type="presOf" srcId="{F93FDFB9-9FA9-49AC-95BB-C1AD88D54D25}" destId="{77FC8F68-B9BB-41BD-9816-A6863EF072C7}" srcOrd="0" destOrd="0" presId="urn:microsoft.com/office/officeart/2005/8/layout/chevron1"/>
    <dgm:cxn modelId="{7FCE850A-FE53-4A55-BABD-0F33795B6259}" srcId="{E1E95330-224E-49F6-B8F7-E8D85839E372}" destId="{3311A33D-86BB-4327-9C0E-2FD3C71C7386}" srcOrd="0" destOrd="0" parTransId="{EEDF4F93-BFD1-4A46-A78F-18DB91E3C930}" sibTransId="{CD0B4FD6-281C-4712-BEA7-5CD3C9940300}"/>
    <dgm:cxn modelId="{28C158FD-022E-4201-BF1F-4D200EFBF0EB}" type="presOf" srcId="{8756CA06-0306-46F7-9536-3F87B5CDCF07}" destId="{3EF2074D-8C87-4202-A14E-DEC4280FEE39}" srcOrd="0" destOrd="0" presId="urn:microsoft.com/office/officeart/2005/8/layout/chevron1"/>
    <dgm:cxn modelId="{7E199BCB-C0CF-40AF-9970-469C169FD6C7}" type="presOf" srcId="{3A2646D3-7712-4686-B6D0-945DBBD4364B}" destId="{3CE26333-165B-41DC-B459-541E954AC3D7}" srcOrd="0" destOrd="0" presId="urn:microsoft.com/office/officeart/2005/8/layout/chevron1"/>
    <dgm:cxn modelId="{AD35D9A5-DE60-456C-8CEE-67CD9D010824}" srcId="{E1E95330-224E-49F6-B8F7-E8D85839E372}" destId="{8756CA06-0306-46F7-9536-3F87B5CDCF07}" srcOrd="1" destOrd="0" parTransId="{E3CF2A14-F147-47F2-9860-6D819FD72FA0}" sibTransId="{AD4182D4-88ED-4DF3-A0B6-2FC749E79281}"/>
    <dgm:cxn modelId="{4F7427C6-BB86-4F27-BCF3-1B17CA103E11}" srcId="{E1E95330-224E-49F6-B8F7-E8D85839E372}" destId="{59EABEA6-3860-4DBC-9453-A32CDFA71BBE}" srcOrd="3" destOrd="0" parTransId="{32DE7C7E-E26F-4946-A1DF-2E2EA2DD5494}" sibTransId="{A9CCE392-2EAE-4AC9-8E31-394D1B79747C}"/>
    <dgm:cxn modelId="{13351BCB-0A83-4BE8-99EF-2011331C1AF1}" srcId="{E1E95330-224E-49F6-B8F7-E8D85839E372}" destId="{B7BF5DEC-0534-4037-BB94-33A1A15AC464}" srcOrd="4" destOrd="0" parTransId="{7CB6E9E4-076C-4501-99B6-67009990982D}" sibTransId="{AD96F471-64B0-4718-B9B0-75CC0FDED62A}"/>
    <dgm:cxn modelId="{FF040706-3FCC-47E3-8FBD-B9565430B9BE}" type="presParOf" srcId="{D801D04F-B304-4FA0-9097-9C6394A7ABE6}" destId="{1060708B-0606-45FA-B2D4-01BF8C4B26BA}" srcOrd="0" destOrd="0" presId="urn:microsoft.com/office/officeart/2005/8/layout/chevron1"/>
    <dgm:cxn modelId="{5C636815-3FDF-431A-9E60-5F0CAF8809DF}" type="presParOf" srcId="{D801D04F-B304-4FA0-9097-9C6394A7ABE6}" destId="{BE55640F-C6C1-4581-80B0-514F273AFED9}" srcOrd="1" destOrd="0" presId="urn:microsoft.com/office/officeart/2005/8/layout/chevron1"/>
    <dgm:cxn modelId="{EF088E51-3761-4C57-BFB7-029669649BB9}" type="presParOf" srcId="{D801D04F-B304-4FA0-9097-9C6394A7ABE6}" destId="{3EF2074D-8C87-4202-A14E-DEC4280FEE39}" srcOrd="2" destOrd="0" presId="urn:microsoft.com/office/officeart/2005/8/layout/chevron1"/>
    <dgm:cxn modelId="{C2EE95C7-9755-4CF9-A9B6-47EEAF352B7D}" type="presParOf" srcId="{D801D04F-B304-4FA0-9097-9C6394A7ABE6}" destId="{B7857028-DB88-492C-8ECD-544C12497C92}" srcOrd="3" destOrd="0" presId="urn:microsoft.com/office/officeart/2005/8/layout/chevron1"/>
    <dgm:cxn modelId="{A3CD6AE9-12CD-463E-9ACB-A593AE3DE71D}" type="presParOf" srcId="{D801D04F-B304-4FA0-9097-9C6394A7ABE6}" destId="{3CE26333-165B-41DC-B459-541E954AC3D7}" srcOrd="4" destOrd="0" presId="urn:microsoft.com/office/officeart/2005/8/layout/chevron1"/>
    <dgm:cxn modelId="{8B57FD46-CB38-4524-8D7B-7A765572BFB6}" type="presParOf" srcId="{D801D04F-B304-4FA0-9097-9C6394A7ABE6}" destId="{6299E4B8-01C6-4855-8C49-4A3C766B80B5}" srcOrd="5" destOrd="0" presId="urn:microsoft.com/office/officeart/2005/8/layout/chevron1"/>
    <dgm:cxn modelId="{415F8002-5853-4C8A-8896-86C0EEA7B79A}" type="presParOf" srcId="{D801D04F-B304-4FA0-9097-9C6394A7ABE6}" destId="{052563EE-0216-4204-960E-32B2B6D9EDF9}" srcOrd="6" destOrd="0" presId="urn:microsoft.com/office/officeart/2005/8/layout/chevron1"/>
    <dgm:cxn modelId="{94BB3792-9787-4657-AF5B-7D7FFA20E2F1}" type="presParOf" srcId="{D801D04F-B304-4FA0-9097-9C6394A7ABE6}" destId="{1807C231-5688-485B-9869-8C299D33DC33}" srcOrd="7" destOrd="0" presId="urn:microsoft.com/office/officeart/2005/8/layout/chevron1"/>
    <dgm:cxn modelId="{ECD94EBB-3B23-47B1-BBCB-34BE25113FFA}" type="presParOf" srcId="{D801D04F-B304-4FA0-9097-9C6394A7ABE6}" destId="{F3FB1758-A2F9-44E4-B93B-63BD8BBC295A}" srcOrd="8" destOrd="0" presId="urn:microsoft.com/office/officeart/2005/8/layout/chevron1"/>
    <dgm:cxn modelId="{8CA32607-D3B1-4749-A73B-922911F4498B}" type="presParOf" srcId="{D801D04F-B304-4FA0-9097-9C6394A7ABE6}" destId="{8CB8844E-60A6-48C2-B098-6BB02044A828}" srcOrd="9" destOrd="0" presId="urn:microsoft.com/office/officeart/2005/8/layout/chevron1"/>
    <dgm:cxn modelId="{5C851C50-F8C6-458F-9E15-E2339E968FA5}" type="presParOf" srcId="{D801D04F-B304-4FA0-9097-9C6394A7ABE6}" destId="{77FC8F68-B9BB-41BD-9816-A6863EF072C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570FD8-C74A-4731-AD7B-2D09FFFE3BE8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6CB2D916-7A12-4B82-A514-02B06BBAB58A}">
      <dgm:prSet phldrT="[Text]" custT="1"/>
      <dgm:spPr/>
      <dgm:t>
        <a:bodyPr/>
        <a:lstStyle/>
        <a:p>
          <a:r>
            <a:rPr lang="en-GB" sz="1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</a:t>
          </a:r>
          <a:endParaRPr lang="en-IN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A453D6-A057-4471-B9A9-3E742872BEB4}" type="parTrans" cxnId="{FBB4EE49-EA85-466B-8BE3-6BFDD1FECB6F}">
      <dgm:prSet/>
      <dgm:spPr/>
      <dgm:t>
        <a:bodyPr/>
        <a:lstStyle/>
        <a:p>
          <a:endParaRPr lang="en-IN"/>
        </a:p>
      </dgm:t>
    </dgm:pt>
    <dgm:pt modelId="{4B0EEFAB-77F0-426E-B385-51C851AF25E8}" type="sibTrans" cxnId="{FBB4EE49-EA85-466B-8BE3-6BFDD1FECB6F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C845C9-8E6B-46A6-B81F-3198F73BA87E}">
      <dgm:prSet phldrT="[Text]" custT="1"/>
      <dgm:spPr/>
      <dgm:t>
        <a:bodyPr/>
        <a:lstStyle/>
        <a:p>
          <a:r>
            <a:rPr lang="en-GB" sz="1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Execute</a:t>
          </a:r>
          <a:endParaRPr lang="en-IN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C6867B-09A1-4000-98CE-498793844CAD}" type="parTrans" cxnId="{527812DA-B6A4-4DF9-9EA8-51F4EA4C97C8}">
      <dgm:prSet/>
      <dgm:spPr/>
      <dgm:t>
        <a:bodyPr/>
        <a:lstStyle/>
        <a:p>
          <a:endParaRPr lang="en-IN"/>
        </a:p>
      </dgm:t>
    </dgm:pt>
    <dgm:pt modelId="{A4E4FD62-5F52-42AF-A8B9-1107C4DA9E0A}" type="sibTrans" cxnId="{527812DA-B6A4-4DF9-9EA8-51F4EA4C97C8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676CAD-7919-4EB3-99C8-8A5741261D84}">
      <dgm:prSet phldrT="[Text]" custT="1"/>
      <dgm:spPr/>
      <dgm:t>
        <a:bodyPr/>
        <a:lstStyle/>
        <a:p>
          <a:r>
            <a:rPr lang="en-GB" sz="1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Plan</a:t>
          </a:r>
          <a:endParaRPr lang="en-IN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79A59B-D02E-4497-A80E-9C21F8653716}" type="parTrans" cxnId="{68A5203C-887C-4B9F-8A10-A637F7FBF536}">
      <dgm:prSet/>
      <dgm:spPr/>
      <dgm:t>
        <a:bodyPr/>
        <a:lstStyle/>
        <a:p>
          <a:endParaRPr lang="en-IN"/>
        </a:p>
      </dgm:t>
    </dgm:pt>
    <dgm:pt modelId="{831A568F-F820-496B-91C1-ADDA1C43A5C4}" type="sibTrans" cxnId="{68A5203C-887C-4B9F-8A10-A637F7FBF536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8846AE-7180-4637-B401-F6C05A86167D}" type="pres">
      <dgm:prSet presAssocID="{FC570FD8-C74A-4731-AD7B-2D09FFFE3BE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7A4720F-EFCB-4B9C-8C50-B17E3A5CA300}" type="pres">
      <dgm:prSet presAssocID="{6CB2D916-7A12-4B82-A514-02B06BBAB58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0FE427-468A-40B7-95C2-85DD243C1D16}" type="pres">
      <dgm:prSet presAssocID="{6CB2D916-7A12-4B82-A514-02B06BBAB58A}" presName="gear1srcNode" presStyleLbl="node1" presStyleIdx="0" presStyleCnt="3"/>
      <dgm:spPr/>
      <dgm:t>
        <a:bodyPr/>
        <a:lstStyle/>
        <a:p>
          <a:endParaRPr lang="en-IN"/>
        </a:p>
      </dgm:t>
    </dgm:pt>
    <dgm:pt modelId="{D5B3C5DB-EAD5-4B26-9AB0-6B5E63861891}" type="pres">
      <dgm:prSet presAssocID="{6CB2D916-7A12-4B82-A514-02B06BBAB58A}" presName="gear1dstNode" presStyleLbl="node1" presStyleIdx="0" presStyleCnt="3"/>
      <dgm:spPr/>
      <dgm:t>
        <a:bodyPr/>
        <a:lstStyle/>
        <a:p>
          <a:endParaRPr lang="en-IN"/>
        </a:p>
      </dgm:t>
    </dgm:pt>
    <dgm:pt modelId="{216311E5-BCE1-4BF0-8696-210260E8B7D3}" type="pres">
      <dgm:prSet presAssocID="{57C845C9-8E6B-46A6-B81F-3198F73BA87E}" presName="gear2" presStyleLbl="node1" presStyleIdx="1" presStyleCnt="3" custScaleX="116570" custScaleY="12192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56288B-A09F-4598-B9E2-54A249484487}" type="pres">
      <dgm:prSet presAssocID="{57C845C9-8E6B-46A6-B81F-3198F73BA87E}" presName="gear2srcNode" presStyleLbl="node1" presStyleIdx="1" presStyleCnt="3"/>
      <dgm:spPr/>
      <dgm:t>
        <a:bodyPr/>
        <a:lstStyle/>
        <a:p>
          <a:endParaRPr lang="en-IN"/>
        </a:p>
      </dgm:t>
    </dgm:pt>
    <dgm:pt modelId="{38318651-D1F0-4C01-89F2-78CCE6722553}" type="pres">
      <dgm:prSet presAssocID="{57C845C9-8E6B-46A6-B81F-3198F73BA87E}" presName="gear2dstNode" presStyleLbl="node1" presStyleIdx="1" presStyleCnt="3"/>
      <dgm:spPr/>
      <dgm:t>
        <a:bodyPr/>
        <a:lstStyle/>
        <a:p>
          <a:endParaRPr lang="en-IN"/>
        </a:p>
      </dgm:t>
    </dgm:pt>
    <dgm:pt modelId="{6546AC17-4A02-4C40-A4E3-2DC50CFABA3F}" type="pres">
      <dgm:prSet presAssocID="{DB676CAD-7919-4EB3-99C8-8A5741261D84}" presName="gear3" presStyleLbl="node1" presStyleIdx="2" presStyleCnt="3"/>
      <dgm:spPr/>
      <dgm:t>
        <a:bodyPr/>
        <a:lstStyle/>
        <a:p>
          <a:endParaRPr lang="en-IN"/>
        </a:p>
      </dgm:t>
    </dgm:pt>
    <dgm:pt modelId="{4FABCCBF-6478-4742-9D9D-D7F24698F262}" type="pres">
      <dgm:prSet presAssocID="{DB676CAD-7919-4EB3-99C8-8A5741261D8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A6B51E-2026-4C72-8FD4-0B3AD03CABBA}" type="pres">
      <dgm:prSet presAssocID="{DB676CAD-7919-4EB3-99C8-8A5741261D84}" presName="gear3srcNode" presStyleLbl="node1" presStyleIdx="2" presStyleCnt="3"/>
      <dgm:spPr/>
      <dgm:t>
        <a:bodyPr/>
        <a:lstStyle/>
        <a:p>
          <a:endParaRPr lang="en-IN"/>
        </a:p>
      </dgm:t>
    </dgm:pt>
    <dgm:pt modelId="{0F75997B-329B-42A8-A4B3-7E9D822B108C}" type="pres">
      <dgm:prSet presAssocID="{DB676CAD-7919-4EB3-99C8-8A5741261D84}" presName="gear3dstNode" presStyleLbl="node1" presStyleIdx="2" presStyleCnt="3"/>
      <dgm:spPr/>
      <dgm:t>
        <a:bodyPr/>
        <a:lstStyle/>
        <a:p>
          <a:endParaRPr lang="en-IN"/>
        </a:p>
      </dgm:t>
    </dgm:pt>
    <dgm:pt modelId="{F7F8F4AE-6FF7-493C-8EC2-58F98BAE5312}" type="pres">
      <dgm:prSet presAssocID="{4B0EEFAB-77F0-426E-B385-51C851AF25E8}" presName="connector1" presStyleLbl="sibTrans2D1" presStyleIdx="0" presStyleCnt="3"/>
      <dgm:spPr/>
      <dgm:t>
        <a:bodyPr/>
        <a:lstStyle/>
        <a:p>
          <a:endParaRPr lang="en-IN"/>
        </a:p>
      </dgm:t>
    </dgm:pt>
    <dgm:pt modelId="{06B691A6-3BB3-4598-A125-F9DB2FE4C9D2}" type="pres">
      <dgm:prSet presAssocID="{A4E4FD62-5F52-42AF-A8B9-1107C4DA9E0A}" presName="connector2" presStyleLbl="sibTrans2D1" presStyleIdx="1" presStyleCnt="3"/>
      <dgm:spPr/>
      <dgm:t>
        <a:bodyPr/>
        <a:lstStyle/>
        <a:p>
          <a:endParaRPr lang="en-IN"/>
        </a:p>
      </dgm:t>
    </dgm:pt>
    <dgm:pt modelId="{0E577169-0F5C-48BA-A8B1-E76329C8D71F}" type="pres">
      <dgm:prSet presAssocID="{831A568F-F820-496B-91C1-ADDA1C43A5C4}" presName="connector3" presStyleLbl="sibTrans2D1" presStyleIdx="2" presStyleCnt="3"/>
      <dgm:spPr/>
      <dgm:t>
        <a:bodyPr/>
        <a:lstStyle/>
        <a:p>
          <a:endParaRPr lang="en-IN"/>
        </a:p>
      </dgm:t>
    </dgm:pt>
  </dgm:ptLst>
  <dgm:cxnLst>
    <dgm:cxn modelId="{D6EC065F-51F3-4A0E-BC70-938E880E51AC}" type="presOf" srcId="{4B0EEFAB-77F0-426E-B385-51C851AF25E8}" destId="{F7F8F4AE-6FF7-493C-8EC2-58F98BAE5312}" srcOrd="0" destOrd="0" presId="urn:microsoft.com/office/officeart/2005/8/layout/gear1"/>
    <dgm:cxn modelId="{6AE73421-5D05-4DED-92ED-6F8680533AEA}" type="presOf" srcId="{6CB2D916-7A12-4B82-A514-02B06BBAB58A}" destId="{27A4720F-EFCB-4B9C-8C50-B17E3A5CA300}" srcOrd="0" destOrd="0" presId="urn:microsoft.com/office/officeart/2005/8/layout/gear1"/>
    <dgm:cxn modelId="{527812DA-B6A4-4DF9-9EA8-51F4EA4C97C8}" srcId="{FC570FD8-C74A-4731-AD7B-2D09FFFE3BE8}" destId="{57C845C9-8E6B-46A6-B81F-3198F73BA87E}" srcOrd="1" destOrd="0" parTransId="{5BC6867B-09A1-4000-98CE-498793844CAD}" sibTransId="{A4E4FD62-5F52-42AF-A8B9-1107C4DA9E0A}"/>
    <dgm:cxn modelId="{B33D6872-1045-45A4-A7D9-F1760C9FBD66}" type="presOf" srcId="{A4E4FD62-5F52-42AF-A8B9-1107C4DA9E0A}" destId="{06B691A6-3BB3-4598-A125-F9DB2FE4C9D2}" srcOrd="0" destOrd="0" presId="urn:microsoft.com/office/officeart/2005/8/layout/gear1"/>
    <dgm:cxn modelId="{EB48FC2A-2993-474C-BE28-A23ABCFFBFD5}" type="presOf" srcId="{6CB2D916-7A12-4B82-A514-02B06BBAB58A}" destId="{D5B3C5DB-EAD5-4B26-9AB0-6B5E63861891}" srcOrd="2" destOrd="0" presId="urn:microsoft.com/office/officeart/2005/8/layout/gear1"/>
    <dgm:cxn modelId="{10B7F0BB-CD60-4151-B113-8FF76B70DABC}" type="presOf" srcId="{57C845C9-8E6B-46A6-B81F-3198F73BA87E}" destId="{7256288B-A09F-4598-B9E2-54A249484487}" srcOrd="1" destOrd="0" presId="urn:microsoft.com/office/officeart/2005/8/layout/gear1"/>
    <dgm:cxn modelId="{7B7FC7C7-4FE0-4B9D-893A-F34B6A1CC230}" type="presOf" srcId="{57C845C9-8E6B-46A6-B81F-3198F73BA87E}" destId="{38318651-D1F0-4C01-89F2-78CCE6722553}" srcOrd="2" destOrd="0" presId="urn:microsoft.com/office/officeart/2005/8/layout/gear1"/>
    <dgm:cxn modelId="{2C2E54B7-42FA-4B27-909F-B6CAC8809866}" type="presOf" srcId="{DB676CAD-7919-4EB3-99C8-8A5741261D84}" destId="{00A6B51E-2026-4C72-8FD4-0B3AD03CABBA}" srcOrd="2" destOrd="0" presId="urn:microsoft.com/office/officeart/2005/8/layout/gear1"/>
    <dgm:cxn modelId="{625CFD82-FF79-4E02-AD65-4A279EAD336C}" type="presOf" srcId="{DB676CAD-7919-4EB3-99C8-8A5741261D84}" destId="{0F75997B-329B-42A8-A4B3-7E9D822B108C}" srcOrd="3" destOrd="0" presId="urn:microsoft.com/office/officeart/2005/8/layout/gear1"/>
    <dgm:cxn modelId="{2FE4D90D-8EBC-4865-9924-5959AACE8962}" type="presOf" srcId="{57C845C9-8E6B-46A6-B81F-3198F73BA87E}" destId="{216311E5-BCE1-4BF0-8696-210260E8B7D3}" srcOrd="0" destOrd="0" presId="urn:microsoft.com/office/officeart/2005/8/layout/gear1"/>
    <dgm:cxn modelId="{FBB4EE49-EA85-466B-8BE3-6BFDD1FECB6F}" srcId="{FC570FD8-C74A-4731-AD7B-2D09FFFE3BE8}" destId="{6CB2D916-7A12-4B82-A514-02B06BBAB58A}" srcOrd="0" destOrd="0" parTransId="{7EA453D6-A057-4471-B9A9-3E742872BEB4}" sibTransId="{4B0EEFAB-77F0-426E-B385-51C851AF25E8}"/>
    <dgm:cxn modelId="{C55CAA1E-C4D3-4DDB-AA56-34F020C91750}" type="presOf" srcId="{831A568F-F820-496B-91C1-ADDA1C43A5C4}" destId="{0E577169-0F5C-48BA-A8B1-E76329C8D71F}" srcOrd="0" destOrd="0" presId="urn:microsoft.com/office/officeart/2005/8/layout/gear1"/>
    <dgm:cxn modelId="{DC77BC90-D1BC-4F6A-A178-CD34C8C7E9BD}" type="presOf" srcId="{DB676CAD-7919-4EB3-99C8-8A5741261D84}" destId="{6546AC17-4A02-4C40-A4E3-2DC50CFABA3F}" srcOrd="0" destOrd="0" presId="urn:microsoft.com/office/officeart/2005/8/layout/gear1"/>
    <dgm:cxn modelId="{BFC16D3E-824F-4F80-85B3-52D8A94DBF6D}" type="presOf" srcId="{6CB2D916-7A12-4B82-A514-02B06BBAB58A}" destId="{290FE427-468A-40B7-95C2-85DD243C1D16}" srcOrd="1" destOrd="0" presId="urn:microsoft.com/office/officeart/2005/8/layout/gear1"/>
    <dgm:cxn modelId="{12A32CD8-44AB-4890-ABAD-AEF22CCDF765}" type="presOf" srcId="{FC570FD8-C74A-4731-AD7B-2D09FFFE3BE8}" destId="{748846AE-7180-4637-B401-F6C05A86167D}" srcOrd="0" destOrd="0" presId="urn:microsoft.com/office/officeart/2005/8/layout/gear1"/>
    <dgm:cxn modelId="{68A5203C-887C-4B9F-8A10-A637F7FBF536}" srcId="{FC570FD8-C74A-4731-AD7B-2D09FFFE3BE8}" destId="{DB676CAD-7919-4EB3-99C8-8A5741261D84}" srcOrd="2" destOrd="0" parTransId="{7379A59B-D02E-4497-A80E-9C21F8653716}" sibTransId="{831A568F-F820-496B-91C1-ADDA1C43A5C4}"/>
    <dgm:cxn modelId="{365402E2-D52C-4550-A14A-E75225660FE8}" type="presOf" srcId="{DB676CAD-7919-4EB3-99C8-8A5741261D84}" destId="{4FABCCBF-6478-4742-9D9D-D7F24698F262}" srcOrd="1" destOrd="0" presId="urn:microsoft.com/office/officeart/2005/8/layout/gear1"/>
    <dgm:cxn modelId="{081B9FCA-E335-408F-8690-B88CFFC973E0}" type="presParOf" srcId="{748846AE-7180-4637-B401-F6C05A86167D}" destId="{27A4720F-EFCB-4B9C-8C50-B17E3A5CA300}" srcOrd="0" destOrd="0" presId="urn:microsoft.com/office/officeart/2005/8/layout/gear1"/>
    <dgm:cxn modelId="{FD0CFF08-1C96-4319-9460-B54399C98E60}" type="presParOf" srcId="{748846AE-7180-4637-B401-F6C05A86167D}" destId="{290FE427-468A-40B7-95C2-85DD243C1D16}" srcOrd="1" destOrd="0" presId="urn:microsoft.com/office/officeart/2005/8/layout/gear1"/>
    <dgm:cxn modelId="{D774E3B6-7F4E-43B6-B56D-0A9971CA77BA}" type="presParOf" srcId="{748846AE-7180-4637-B401-F6C05A86167D}" destId="{D5B3C5DB-EAD5-4B26-9AB0-6B5E63861891}" srcOrd="2" destOrd="0" presId="urn:microsoft.com/office/officeart/2005/8/layout/gear1"/>
    <dgm:cxn modelId="{8424C44B-42C5-4E01-B12F-197EA9666AD3}" type="presParOf" srcId="{748846AE-7180-4637-B401-F6C05A86167D}" destId="{216311E5-BCE1-4BF0-8696-210260E8B7D3}" srcOrd="3" destOrd="0" presId="urn:microsoft.com/office/officeart/2005/8/layout/gear1"/>
    <dgm:cxn modelId="{F4CFA2DB-D9D5-4A0A-A443-C15CF8E4A8F2}" type="presParOf" srcId="{748846AE-7180-4637-B401-F6C05A86167D}" destId="{7256288B-A09F-4598-B9E2-54A249484487}" srcOrd="4" destOrd="0" presId="urn:microsoft.com/office/officeart/2005/8/layout/gear1"/>
    <dgm:cxn modelId="{B486953B-D668-4B23-91D3-F23F0F3A9300}" type="presParOf" srcId="{748846AE-7180-4637-B401-F6C05A86167D}" destId="{38318651-D1F0-4C01-89F2-78CCE6722553}" srcOrd="5" destOrd="0" presId="urn:microsoft.com/office/officeart/2005/8/layout/gear1"/>
    <dgm:cxn modelId="{1CADA9BF-05B2-4430-97B9-3176F5CDC5BB}" type="presParOf" srcId="{748846AE-7180-4637-B401-F6C05A86167D}" destId="{6546AC17-4A02-4C40-A4E3-2DC50CFABA3F}" srcOrd="6" destOrd="0" presId="urn:microsoft.com/office/officeart/2005/8/layout/gear1"/>
    <dgm:cxn modelId="{0E1D4511-3677-4FC2-9700-57A8AD930BD2}" type="presParOf" srcId="{748846AE-7180-4637-B401-F6C05A86167D}" destId="{4FABCCBF-6478-4742-9D9D-D7F24698F262}" srcOrd="7" destOrd="0" presId="urn:microsoft.com/office/officeart/2005/8/layout/gear1"/>
    <dgm:cxn modelId="{5532E3DD-04E6-4D45-91F2-8D4331968176}" type="presParOf" srcId="{748846AE-7180-4637-B401-F6C05A86167D}" destId="{00A6B51E-2026-4C72-8FD4-0B3AD03CABBA}" srcOrd="8" destOrd="0" presId="urn:microsoft.com/office/officeart/2005/8/layout/gear1"/>
    <dgm:cxn modelId="{2FF9BB50-1262-46F0-A730-C288D2B931F1}" type="presParOf" srcId="{748846AE-7180-4637-B401-F6C05A86167D}" destId="{0F75997B-329B-42A8-A4B3-7E9D822B108C}" srcOrd="9" destOrd="0" presId="urn:microsoft.com/office/officeart/2005/8/layout/gear1"/>
    <dgm:cxn modelId="{DCF1A9C0-0854-4F35-B41F-BBFA8660C80D}" type="presParOf" srcId="{748846AE-7180-4637-B401-F6C05A86167D}" destId="{F7F8F4AE-6FF7-493C-8EC2-58F98BAE5312}" srcOrd="10" destOrd="0" presId="urn:microsoft.com/office/officeart/2005/8/layout/gear1"/>
    <dgm:cxn modelId="{D2B74ADF-507E-41AE-B22C-D67938B615C3}" type="presParOf" srcId="{748846AE-7180-4637-B401-F6C05A86167D}" destId="{06B691A6-3BB3-4598-A125-F9DB2FE4C9D2}" srcOrd="11" destOrd="0" presId="urn:microsoft.com/office/officeart/2005/8/layout/gear1"/>
    <dgm:cxn modelId="{FAE5F079-EEBA-4120-ACEA-55E0343D8335}" type="presParOf" srcId="{748846AE-7180-4637-B401-F6C05A86167D}" destId="{0E577169-0F5C-48BA-A8B1-E76329C8D71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0708B-0606-45FA-B2D4-01BF8C4B26BA}">
      <dsp:nvSpPr>
        <dsp:cNvPr id="0" name=""/>
        <dsp:cNvSpPr/>
      </dsp:nvSpPr>
      <dsp:spPr>
        <a:xfrm>
          <a:off x="5469" y="2161462"/>
          <a:ext cx="2034629" cy="81385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Literature Review on </a:t>
          </a:r>
          <a:r>
            <a:rPr lang="en-GB" sz="1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unmixing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2395" y="2161462"/>
        <a:ext cx="1220778" cy="813851"/>
      </dsp:txXfrm>
    </dsp:sp>
    <dsp:sp modelId="{3EF2074D-8C87-4202-A14E-DEC4280FEE39}">
      <dsp:nvSpPr>
        <dsp:cNvPr id="0" name=""/>
        <dsp:cNvSpPr/>
      </dsp:nvSpPr>
      <dsp:spPr>
        <a:xfrm>
          <a:off x="1836635" y="2161462"/>
          <a:ext cx="2034629" cy="81385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Literature Review on linear model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43561" y="2161462"/>
        <a:ext cx="1220778" cy="813851"/>
      </dsp:txXfrm>
    </dsp:sp>
    <dsp:sp modelId="{3CE26333-165B-41DC-B459-541E954AC3D7}">
      <dsp:nvSpPr>
        <dsp:cNvPr id="0" name=""/>
        <dsp:cNvSpPr/>
      </dsp:nvSpPr>
      <dsp:spPr>
        <a:xfrm>
          <a:off x="3667801" y="2161462"/>
          <a:ext cx="2034629" cy="81385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Literature review on Non linear models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74727" y="2161462"/>
        <a:ext cx="1220778" cy="813851"/>
      </dsp:txXfrm>
    </dsp:sp>
    <dsp:sp modelId="{052563EE-0216-4204-960E-32B2B6D9EDF9}">
      <dsp:nvSpPr>
        <dsp:cNvPr id="0" name=""/>
        <dsp:cNvSpPr/>
      </dsp:nvSpPr>
      <dsp:spPr>
        <a:xfrm>
          <a:off x="5498968" y="2161462"/>
          <a:ext cx="2034629" cy="81385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Selection of appropriate model 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05894" y="2161462"/>
        <a:ext cx="1220778" cy="813851"/>
      </dsp:txXfrm>
    </dsp:sp>
    <dsp:sp modelId="{F3FB1758-A2F9-44E4-B93B-63BD8BBC295A}">
      <dsp:nvSpPr>
        <dsp:cNvPr id="0" name=""/>
        <dsp:cNvSpPr/>
      </dsp:nvSpPr>
      <dsp:spPr>
        <a:xfrm>
          <a:off x="7330134" y="2161462"/>
          <a:ext cx="2034629" cy="81385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37060" y="2161462"/>
        <a:ext cx="1220778" cy="813851"/>
      </dsp:txXfrm>
    </dsp:sp>
    <dsp:sp modelId="{77FC8F68-B9BB-41BD-9816-A6863EF072C7}">
      <dsp:nvSpPr>
        <dsp:cNvPr id="0" name=""/>
        <dsp:cNvSpPr/>
      </dsp:nvSpPr>
      <dsp:spPr>
        <a:xfrm>
          <a:off x="9161300" y="2161462"/>
          <a:ext cx="2034629" cy="81385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Deliverable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68226" y="2161462"/>
        <a:ext cx="1220778" cy="8138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4720F-EFCB-4B9C-8C50-B17E3A5CA300}">
      <dsp:nvSpPr>
        <dsp:cNvPr id="0" name=""/>
        <dsp:cNvSpPr/>
      </dsp:nvSpPr>
      <dsp:spPr>
        <a:xfrm>
          <a:off x="1782457" y="934794"/>
          <a:ext cx="1142526" cy="114252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</a:t>
          </a:r>
          <a:endParaRPr lang="en-IN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12156" y="1202425"/>
        <a:ext cx="683128" cy="587282"/>
      </dsp:txXfrm>
    </dsp:sp>
    <dsp:sp modelId="{216311E5-BCE1-4BF0-8696-210260E8B7D3}">
      <dsp:nvSpPr>
        <dsp:cNvPr id="0" name=""/>
        <dsp:cNvSpPr/>
      </dsp:nvSpPr>
      <dsp:spPr>
        <a:xfrm>
          <a:off x="1048872" y="573660"/>
          <a:ext cx="968613" cy="101309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Execute</a:t>
          </a:r>
          <a:endParaRPr lang="en-IN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92723" y="825547"/>
        <a:ext cx="480911" cy="509318"/>
      </dsp:txXfrm>
    </dsp:sp>
    <dsp:sp modelId="{6546AC17-4A02-4C40-A4E3-2DC50CFABA3F}">
      <dsp:nvSpPr>
        <dsp:cNvPr id="0" name=""/>
        <dsp:cNvSpPr/>
      </dsp:nvSpPr>
      <dsp:spPr>
        <a:xfrm rot="20700000">
          <a:off x="1583119" y="91486"/>
          <a:ext cx="814140" cy="81414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Plan</a:t>
          </a:r>
          <a:endParaRPr lang="en-IN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20700000">
        <a:off x="1761684" y="270051"/>
        <a:ext cx="457010" cy="457010"/>
      </dsp:txXfrm>
    </dsp:sp>
    <dsp:sp modelId="{F7F8F4AE-6FF7-493C-8EC2-58F98BAE5312}">
      <dsp:nvSpPr>
        <dsp:cNvPr id="0" name=""/>
        <dsp:cNvSpPr/>
      </dsp:nvSpPr>
      <dsp:spPr>
        <a:xfrm>
          <a:off x="1673229" y="774184"/>
          <a:ext cx="1462433" cy="1462433"/>
        </a:xfrm>
        <a:prstGeom prst="circularArrow">
          <a:avLst>
            <a:gd name="adj1" fmla="val 4687"/>
            <a:gd name="adj2" fmla="val 299029"/>
            <a:gd name="adj3" fmla="val 2427107"/>
            <a:gd name="adj4" fmla="val 1606855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691A6-3BB3-4598-A125-F9DB2FE4C9D2}">
      <dsp:nvSpPr>
        <dsp:cNvPr id="0" name=""/>
        <dsp:cNvSpPr/>
      </dsp:nvSpPr>
      <dsp:spPr>
        <a:xfrm>
          <a:off x="970558" y="489974"/>
          <a:ext cx="1062549" cy="106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77169-0F5C-48BA-A8B1-E76329C8D71F}">
      <dsp:nvSpPr>
        <dsp:cNvPr id="0" name=""/>
        <dsp:cNvSpPr/>
      </dsp:nvSpPr>
      <dsp:spPr>
        <a:xfrm>
          <a:off x="1394800" y="-77755"/>
          <a:ext cx="1145642" cy="114564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7AD-7AC8-4E9F-A14C-86A74B8B563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714-74DB-41A2-9EFD-7629D78F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52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7AD-7AC8-4E9F-A14C-86A74B8B563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714-74DB-41A2-9EFD-7629D78F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2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7AD-7AC8-4E9F-A14C-86A74B8B563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714-74DB-41A2-9EFD-7629D78F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8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7AD-7AC8-4E9F-A14C-86A74B8B563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714-74DB-41A2-9EFD-7629D78F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39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7AD-7AC8-4E9F-A14C-86A74B8B563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714-74DB-41A2-9EFD-7629D78F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04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7AD-7AC8-4E9F-A14C-86A74B8B563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714-74DB-41A2-9EFD-7629D78F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36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7AD-7AC8-4E9F-A14C-86A74B8B563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714-74DB-41A2-9EFD-7629D78F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8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7AD-7AC8-4E9F-A14C-86A74B8B563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714-74DB-41A2-9EFD-7629D78F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73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7AD-7AC8-4E9F-A14C-86A74B8B563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714-74DB-41A2-9EFD-7629D78F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90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7AD-7AC8-4E9F-A14C-86A74B8B563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714-74DB-41A2-9EFD-7629D78F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67AD-7AC8-4E9F-A14C-86A74B8B563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714-74DB-41A2-9EFD-7629D78F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48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C67AD-7AC8-4E9F-A14C-86A74B8B563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C1714-74DB-41A2-9EFD-7629D78F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73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Pavithra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222SP030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 Spectral Image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Unmixing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mixed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 into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endmembers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set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fractional abundances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indicate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proportion of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endmember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7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resolution of Hyper spectral images captured by satellites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scattering between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is not considered in linear methods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033" y="2784994"/>
            <a:ext cx="4532943" cy="33919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318" y="6176963"/>
            <a:ext cx="743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Illustration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nonlinear mixing where incident solar radiation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encounters an intimate mixture that induces multiple bounces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[1]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Mixing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86" y="2596996"/>
            <a:ext cx="1776973" cy="9885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11686" y="37105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endmember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GB" b="0" i="0" u="none" strike="noStrike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b="0" i="0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mth</a:t>
            </a:r>
            <a:r>
              <a:rPr lang="en-GB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abundance</a:t>
            </a:r>
            <a:r>
              <a:rPr lang="en-IN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b="0" i="0" u="none" strike="noStrik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b="0" i="0" u="none" strike="noStrike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u="none" strike="noStrik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endmember</a:t>
            </a:r>
            <a:r>
              <a:rPr lang="en-IN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1686" y="46667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</a:t>
            </a:r>
            <a:r>
              <a:rPr lang="en-GB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LMM:</a:t>
            </a:r>
            <a:endParaRPr lang="en-IN" b="0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Dimension reduction</a:t>
            </a:r>
          </a:p>
          <a:p>
            <a:r>
              <a:rPr lang="en-IN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b="0" i="0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Endmember</a:t>
            </a:r>
            <a:r>
              <a:rPr lang="en-IN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determination</a:t>
            </a:r>
          </a:p>
          <a:p>
            <a:r>
              <a:rPr lang="en-GB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Estimation of </a:t>
            </a:r>
            <a:r>
              <a:rPr lang="en-GB" b="0" i="0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endmember</a:t>
            </a:r>
            <a:r>
              <a:rPr lang="en-GB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spectra and fractional abundance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Annotations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Available in .mat format- Samson, Cuprite, Jasper ridge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Samson-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95x95 over 156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bands, 3 end members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Cuprite-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250x190 over 188 bands, 12 end members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19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and Modularization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344999"/>
              </p:ext>
            </p:extLst>
          </p:nvPr>
        </p:nvGraphicFramePr>
        <p:xfrm>
          <a:off x="645459" y="1452282"/>
          <a:ext cx="11201399" cy="5136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62555998"/>
              </p:ext>
            </p:extLst>
          </p:nvPr>
        </p:nvGraphicFramePr>
        <p:xfrm>
          <a:off x="7005917" y="4531658"/>
          <a:ext cx="3772647" cy="2077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 flipV="1">
            <a:off x="11784105" y="2447363"/>
            <a:ext cx="13448" cy="1196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7893424" y="2380129"/>
            <a:ext cx="13447" cy="12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36494" y="2447364"/>
            <a:ext cx="13448" cy="1196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6100482" y="2447363"/>
            <a:ext cx="13448" cy="1196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9704294" y="2447363"/>
            <a:ext cx="13448" cy="1196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9212" y="2864224"/>
            <a:ext cx="420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January - Mid February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18078" y="2864224"/>
            <a:ext cx="173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March- April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8583" y="2864224"/>
            <a:ext cx="175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 February to End February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73234" y="2864224"/>
            <a:ext cx="17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April End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2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Deliverable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HSI, the abundance maps for the identified end members is displayed as 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4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Keshava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J. F. Mustard, "Spectral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unmixing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in IEEE Signal Processing Magazine, vol. 19, no. 1, pp. 44-57, Jan. 2002,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10.1109/79.974727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Heylen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Gader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 Review of Nonlinear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Unmixing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Methods," in IEEE Journal of Selected Topics in Applied Earth Observations and Remote Sensing, vol. 7, no. 6, pp. 1844-1868, June 2014,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10.1109/JSTARS.2014.2320576.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16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296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Hyper Spectral Image Unmixing </vt:lpstr>
      <vt:lpstr>Problem Statement</vt:lpstr>
      <vt:lpstr>Motivation</vt:lpstr>
      <vt:lpstr>Literature Review</vt:lpstr>
      <vt:lpstr>Data Annotations</vt:lpstr>
      <vt:lpstr>Timeline and Modularization</vt:lpstr>
      <vt:lpstr>Expected Deliverable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 Spectral Unmixing</dc:title>
  <dc:creator>Microsoft account</dc:creator>
  <cp:lastModifiedBy>Microsoft account</cp:lastModifiedBy>
  <cp:revision>24</cp:revision>
  <dcterms:created xsi:type="dcterms:W3CDTF">2023-01-30T12:26:45Z</dcterms:created>
  <dcterms:modified xsi:type="dcterms:W3CDTF">2023-01-31T17:45:10Z</dcterms:modified>
</cp:coreProperties>
</file>