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78D9-CAE8-4FA5-BD60-F49072738DF2}" type="datetimeFigureOut">
              <a:rPr lang="en-IN" smtClean="0"/>
              <a:t>13-04-2019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04DD-F524-4736-8E64-E5EB05A39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49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78D9-CAE8-4FA5-BD60-F49072738DF2}" type="datetimeFigureOut">
              <a:rPr lang="en-IN" smtClean="0"/>
              <a:t>13-04-2019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04DD-F524-4736-8E64-E5EB05A39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13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78D9-CAE8-4FA5-BD60-F49072738DF2}" type="datetimeFigureOut">
              <a:rPr lang="en-IN" smtClean="0"/>
              <a:t>13-04-2019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04DD-F524-4736-8E64-E5EB05A39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463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78D9-CAE8-4FA5-BD60-F49072738DF2}" type="datetimeFigureOut">
              <a:rPr lang="en-IN" smtClean="0"/>
              <a:t>13-04-2019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04DD-F524-4736-8E64-E5EB05A399B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2539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78D9-CAE8-4FA5-BD60-F49072738DF2}" type="datetimeFigureOut">
              <a:rPr lang="en-IN" smtClean="0"/>
              <a:t>13-04-2019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04DD-F524-4736-8E64-E5EB05A39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821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78D9-CAE8-4FA5-BD60-F49072738DF2}" type="datetimeFigureOut">
              <a:rPr lang="en-IN" smtClean="0"/>
              <a:t>13-04-2019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04DD-F524-4736-8E64-E5EB05A39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55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78D9-CAE8-4FA5-BD60-F49072738DF2}" type="datetimeFigureOut">
              <a:rPr lang="en-IN" smtClean="0"/>
              <a:t>13-04-2019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04DD-F524-4736-8E64-E5EB05A39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664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78D9-CAE8-4FA5-BD60-F49072738DF2}" type="datetimeFigureOut">
              <a:rPr lang="en-IN" smtClean="0"/>
              <a:t>13-04-2019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04DD-F524-4736-8E64-E5EB05A39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847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78D9-CAE8-4FA5-BD60-F49072738DF2}" type="datetimeFigureOut">
              <a:rPr lang="en-IN" smtClean="0"/>
              <a:t>13-04-2019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04DD-F524-4736-8E64-E5EB05A39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29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78D9-CAE8-4FA5-BD60-F49072738DF2}" type="datetimeFigureOut">
              <a:rPr lang="en-IN" smtClean="0"/>
              <a:t>13-04-2019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04DD-F524-4736-8E64-E5EB05A39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08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78D9-CAE8-4FA5-BD60-F49072738DF2}" type="datetimeFigureOut">
              <a:rPr lang="en-IN" smtClean="0"/>
              <a:t>13-04-2019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04DD-F524-4736-8E64-E5EB05A39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95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78D9-CAE8-4FA5-BD60-F49072738DF2}" type="datetimeFigureOut">
              <a:rPr lang="en-IN" smtClean="0"/>
              <a:t>13-04-2019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04DD-F524-4736-8E64-E5EB05A39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44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78D9-CAE8-4FA5-BD60-F49072738DF2}" type="datetimeFigureOut">
              <a:rPr lang="en-IN" smtClean="0"/>
              <a:t>13-04-2019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04DD-F524-4736-8E64-E5EB05A39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32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78D9-CAE8-4FA5-BD60-F49072738DF2}" type="datetimeFigureOut">
              <a:rPr lang="en-IN" smtClean="0"/>
              <a:t>13-04-2019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04DD-F524-4736-8E64-E5EB05A39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76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78D9-CAE8-4FA5-BD60-F49072738DF2}" type="datetimeFigureOut">
              <a:rPr lang="en-IN" smtClean="0"/>
              <a:t>13-04-2019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04DD-F524-4736-8E64-E5EB05A39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9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78D9-CAE8-4FA5-BD60-F49072738DF2}" type="datetimeFigureOut">
              <a:rPr lang="en-IN" smtClean="0"/>
              <a:t>13-04-2019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04DD-F524-4736-8E64-E5EB05A39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36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78D9-CAE8-4FA5-BD60-F49072738DF2}" type="datetimeFigureOut">
              <a:rPr lang="en-IN" smtClean="0"/>
              <a:t>13-04-2019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04DD-F524-4736-8E64-E5EB05A39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7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2A78D9-CAE8-4FA5-BD60-F49072738DF2}" type="datetimeFigureOut">
              <a:rPr lang="en-IN" smtClean="0"/>
              <a:t>13-04-2019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804DD-F524-4736-8E64-E5EB05A39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10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  <p:sldLayoutId id="2147484146" r:id="rId13"/>
    <p:sldLayoutId id="2147484147" r:id="rId14"/>
    <p:sldLayoutId id="2147484148" r:id="rId15"/>
    <p:sldLayoutId id="2147484149" r:id="rId16"/>
    <p:sldLayoutId id="21474841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AIML CHATBOT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811427"/>
          </a:xfrm>
        </p:spPr>
        <p:txBody>
          <a:bodyPr>
            <a:normAutofit/>
          </a:bodyPr>
          <a:lstStyle/>
          <a:p>
            <a:r>
              <a:rPr lang="en-IN" b="1" dirty="0" smtClean="0"/>
              <a:t>Created by :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b="1" dirty="0" smtClean="0"/>
              <a:t>Akshay Pawar 12004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b="1" dirty="0" err="1" smtClean="0"/>
              <a:t>Shreyas</a:t>
            </a:r>
            <a:r>
              <a:rPr lang="en-IN" b="1" dirty="0" smtClean="0"/>
              <a:t> Mahajan 12005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857261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Diagram: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262" y="2052638"/>
            <a:ext cx="5361251" cy="4195762"/>
          </a:xfrm>
        </p:spPr>
      </p:pic>
    </p:spTree>
    <p:extLst>
      <p:ext uri="{BB962C8B-B14F-4D97-AF65-F5344CB8AC3E}">
        <p14:creationId xmlns:p14="http://schemas.microsoft.com/office/powerpoint/2010/main" val="3932503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03312" y="700756"/>
            <a:ext cx="8946541" cy="55476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3500" b="1" dirty="0" smtClean="0"/>
              <a:t>Drawbacks: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800" dirty="0" smtClean="0"/>
              <a:t>It is a scripted bot.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3500" b="1" dirty="0" smtClean="0"/>
              <a:t>Future Enhancements: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800" dirty="0" smtClean="0"/>
              <a:t>We can implement some AI algorithms.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800" dirty="0"/>
              <a:t>We can also consider giving input to our </a:t>
            </a:r>
            <a:r>
              <a:rPr lang="en-IN" sz="2800" dirty="0" smtClean="0"/>
              <a:t>chat bot </a:t>
            </a:r>
            <a:r>
              <a:rPr lang="en-IN" sz="2800" dirty="0"/>
              <a:t>by voice.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800" dirty="0"/>
              <a:t>We can further generate more efficient reports.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IN" sz="28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96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555477"/>
            <a:ext cx="8946541" cy="5692922"/>
          </a:xfrm>
        </p:spPr>
        <p:txBody>
          <a:bodyPr>
            <a:normAutofit/>
          </a:bodyPr>
          <a:lstStyle/>
          <a:p>
            <a:pPr algn="ctr"/>
            <a:endParaRPr lang="en-IN" sz="3600" b="1" dirty="0" smtClean="0"/>
          </a:p>
          <a:p>
            <a:pPr algn="ctr"/>
            <a:endParaRPr lang="en-IN" sz="3600" b="1" dirty="0"/>
          </a:p>
          <a:p>
            <a:pPr marL="0" indent="0" algn="ctr">
              <a:buNone/>
            </a:pPr>
            <a:endParaRPr lang="en-IN" sz="3600" b="1" dirty="0" smtClean="0"/>
          </a:p>
          <a:p>
            <a:pPr marL="0" indent="0" algn="ctr">
              <a:buNone/>
            </a:pPr>
            <a:r>
              <a:rPr lang="en-IN" sz="3600" b="1" dirty="0" smtClean="0"/>
              <a:t>THANK YOU!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40238234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800" dirty="0" smtClean="0"/>
              <a:t>What is Chat Bot?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800" dirty="0"/>
              <a:t>A </a:t>
            </a:r>
            <a:r>
              <a:rPr lang="en-IN" sz="2800" dirty="0" smtClean="0"/>
              <a:t>chat bot </a:t>
            </a:r>
            <a:r>
              <a:rPr lang="en-IN" sz="2800" dirty="0"/>
              <a:t>is a conversational agent where a computer program is designed to simulate an intelligent conversation. </a:t>
            </a:r>
            <a:endParaRPr lang="en-IN" sz="2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 smtClean="0"/>
              <a:t>There are many open source platforms from where we can develop  a chat bot. AIML is one of them.</a:t>
            </a:r>
          </a:p>
          <a:p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148501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a CHATBOT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800" dirty="0" smtClean="0"/>
              <a:t>To provide a memorable UI.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 smtClean="0"/>
              <a:t>They provide us exact information which is requested by a user.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 smtClean="0"/>
              <a:t>This system can be used by anybody and it can be used on websites , especially on product or service related websites.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98157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This bot can answer queries which passengers usually have while they are traveling </a:t>
            </a:r>
            <a:r>
              <a:rPr lang="en-IN" sz="2800" dirty="0" smtClean="0"/>
              <a:t>by a particular airline.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/>
              <a:t>Simple </a:t>
            </a:r>
            <a:r>
              <a:rPr lang="en-US" sz="2800" dirty="0" smtClean="0"/>
              <a:t>UI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User Interface that can be understand by toddler</a:t>
            </a:r>
            <a:r>
              <a:rPr lang="en-US" sz="2800" dirty="0" smtClean="0"/>
              <a:t>.</a:t>
            </a: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 smtClean="0"/>
              <a:t>Provides a graphical representation of all user’s statistics to website owner.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54960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AIML(Artificial Intelligence Mark-up Language)</a:t>
            </a:r>
          </a:p>
          <a:p>
            <a:r>
              <a:rPr lang="en-IN" sz="2800" dirty="0" smtClean="0"/>
              <a:t>Python</a:t>
            </a:r>
          </a:p>
          <a:p>
            <a:r>
              <a:rPr lang="en-IN" sz="2800" dirty="0" smtClean="0"/>
              <a:t>Flask </a:t>
            </a:r>
            <a:r>
              <a:rPr lang="en-IN" sz="2800" dirty="0" err="1" smtClean="0"/>
              <a:t>FrameWork</a:t>
            </a:r>
            <a:endParaRPr lang="en-IN" sz="2800" dirty="0" smtClean="0"/>
          </a:p>
          <a:p>
            <a:r>
              <a:rPr lang="en-IN" sz="2800" dirty="0" smtClean="0"/>
              <a:t>HTML/BOOTSTRAP</a:t>
            </a:r>
          </a:p>
          <a:p>
            <a:r>
              <a:rPr lang="en-IN" sz="2800" dirty="0" smtClean="0"/>
              <a:t>SQLITE3</a:t>
            </a:r>
          </a:p>
          <a:p>
            <a:r>
              <a:rPr lang="en-IN" sz="2800" dirty="0" err="1" smtClean="0"/>
              <a:t>Pycharm</a:t>
            </a:r>
            <a:r>
              <a:rPr lang="en-IN" sz="2800" dirty="0" smtClean="0"/>
              <a:t> (IDE)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52509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UML Diagrams:</a:t>
            </a:r>
            <a:br>
              <a:rPr lang="en-IN" dirty="0" smtClean="0"/>
            </a:br>
            <a:r>
              <a:rPr lang="en-IN" dirty="0"/>
              <a:t>	</a:t>
            </a:r>
            <a:r>
              <a:rPr lang="en-IN" sz="1800" dirty="0" smtClean="0"/>
              <a:t>Use Case: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66430"/>
            <a:ext cx="8946541" cy="4581969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461330"/>
            <a:ext cx="5715000" cy="520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51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Sequence Diagram: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254" y="2150269"/>
            <a:ext cx="7323746" cy="4000500"/>
          </a:xfrm>
        </p:spPr>
      </p:pic>
    </p:spTree>
    <p:extLst>
      <p:ext uri="{BB962C8B-B14F-4D97-AF65-F5344CB8AC3E}">
        <p14:creationId xmlns:p14="http://schemas.microsoft.com/office/powerpoint/2010/main" val="3821506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Activity  Diagram:</a:t>
            </a:r>
            <a:br>
              <a:rPr lang="en-IN" dirty="0" smtClean="0"/>
            </a:br>
            <a:r>
              <a:rPr lang="en-IN" dirty="0"/>
              <a:t>	</a:t>
            </a:r>
            <a:r>
              <a:rPr lang="en-IN" sz="2000" dirty="0" smtClean="0"/>
              <a:t>User: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548" y="2052638"/>
            <a:ext cx="6896456" cy="4195762"/>
          </a:xfrm>
        </p:spPr>
      </p:pic>
    </p:spTree>
    <p:extLst>
      <p:ext uri="{BB962C8B-B14F-4D97-AF65-F5344CB8AC3E}">
        <p14:creationId xmlns:p14="http://schemas.microsoft.com/office/powerpoint/2010/main" val="3842227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Activity Diagram:</a:t>
            </a:r>
            <a:br>
              <a:rPr lang="en-IN" dirty="0" smtClean="0"/>
            </a:br>
            <a:r>
              <a:rPr lang="en-IN" dirty="0"/>
              <a:t>	</a:t>
            </a:r>
            <a:r>
              <a:rPr lang="en-IN" sz="2000" dirty="0" smtClean="0"/>
              <a:t>Admin: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46" y="2052638"/>
            <a:ext cx="6228084" cy="4195762"/>
          </a:xfrm>
        </p:spPr>
      </p:pic>
    </p:spTree>
    <p:extLst>
      <p:ext uri="{BB962C8B-B14F-4D97-AF65-F5344CB8AC3E}">
        <p14:creationId xmlns:p14="http://schemas.microsoft.com/office/powerpoint/2010/main" val="1009484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</TotalTime>
  <Words>219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</vt:lpstr>
      <vt:lpstr>AIML CHATBOT</vt:lpstr>
      <vt:lpstr>Overview</vt:lpstr>
      <vt:lpstr>Why a CHATBOT ?</vt:lpstr>
      <vt:lpstr>Features</vt:lpstr>
      <vt:lpstr>Technologies Used</vt:lpstr>
      <vt:lpstr>UML Diagrams:  Use Case:</vt:lpstr>
      <vt:lpstr>Sequence Diagram:</vt:lpstr>
      <vt:lpstr>Activity  Diagram:  User:</vt:lpstr>
      <vt:lpstr>Activity Diagram:  Admin:</vt:lpstr>
      <vt:lpstr>Class Diagram:</vt:lpstr>
      <vt:lpstr> 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AIML CHATBOT</dc:title>
  <dc:creator>Akshay Pawar</dc:creator>
  <cp:lastModifiedBy>Akshay Pawar</cp:lastModifiedBy>
  <cp:revision>11</cp:revision>
  <dcterms:created xsi:type="dcterms:W3CDTF">2019-04-13T09:28:55Z</dcterms:created>
  <dcterms:modified xsi:type="dcterms:W3CDTF">2019-04-13T11:08:28Z</dcterms:modified>
</cp:coreProperties>
</file>