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/>
    <p:restoredTop sz="94709"/>
  </p:normalViewPr>
  <p:slideViewPr>
    <p:cSldViewPr snapToGrid="0" snapToObjects="1">
      <p:cViewPr varScale="1">
        <p:scale>
          <a:sx n="80" d="100"/>
          <a:sy n="80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1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2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9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3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8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9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8D53-2DD3-FF41-B8F4-C2B28E04D1A5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E0F59-B54B-D34E-BB46-1923C322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6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AALTO Fall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Jordan Barria-Pineda, </a:t>
            </a:r>
            <a:r>
              <a:rPr lang="en-US" dirty="0" err="1" smtClean="0"/>
              <a:t>Kamil</a:t>
            </a:r>
            <a:r>
              <a:rPr lang="en-US" dirty="0" smtClean="0"/>
              <a:t> </a:t>
            </a:r>
            <a:r>
              <a:rPr lang="en-US" dirty="0" err="1" smtClean="0"/>
              <a:t>Akhuseyinoglu</a:t>
            </a:r>
            <a:endParaRPr lang="en-US" dirty="0" smtClean="0"/>
          </a:p>
          <a:p>
            <a:r>
              <a:rPr lang="en-US" dirty="0" smtClean="0"/>
              <a:t>10-08-2018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4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AALTO181:</a:t>
            </a:r>
          </a:p>
          <a:p>
            <a:pPr lvl="1"/>
            <a:r>
              <a:rPr lang="en-US" dirty="0" smtClean="0"/>
              <a:t># students min. 1 login: 32</a:t>
            </a:r>
          </a:p>
          <a:p>
            <a:pPr lvl="1"/>
            <a:r>
              <a:rPr lang="en-US" dirty="0" smtClean="0"/>
              <a:t># students at least solved 1 act: 15</a:t>
            </a:r>
          </a:p>
          <a:p>
            <a:pPr lvl="1"/>
            <a:endParaRPr lang="en-US" dirty="0"/>
          </a:p>
          <a:p>
            <a:r>
              <a:rPr lang="en-US" dirty="0" smtClean="0"/>
              <a:t>AALTO182:</a:t>
            </a:r>
          </a:p>
          <a:p>
            <a:pPr lvl="1"/>
            <a:r>
              <a:rPr lang="en-US" dirty="0" smtClean="0"/>
              <a:t># active min. 1 login: 25</a:t>
            </a:r>
          </a:p>
          <a:p>
            <a:pPr lvl="1"/>
            <a:r>
              <a:rPr lang="en-US" dirty="0" smtClean="0"/>
              <a:t># students at least solved 1 act: 18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5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AALTO Fall 2018</vt:lpstr>
      <vt:lpstr>Usage statistics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AALTO Fall 2018</dc:title>
  <dc:creator>Barria Pineda, Jordan Ariel</dc:creator>
  <cp:lastModifiedBy>Barria Pineda, Jordan Ariel</cp:lastModifiedBy>
  <cp:revision>3</cp:revision>
  <dcterms:created xsi:type="dcterms:W3CDTF">2018-10-08T12:56:15Z</dcterms:created>
  <dcterms:modified xsi:type="dcterms:W3CDTF">2018-11-10T17:58:31Z</dcterms:modified>
</cp:coreProperties>
</file>