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01"/>
  </p:normalViewPr>
  <p:slideViewPr>
    <p:cSldViewPr snapToGrid="0" snapToObjects="1">
      <p:cViewPr varScale="1">
        <p:scale>
          <a:sx n="76" d="100"/>
          <a:sy n="76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7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9A8E-D759-7E42-A39F-0C20C1D626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78B5-3036-E848-8256-DCD29F59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rush Script MT" charset="0"/>
                <a:ea typeface="Brush Script MT" charset="0"/>
                <a:cs typeface="Brush Script MT" charset="0"/>
              </a:rPr>
              <a:t>2 Fast 2 Fourier!!</a:t>
            </a:r>
            <a:endParaRPr lang="en-US" dirty="0">
              <a:latin typeface="Brush Script MT" charset="0"/>
              <a:ea typeface="Brush Script MT" charset="0"/>
              <a:cs typeface="Brush Script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5748"/>
            <a:ext cx="9144000" cy="1655762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how to Fast Fourier </a:t>
            </a:r>
            <a:r>
              <a:rPr lang="en-US" i="1" dirty="0">
                <a:solidFill>
                  <a:schemeClr val="accent2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ransform and </a:t>
            </a:r>
            <a:r>
              <a:rPr lang="en-US" i="1" dirty="0" err="1" smtClean="0">
                <a:solidFill>
                  <a:schemeClr val="accent2"/>
                </a:solidFill>
              </a:rPr>
              <a:t>analyse</a:t>
            </a:r>
            <a:r>
              <a:rPr lang="en-US" i="1" dirty="0" smtClean="0">
                <a:solidFill>
                  <a:schemeClr val="accent2"/>
                </a:solidFill>
              </a:rPr>
              <a:t> the </a:t>
            </a:r>
            <a:r>
              <a:rPr lang="en-US" i="1" dirty="0" err="1" smtClean="0">
                <a:solidFill>
                  <a:schemeClr val="accent2"/>
                </a:solidFill>
              </a:rPr>
              <a:t>spacial</a:t>
            </a:r>
            <a:r>
              <a:rPr lang="en-US" i="1" dirty="0" smtClean="0">
                <a:solidFill>
                  <a:schemeClr val="accent2"/>
                </a:solidFill>
              </a:rPr>
              <a:t> and temporal patterns of road accidents in the UK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mage result for joseph four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163"/>
            <a:ext cx="2949052" cy="24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t &amp; Furious 9 Revs Up for an April 2019 Start D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59" y="382723"/>
            <a:ext cx="3673538" cy="19334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ca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4602163"/>
            <a:ext cx="10041466" cy="144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of Temporal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5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of </a:t>
            </a:r>
            <a:r>
              <a:rPr lang="en-US" dirty="0" err="1" smtClean="0"/>
              <a:t>Spacial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9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Brush Script MT</vt:lpstr>
      <vt:lpstr>Calibri</vt:lpstr>
      <vt:lpstr>Calibri Light</vt:lpstr>
      <vt:lpstr>Arial</vt:lpstr>
      <vt:lpstr>Office Theme</vt:lpstr>
      <vt:lpstr>2 Fast 2 Fourier!!</vt:lpstr>
      <vt:lpstr>The Problem</vt:lpstr>
      <vt:lpstr>Data Analysis of Temporal Patterns</vt:lpstr>
      <vt:lpstr>Data Analysis of Spacial Patterns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Fast 2 Furious!!</dc:title>
  <dc:creator>Takao, So</dc:creator>
  <cp:lastModifiedBy>Takao, So</cp:lastModifiedBy>
  <cp:revision>2</cp:revision>
  <dcterms:created xsi:type="dcterms:W3CDTF">2018-11-18T13:33:48Z</dcterms:created>
  <dcterms:modified xsi:type="dcterms:W3CDTF">2018-11-18T13:46:21Z</dcterms:modified>
</cp:coreProperties>
</file>