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77" r:id="rId5"/>
    <p:sldId id="276" r:id="rId6"/>
    <p:sldId id="275" r:id="rId7"/>
    <p:sldId id="274" r:id="rId8"/>
    <p:sldId id="273" r:id="rId9"/>
    <p:sldId id="272" r:id="rId10"/>
    <p:sldId id="264" r:id="rId11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22512F-1474-4C15-BDDC-9889EE064C8E}" v="10" dt="2022-07-27T04:04:31.4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23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小小白 小小白" userId="abf3cb71bace3f92" providerId="LiveId" clId="{4022512F-1474-4C15-BDDC-9889EE064C8E}"/>
    <pc:docChg chg="undo custSel delSld modSld">
      <pc:chgData name="小小白 小小白" userId="abf3cb71bace3f92" providerId="LiveId" clId="{4022512F-1474-4C15-BDDC-9889EE064C8E}" dt="2022-07-27T04:04:44.583" v="582" actId="1076"/>
      <pc:docMkLst>
        <pc:docMk/>
      </pc:docMkLst>
      <pc:sldChg chg="modSp mod">
        <pc:chgData name="小小白 小小白" userId="abf3cb71bace3f92" providerId="LiveId" clId="{4022512F-1474-4C15-BDDC-9889EE064C8E}" dt="2022-07-27T03:12:59.945" v="0"/>
        <pc:sldMkLst>
          <pc:docMk/>
          <pc:sldMk cId="0" sldId="256"/>
        </pc:sldMkLst>
        <pc:spChg chg="mod">
          <ac:chgData name="小小白 小小白" userId="abf3cb71bace3f92" providerId="LiveId" clId="{4022512F-1474-4C15-BDDC-9889EE064C8E}" dt="2022-07-27T03:12:59.945" v="0"/>
          <ac:spMkLst>
            <pc:docMk/>
            <pc:sldMk cId="0" sldId="256"/>
            <ac:spMk id="76" creationId="{00000000-0000-0000-0000-000000000000}"/>
          </ac:spMkLst>
        </pc:spChg>
      </pc:sldChg>
      <pc:sldChg chg="addSp delSp modSp mod">
        <pc:chgData name="小小白 小小白" userId="abf3cb71bace3f92" providerId="LiveId" clId="{4022512F-1474-4C15-BDDC-9889EE064C8E}" dt="2022-07-27T03:14:29.163" v="173" actId="1076"/>
        <pc:sldMkLst>
          <pc:docMk/>
          <pc:sldMk cId="0" sldId="257"/>
        </pc:sldMkLst>
        <pc:spChg chg="del mod">
          <ac:chgData name="小小白 小小白" userId="abf3cb71bace3f92" providerId="LiveId" clId="{4022512F-1474-4C15-BDDC-9889EE064C8E}" dt="2022-07-27T03:13:44.309" v="115"/>
          <ac:spMkLst>
            <pc:docMk/>
            <pc:sldMk cId="0" sldId="257"/>
            <ac:spMk id="2" creationId="{F14D8143-CB32-38BF-50FD-E229CCC19F42}"/>
          </ac:spMkLst>
        </pc:spChg>
        <pc:spChg chg="mod">
          <ac:chgData name="小小白 小小白" userId="abf3cb71bace3f92" providerId="LiveId" clId="{4022512F-1474-4C15-BDDC-9889EE064C8E}" dt="2022-07-27T03:14:06.971" v="165" actId="20577"/>
          <ac:spMkLst>
            <pc:docMk/>
            <pc:sldMk cId="0" sldId="257"/>
            <ac:spMk id="78" creationId="{00000000-0000-0000-0000-000000000000}"/>
          </ac:spMkLst>
        </pc:spChg>
        <pc:picChg chg="add mod">
          <ac:chgData name="小小白 小小白" userId="abf3cb71bace3f92" providerId="LiveId" clId="{4022512F-1474-4C15-BDDC-9889EE064C8E}" dt="2022-07-27T03:14:29.163" v="173" actId="1076"/>
          <ac:picMkLst>
            <pc:docMk/>
            <pc:sldMk cId="0" sldId="257"/>
            <ac:picMk id="4" creationId="{00579E4D-EFEB-1679-9604-EAD0EC53CDAF}"/>
          </ac:picMkLst>
        </pc:picChg>
      </pc:sldChg>
      <pc:sldChg chg="del">
        <pc:chgData name="小小白 小小白" userId="abf3cb71bace3f92" providerId="LiveId" clId="{4022512F-1474-4C15-BDDC-9889EE064C8E}" dt="2022-07-27T03:14:13.289" v="166" actId="47"/>
        <pc:sldMkLst>
          <pc:docMk/>
          <pc:sldMk cId="0" sldId="258"/>
        </pc:sldMkLst>
      </pc:sldChg>
      <pc:sldChg chg="del">
        <pc:chgData name="小小白 小小白" userId="abf3cb71bace3f92" providerId="LiveId" clId="{4022512F-1474-4C15-BDDC-9889EE064C8E}" dt="2022-07-27T03:15:29.629" v="174" actId="47"/>
        <pc:sldMkLst>
          <pc:docMk/>
          <pc:sldMk cId="0" sldId="259"/>
        </pc:sldMkLst>
      </pc:sldChg>
      <pc:sldChg chg="del">
        <pc:chgData name="小小白 小小白" userId="abf3cb71bace3f92" providerId="LiveId" clId="{4022512F-1474-4C15-BDDC-9889EE064C8E}" dt="2022-07-27T03:15:29.629" v="174" actId="47"/>
        <pc:sldMkLst>
          <pc:docMk/>
          <pc:sldMk cId="0" sldId="260"/>
        </pc:sldMkLst>
      </pc:sldChg>
      <pc:sldChg chg="del">
        <pc:chgData name="小小白 小小白" userId="abf3cb71bace3f92" providerId="LiveId" clId="{4022512F-1474-4C15-BDDC-9889EE064C8E}" dt="2022-07-27T03:15:29.629" v="174" actId="47"/>
        <pc:sldMkLst>
          <pc:docMk/>
          <pc:sldMk cId="0" sldId="261"/>
        </pc:sldMkLst>
      </pc:sldChg>
      <pc:sldChg chg="del">
        <pc:chgData name="小小白 小小白" userId="abf3cb71bace3f92" providerId="LiveId" clId="{4022512F-1474-4C15-BDDC-9889EE064C8E}" dt="2022-07-27T03:15:29.629" v="174" actId="47"/>
        <pc:sldMkLst>
          <pc:docMk/>
          <pc:sldMk cId="0" sldId="262"/>
        </pc:sldMkLst>
      </pc:sldChg>
      <pc:sldChg chg="del">
        <pc:chgData name="小小白 小小白" userId="abf3cb71bace3f92" providerId="LiveId" clId="{4022512F-1474-4C15-BDDC-9889EE064C8E}" dt="2022-07-27T03:15:29.629" v="174" actId="47"/>
        <pc:sldMkLst>
          <pc:docMk/>
          <pc:sldMk cId="0" sldId="263"/>
        </pc:sldMkLst>
      </pc:sldChg>
      <pc:sldChg chg="del">
        <pc:chgData name="小小白 小小白" userId="abf3cb71bace3f92" providerId="LiveId" clId="{4022512F-1474-4C15-BDDC-9889EE064C8E}" dt="2022-07-27T03:15:29.629" v="174" actId="47"/>
        <pc:sldMkLst>
          <pc:docMk/>
          <pc:sldMk cId="2214527939" sldId="266"/>
        </pc:sldMkLst>
      </pc:sldChg>
      <pc:sldChg chg="del">
        <pc:chgData name="小小白 小小白" userId="abf3cb71bace3f92" providerId="LiveId" clId="{4022512F-1474-4C15-BDDC-9889EE064C8E}" dt="2022-07-27T03:15:29.629" v="174" actId="47"/>
        <pc:sldMkLst>
          <pc:docMk/>
          <pc:sldMk cId="4068170706" sldId="267"/>
        </pc:sldMkLst>
      </pc:sldChg>
      <pc:sldChg chg="del">
        <pc:chgData name="小小白 小小白" userId="abf3cb71bace3f92" providerId="LiveId" clId="{4022512F-1474-4C15-BDDC-9889EE064C8E}" dt="2022-07-27T03:15:29.629" v="174" actId="47"/>
        <pc:sldMkLst>
          <pc:docMk/>
          <pc:sldMk cId="3406798096" sldId="268"/>
        </pc:sldMkLst>
      </pc:sldChg>
      <pc:sldChg chg="del">
        <pc:chgData name="小小白 小小白" userId="abf3cb71bace3f92" providerId="LiveId" clId="{4022512F-1474-4C15-BDDC-9889EE064C8E}" dt="2022-07-27T03:15:29.629" v="174" actId="47"/>
        <pc:sldMkLst>
          <pc:docMk/>
          <pc:sldMk cId="606005920" sldId="269"/>
        </pc:sldMkLst>
      </pc:sldChg>
      <pc:sldChg chg="del">
        <pc:chgData name="小小白 小小白" userId="abf3cb71bace3f92" providerId="LiveId" clId="{4022512F-1474-4C15-BDDC-9889EE064C8E}" dt="2022-07-27T03:15:29.629" v="174" actId="47"/>
        <pc:sldMkLst>
          <pc:docMk/>
          <pc:sldMk cId="76540950" sldId="270"/>
        </pc:sldMkLst>
      </pc:sldChg>
      <pc:sldChg chg="del">
        <pc:chgData name="小小白 小小白" userId="abf3cb71bace3f92" providerId="LiveId" clId="{4022512F-1474-4C15-BDDC-9889EE064C8E}" dt="2022-07-27T03:15:29.629" v="174" actId="47"/>
        <pc:sldMkLst>
          <pc:docMk/>
          <pc:sldMk cId="2652689895" sldId="271"/>
        </pc:sldMkLst>
      </pc:sldChg>
      <pc:sldChg chg="addSp delSp modSp mod">
        <pc:chgData name="小小白 小小白" userId="abf3cb71bace3f92" providerId="LiveId" clId="{4022512F-1474-4C15-BDDC-9889EE064C8E}" dt="2022-07-27T04:04:44.583" v="582" actId="1076"/>
        <pc:sldMkLst>
          <pc:docMk/>
          <pc:sldMk cId="189705126" sldId="272"/>
        </pc:sldMkLst>
        <pc:spChg chg="del">
          <ac:chgData name="小小白 小小白" userId="abf3cb71bace3f92" providerId="LiveId" clId="{4022512F-1474-4C15-BDDC-9889EE064C8E}" dt="2022-07-27T04:00:19.788" v="422" actId="478"/>
          <ac:spMkLst>
            <pc:docMk/>
            <pc:sldMk cId="189705126" sldId="272"/>
            <ac:spMk id="3" creationId="{7CB998CC-9BF1-443E-5319-F55CACFB60D4}"/>
          </ac:spMkLst>
        </pc:spChg>
        <pc:spChg chg="add mod">
          <ac:chgData name="小小白 小小白" userId="abf3cb71bace3f92" providerId="LiveId" clId="{4022512F-1474-4C15-BDDC-9889EE064C8E}" dt="2022-07-27T04:04:39.234" v="579" actId="14100"/>
          <ac:spMkLst>
            <pc:docMk/>
            <pc:sldMk cId="189705126" sldId="272"/>
            <ac:spMk id="13" creationId="{38C22563-5C00-850C-3051-9735EFEFE210}"/>
          </ac:spMkLst>
        </pc:spChg>
        <pc:spChg chg="add mod">
          <ac:chgData name="小小白 小小白" userId="abf3cb71bace3f92" providerId="LiveId" clId="{4022512F-1474-4C15-BDDC-9889EE064C8E}" dt="2022-07-27T04:04:44.583" v="582" actId="1076"/>
          <ac:spMkLst>
            <pc:docMk/>
            <pc:sldMk cId="189705126" sldId="272"/>
            <ac:spMk id="15" creationId="{F7700868-9893-EA93-C158-15ADEAC6B8F8}"/>
          </ac:spMkLst>
        </pc:spChg>
        <pc:spChg chg="mod">
          <ac:chgData name="小小白 小小白" userId="abf3cb71bace3f92" providerId="LiveId" clId="{4022512F-1474-4C15-BDDC-9889EE064C8E}" dt="2022-07-27T03:59:57.872" v="419" actId="20577"/>
          <ac:spMkLst>
            <pc:docMk/>
            <pc:sldMk cId="189705126" sldId="272"/>
            <ac:spMk id="93" creationId="{00000000-0000-0000-0000-000000000000}"/>
          </ac:spMkLst>
        </pc:spChg>
        <pc:picChg chg="del">
          <ac:chgData name="小小白 小小白" userId="abf3cb71bace3f92" providerId="LiveId" clId="{4022512F-1474-4C15-BDDC-9889EE064C8E}" dt="2022-07-27T04:00:05.722" v="420" actId="478"/>
          <ac:picMkLst>
            <pc:docMk/>
            <pc:sldMk cId="189705126" sldId="272"/>
            <ac:picMk id="2" creationId="{23FEB053-5810-0E54-F39D-953D2087E658}"/>
          </ac:picMkLst>
        </pc:picChg>
        <pc:picChg chg="add del mod">
          <ac:chgData name="小小白 小小白" userId="abf3cb71bace3f92" providerId="LiveId" clId="{4022512F-1474-4C15-BDDC-9889EE064C8E}" dt="2022-07-27T04:00:57.665" v="442" actId="478"/>
          <ac:picMkLst>
            <pc:docMk/>
            <pc:sldMk cId="189705126" sldId="272"/>
            <ac:picMk id="5" creationId="{8D9F1799-6131-1A30-0EC6-392FAB277C97}"/>
          </ac:picMkLst>
        </pc:picChg>
        <pc:picChg chg="add del mod">
          <ac:chgData name="小小白 小小白" userId="abf3cb71bace3f92" providerId="LiveId" clId="{4022512F-1474-4C15-BDDC-9889EE064C8E}" dt="2022-07-27T04:00:57.147" v="441" actId="478"/>
          <ac:picMkLst>
            <pc:docMk/>
            <pc:sldMk cId="189705126" sldId="272"/>
            <ac:picMk id="7" creationId="{A6ECA4DB-E7C9-5544-5485-78882BB9A71C}"/>
          </ac:picMkLst>
        </pc:picChg>
        <pc:picChg chg="del">
          <ac:chgData name="小小白 小小白" userId="abf3cb71bace3f92" providerId="LiveId" clId="{4022512F-1474-4C15-BDDC-9889EE064C8E}" dt="2022-07-27T04:00:18.062" v="421" actId="478"/>
          <ac:picMkLst>
            <pc:docMk/>
            <pc:sldMk cId="189705126" sldId="272"/>
            <ac:picMk id="8" creationId="{C3AF8DEB-8400-9539-3E57-0832440B4F32}"/>
          </ac:picMkLst>
        </pc:picChg>
        <pc:picChg chg="add mod modCrop">
          <ac:chgData name="小小白 小小白" userId="abf3cb71bace3f92" providerId="LiveId" clId="{4022512F-1474-4C15-BDDC-9889EE064C8E}" dt="2022-07-27T04:03:55.177" v="466" actId="14100"/>
          <ac:picMkLst>
            <pc:docMk/>
            <pc:sldMk cId="189705126" sldId="272"/>
            <ac:picMk id="10" creationId="{8F9FDA57-0F2C-209D-BE79-B11BA871A0B7}"/>
          </ac:picMkLst>
        </pc:picChg>
        <pc:picChg chg="add mod modCrop">
          <ac:chgData name="小小白 小小白" userId="abf3cb71bace3f92" providerId="LiveId" clId="{4022512F-1474-4C15-BDDC-9889EE064C8E}" dt="2022-07-27T04:04:00.275" v="468" actId="1076"/>
          <ac:picMkLst>
            <pc:docMk/>
            <pc:sldMk cId="189705126" sldId="272"/>
            <ac:picMk id="12" creationId="{79E8E75B-854D-9AD3-006C-6D254D74166A}"/>
          </ac:picMkLst>
        </pc:picChg>
      </pc:sldChg>
      <pc:sldChg chg="addSp delSp modSp mod">
        <pc:chgData name="小小白 小小白" userId="abf3cb71bace3f92" providerId="LiveId" clId="{4022512F-1474-4C15-BDDC-9889EE064C8E}" dt="2022-07-27T03:59:23.324" v="385" actId="1076"/>
        <pc:sldMkLst>
          <pc:docMk/>
          <pc:sldMk cId="1121031658" sldId="273"/>
        </pc:sldMkLst>
        <pc:spChg chg="add del">
          <ac:chgData name="小小白 小小白" userId="abf3cb71bace3f92" providerId="LiveId" clId="{4022512F-1474-4C15-BDDC-9889EE064C8E}" dt="2022-07-27T03:58:27.311" v="362" actId="22"/>
          <ac:spMkLst>
            <pc:docMk/>
            <pc:sldMk cId="1121031658" sldId="273"/>
            <ac:spMk id="9" creationId="{5DAA50C0-1EDF-8521-8EDB-000DFEBECBF2}"/>
          </ac:spMkLst>
        </pc:spChg>
        <pc:spChg chg="del">
          <ac:chgData name="小小白 小小白" userId="abf3cb71bace3f92" providerId="LiveId" clId="{4022512F-1474-4C15-BDDC-9889EE064C8E}" dt="2022-07-27T03:58:40.204" v="364" actId="478"/>
          <ac:spMkLst>
            <pc:docMk/>
            <pc:sldMk cId="1121031658" sldId="273"/>
            <ac:spMk id="90" creationId="{00000000-0000-0000-0000-000000000000}"/>
          </ac:spMkLst>
        </pc:spChg>
        <pc:spChg chg="mod">
          <ac:chgData name="小小白 小小白" userId="abf3cb71bace3f92" providerId="LiveId" clId="{4022512F-1474-4C15-BDDC-9889EE064C8E}" dt="2022-07-27T03:59:02.792" v="378" actId="1076"/>
          <ac:spMkLst>
            <pc:docMk/>
            <pc:sldMk cId="1121031658" sldId="273"/>
            <ac:spMk id="91" creationId="{00000000-0000-0000-0000-000000000000}"/>
          </ac:spMkLst>
        </pc:spChg>
        <pc:spChg chg="mod">
          <ac:chgData name="小小白 小小白" userId="abf3cb71bace3f92" providerId="LiveId" clId="{4022512F-1474-4C15-BDDC-9889EE064C8E}" dt="2022-07-27T03:59:23.324" v="385" actId="1076"/>
          <ac:spMkLst>
            <pc:docMk/>
            <pc:sldMk cId="1121031658" sldId="273"/>
            <ac:spMk id="92" creationId="{00000000-0000-0000-0000-000000000000}"/>
          </ac:spMkLst>
        </pc:spChg>
        <pc:picChg chg="del">
          <ac:chgData name="小小白 小小白" userId="abf3cb71bace3f92" providerId="LiveId" clId="{4022512F-1474-4C15-BDDC-9889EE064C8E}" dt="2022-07-27T03:58:23.837" v="360" actId="478"/>
          <ac:picMkLst>
            <pc:docMk/>
            <pc:sldMk cId="1121031658" sldId="273"/>
            <ac:picMk id="2" creationId="{87A18FB6-C9F5-5A1F-9957-2CE91EFB1B2F}"/>
          </ac:picMkLst>
        </pc:picChg>
        <pc:picChg chg="add mod ord">
          <ac:chgData name="小小白 小小白" userId="abf3cb71bace3f92" providerId="LiveId" clId="{4022512F-1474-4C15-BDDC-9889EE064C8E}" dt="2022-07-27T03:58:59.972" v="377" actId="171"/>
          <ac:picMkLst>
            <pc:docMk/>
            <pc:sldMk cId="1121031658" sldId="273"/>
            <ac:picMk id="5" creationId="{BF6A0D25-0CD6-1466-258A-AE72E4A44693}"/>
          </ac:picMkLst>
        </pc:picChg>
        <pc:picChg chg="mod">
          <ac:chgData name="小小白 小小白" userId="abf3cb71bace3f92" providerId="LiveId" clId="{4022512F-1474-4C15-BDDC-9889EE064C8E}" dt="2022-07-27T03:59:17.462" v="382" actId="1076"/>
          <ac:picMkLst>
            <pc:docMk/>
            <pc:sldMk cId="1121031658" sldId="273"/>
            <ac:picMk id="89" creationId="{00000000-0000-0000-0000-000000000000}"/>
          </ac:picMkLst>
        </pc:picChg>
      </pc:sldChg>
      <pc:sldChg chg="addSp delSp modSp mod">
        <pc:chgData name="小小白 小小白" userId="abf3cb71bace3f92" providerId="LiveId" clId="{4022512F-1474-4C15-BDDC-9889EE064C8E}" dt="2022-07-27T03:56:47.835" v="359" actId="20577"/>
        <pc:sldMkLst>
          <pc:docMk/>
          <pc:sldMk cId="1619988978" sldId="274"/>
        </pc:sldMkLst>
        <pc:spChg chg="mod">
          <ac:chgData name="小小白 小小白" userId="abf3cb71bace3f92" providerId="LiveId" clId="{4022512F-1474-4C15-BDDC-9889EE064C8E}" dt="2022-07-27T03:56:47.835" v="359" actId="20577"/>
          <ac:spMkLst>
            <pc:docMk/>
            <pc:sldMk cId="1619988978" sldId="274"/>
            <ac:spMk id="3" creationId="{4C949E2C-47D4-18C2-AFAF-5D76118B1A39}"/>
          </ac:spMkLst>
        </pc:spChg>
        <pc:spChg chg="add mod">
          <ac:chgData name="小小白 小小白" userId="abf3cb71bace3f92" providerId="LiveId" clId="{4022512F-1474-4C15-BDDC-9889EE064C8E}" dt="2022-07-27T03:54:54.344" v="325" actId="1076"/>
          <ac:spMkLst>
            <pc:docMk/>
            <pc:sldMk cId="1619988978" sldId="274"/>
            <ac:spMk id="5" creationId="{7C5D196E-9555-E37C-2D9F-5EE024C930A1}"/>
          </ac:spMkLst>
        </pc:spChg>
        <pc:spChg chg="del">
          <ac:chgData name="小小白 小小白" userId="abf3cb71bace3f92" providerId="LiveId" clId="{4022512F-1474-4C15-BDDC-9889EE064C8E}" dt="2022-07-27T03:54:51.236" v="323" actId="478"/>
          <ac:spMkLst>
            <pc:docMk/>
            <pc:sldMk cId="1619988978" sldId="274"/>
            <ac:spMk id="85" creationId="{00000000-0000-0000-0000-000000000000}"/>
          </ac:spMkLst>
        </pc:spChg>
        <pc:picChg chg="mod">
          <ac:chgData name="小小白 小小白" userId="abf3cb71bace3f92" providerId="LiveId" clId="{4022512F-1474-4C15-BDDC-9889EE064C8E}" dt="2022-07-27T03:54:58.611" v="327" actId="1076"/>
          <ac:picMkLst>
            <pc:docMk/>
            <pc:sldMk cId="1619988978" sldId="274"/>
            <ac:picMk id="4" creationId="{852430D8-453D-39F5-043E-EC032B49DB5E}"/>
          </ac:picMkLst>
        </pc:picChg>
      </pc:sldChg>
      <pc:sldChg chg="addSp delSp modSp mod">
        <pc:chgData name="小小白 小小白" userId="abf3cb71bace3f92" providerId="LiveId" clId="{4022512F-1474-4C15-BDDC-9889EE064C8E}" dt="2022-07-27T03:54:15.313" v="322" actId="1076"/>
        <pc:sldMkLst>
          <pc:docMk/>
          <pc:sldMk cId="3427220953" sldId="275"/>
        </pc:sldMkLst>
        <pc:spChg chg="add del mod">
          <ac:chgData name="小小白 小小白" userId="abf3cb71bace3f92" providerId="LiveId" clId="{4022512F-1474-4C15-BDDC-9889EE064C8E}" dt="2022-07-27T03:53:10.324" v="309" actId="478"/>
          <ac:spMkLst>
            <pc:docMk/>
            <pc:sldMk cId="3427220953" sldId="275"/>
            <ac:spMk id="5" creationId="{F5C0D089-2D68-9514-D92C-65AC386D1E1F}"/>
          </ac:spMkLst>
        </pc:spChg>
        <pc:spChg chg="add del">
          <ac:chgData name="小小白 小小白" userId="abf3cb71bace3f92" providerId="LiveId" clId="{4022512F-1474-4C15-BDDC-9889EE064C8E}" dt="2022-07-27T03:53:51.923" v="311" actId="22"/>
          <ac:spMkLst>
            <pc:docMk/>
            <pc:sldMk cId="3427220953" sldId="275"/>
            <ac:spMk id="7" creationId="{A355A01F-0A91-743D-23EF-3F272BA805C1}"/>
          </ac:spMkLst>
        </pc:spChg>
        <pc:spChg chg="add mod">
          <ac:chgData name="小小白 小小白" userId="abf3cb71bace3f92" providerId="LiveId" clId="{4022512F-1474-4C15-BDDC-9889EE064C8E}" dt="2022-07-27T03:54:15.313" v="322" actId="1076"/>
          <ac:spMkLst>
            <pc:docMk/>
            <pc:sldMk cId="3427220953" sldId="275"/>
            <ac:spMk id="9" creationId="{7EA016B9-8742-D4E4-6C1E-0037C3829421}"/>
          </ac:spMkLst>
        </pc:spChg>
        <pc:spChg chg="mod">
          <ac:chgData name="小小白 小小白" userId="abf3cb71bace3f92" providerId="LiveId" clId="{4022512F-1474-4C15-BDDC-9889EE064C8E}" dt="2022-07-27T03:52:32.806" v="305" actId="1076"/>
          <ac:spMkLst>
            <pc:docMk/>
            <pc:sldMk cId="3427220953" sldId="275"/>
            <ac:spMk id="83" creationId="{00000000-0000-0000-0000-000000000000}"/>
          </ac:spMkLst>
        </pc:spChg>
        <pc:picChg chg="del">
          <ac:chgData name="小小白 小小白" userId="abf3cb71bace3f92" providerId="LiveId" clId="{4022512F-1474-4C15-BDDC-9889EE064C8E}" dt="2022-07-27T03:51:57.981" v="246" actId="478"/>
          <ac:picMkLst>
            <pc:docMk/>
            <pc:sldMk cId="3427220953" sldId="275"/>
            <ac:picMk id="3" creationId="{481B0232-08A5-9CCB-F855-557672DC5A14}"/>
          </ac:picMkLst>
        </pc:picChg>
      </pc:sldChg>
      <pc:sldChg chg="addSp delSp modSp mod">
        <pc:chgData name="小小白 小小白" userId="abf3cb71bace3f92" providerId="LiveId" clId="{4022512F-1474-4C15-BDDC-9889EE064C8E}" dt="2022-07-27T03:51:50.359" v="245" actId="1076"/>
        <pc:sldMkLst>
          <pc:docMk/>
          <pc:sldMk cId="3051460131" sldId="276"/>
        </pc:sldMkLst>
        <pc:spChg chg="add del">
          <ac:chgData name="小小白 小小白" userId="abf3cb71bace3f92" providerId="LiveId" clId="{4022512F-1474-4C15-BDDC-9889EE064C8E}" dt="2022-07-27T03:51:26.306" v="241" actId="478"/>
          <ac:spMkLst>
            <pc:docMk/>
            <pc:sldMk cId="3051460131" sldId="276"/>
            <ac:spMk id="5" creationId="{524E2626-B662-EAF5-DD99-AC67125DA1B0}"/>
          </ac:spMkLst>
        </pc:spChg>
        <pc:picChg chg="del">
          <ac:chgData name="小小白 小小白" userId="abf3cb71bace3f92" providerId="LiveId" clId="{4022512F-1474-4C15-BDDC-9889EE064C8E}" dt="2022-07-27T03:51:22.858" v="239" actId="478"/>
          <ac:picMkLst>
            <pc:docMk/>
            <pc:sldMk cId="3051460131" sldId="276"/>
            <ac:picMk id="2" creationId="{5BF27B59-197A-7059-151D-B918A76FD9C9}"/>
          </ac:picMkLst>
        </pc:picChg>
        <pc:picChg chg="add mod">
          <ac:chgData name="小小白 小小白" userId="abf3cb71bace3f92" providerId="LiveId" clId="{4022512F-1474-4C15-BDDC-9889EE064C8E}" dt="2022-07-27T03:51:50.359" v="245" actId="1076"/>
          <ac:picMkLst>
            <pc:docMk/>
            <pc:sldMk cId="3051460131" sldId="276"/>
            <ac:picMk id="6" creationId="{8D987DEA-B65A-B052-4A89-E14B2A96CDEE}"/>
          </ac:picMkLst>
        </pc:picChg>
      </pc:sldChg>
      <pc:sldChg chg="addSp delSp modSp mod">
        <pc:chgData name="小小白 小小白" userId="abf3cb71bace3f92" providerId="LiveId" clId="{4022512F-1474-4C15-BDDC-9889EE064C8E}" dt="2022-07-27T03:27:03.937" v="238"/>
        <pc:sldMkLst>
          <pc:docMk/>
          <pc:sldMk cId="254605558" sldId="277"/>
        </pc:sldMkLst>
        <pc:spChg chg="mod">
          <ac:chgData name="小小白 小小白" userId="abf3cb71bace3f92" providerId="LiveId" clId="{4022512F-1474-4C15-BDDC-9889EE064C8E}" dt="2022-07-27T03:15:36.002" v="175" actId="20577"/>
          <ac:spMkLst>
            <pc:docMk/>
            <pc:sldMk cId="254605558" sldId="277"/>
            <ac:spMk id="79" creationId="{00000000-0000-0000-0000-000000000000}"/>
          </ac:spMkLst>
        </pc:spChg>
        <pc:spChg chg="mod">
          <ac:chgData name="小小白 小小白" userId="abf3cb71bace3f92" providerId="LiveId" clId="{4022512F-1474-4C15-BDDC-9889EE064C8E}" dt="2022-07-27T03:27:03.937" v="238"/>
          <ac:spMkLst>
            <pc:docMk/>
            <pc:sldMk cId="254605558" sldId="277"/>
            <ac:spMk id="80" creationId="{00000000-0000-0000-0000-000000000000}"/>
          </ac:spMkLst>
        </pc:spChg>
        <pc:graphicFrameChg chg="add del mod">
          <ac:chgData name="小小白 小小白" userId="abf3cb71bace3f92" providerId="LiveId" clId="{4022512F-1474-4C15-BDDC-9889EE064C8E}" dt="2022-07-27T03:25:00.312" v="177" actId="478"/>
          <ac:graphicFrameMkLst>
            <pc:docMk/>
            <pc:sldMk cId="254605558" sldId="277"/>
            <ac:graphicFrameMk id="2" creationId="{19761162-CAC1-2888-C470-E346FD6392B9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ivsg-psu/TrafficSimulators_GettingStartedWithDifferrentSimulators_GettingStartedWithSUMO/blob/main/Documents/How%20to%20export%20SUMO%20simulation%20results.pptx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umo.dlr.de/docs/TraCI.html" TargetMode="External"/><Relationship Id="rId2" Type="http://schemas.openxmlformats.org/officeDocument/2006/relationships/hyperlink" Target="https://github.com/ivsg-psu/TrafficSimulators_GettingStartedWithDifferrentSimulators_GettingStartedWithSUMO/tree/main/Code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90000"/>
              </a:lnSpc>
            </a:pPr>
            <a:r>
              <a:rPr lang="en-US" sz="40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How to command trajectories to multiple AVs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523880" y="3602160"/>
            <a:ext cx="9142920" cy="165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Wushuang Bai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746114" y="424161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62500" lnSpcReduction="20000"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The purpose of this presentation is to show how to command How to command trajectories to multiple AVs. This presentation uses an example of commanding three AVs driving on a irregularly shaped curved road.</a:t>
            </a:r>
            <a:endParaRPr lang="en-US" sz="4400" spc="-1" dirty="0">
              <a:latin typeface="Calibri Light"/>
            </a:endParaRPr>
          </a:p>
        </p:txBody>
      </p:sp>
      <p:pic>
        <p:nvPicPr>
          <p:cNvPr id="4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00579E4D-EFEB-1679-9604-EAD0EC53C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336" y="1835218"/>
            <a:ext cx="5152107" cy="42809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234380" y="-105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000" spc="-1" dirty="0">
                <a:latin typeface="Calibri"/>
                <a:ea typeface="+mn-lt"/>
                <a:cs typeface="+mn-lt"/>
              </a:rPr>
              <a:t>Test description is below.</a:t>
            </a:r>
            <a:endParaRPr lang="en-US" sz="3000" b="0" strike="noStrike" spc="-1" dirty="0">
              <a:latin typeface="Calibri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752684" y="1135819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33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Input:</a:t>
            </a:r>
            <a:endParaRPr lang="en-US" sz="2000" b="0" strike="noStrike" spc="-1" dirty="0">
              <a:latin typeface="Calibri"/>
            </a:endParaRPr>
          </a:p>
          <a:p>
            <a:pPr marL="685800" lvl="1" indent="-22733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Commanded trajectories of three vehicles containing x and y in meters</a:t>
            </a:r>
            <a:endParaRPr lang="en-US" sz="2000" b="0" strike="noStrike" spc="-1" dirty="0">
              <a:latin typeface="Calibri"/>
            </a:endParaRPr>
          </a:p>
          <a:p>
            <a:pPr marL="685800" lvl="1" indent="-22733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Source data file: </a:t>
            </a:r>
            <a:r>
              <a:rPr lang="en-US" sz="2000" spc="-1" dirty="0">
                <a:latin typeface="Calibri"/>
                <a:ea typeface="+mn-lt"/>
                <a:cs typeface="+mn-lt"/>
              </a:rPr>
              <a:t>curvyRoad_irregularShape_multiVeh_InputTrajectory.csv</a:t>
            </a:r>
          </a:p>
          <a:p>
            <a:pPr marL="228600" indent="-22733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Output:</a:t>
            </a:r>
            <a:endParaRPr lang="en-US" sz="2000" b="0" strike="noStrike" spc="-1" dirty="0">
              <a:latin typeface="Calibri"/>
            </a:endParaRPr>
          </a:p>
          <a:p>
            <a:pPr marL="685800" lvl="1" indent="-22733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Actual trajectories of three vehicles containing x and y in meters.</a:t>
            </a:r>
            <a:endParaRPr lang="en-US" sz="2000" b="0" strike="noStrike" spc="-1" dirty="0">
              <a:latin typeface="Calibri"/>
            </a:endParaRPr>
          </a:p>
          <a:p>
            <a:pPr marL="685800" lvl="1" indent="-22733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Source data file: </a:t>
            </a:r>
            <a:r>
              <a:rPr lang="en-US" sz="2000" spc="-1" dirty="0">
                <a:latin typeface="Calibri"/>
                <a:ea typeface="+mn-lt"/>
                <a:cs typeface="+mn-lt"/>
              </a:rPr>
              <a:t>curvyRoad_irregularShape_multiVeh_OutputTrajectory.csv </a:t>
            </a:r>
          </a:p>
          <a:p>
            <a:pPr marL="228600" indent="-22733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Script used:</a:t>
            </a:r>
            <a:endParaRPr lang="en-US" sz="2000" b="0" strike="noStrike" spc="-1" dirty="0">
              <a:latin typeface="Calibri"/>
            </a:endParaRPr>
          </a:p>
          <a:p>
            <a:pPr marL="685800" lvl="1" indent="-22733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script_testFcn_fcn_CommandVehTrajectory_MultiVeh.py</a:t>
            </a:r>
            <a:endParaRPr lang="en-US" sz="2000" b="0" strike="noStrike" spc="-1" dirty="0">
              <a:latin typeface="Calibri"/>
            </a:endParaRPr>
          </a:p>
          <a:p>
            <a:pPr marL="685800" lvl="1" indent="-22733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fcn_CommandVehTrajectory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_ MultiVeh.py</a:t>
            </a:r>
            <a:endParaRPr lang="en-US" sz="2000" b="0" strike="noStrike" spc="-1" dirty="0">
              <a:latin typeface="Calibri"/>
            </a:endParaRPr>
          </a:p>
          <a:p>
            <a:pPr marL="228600" indent="-22733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Other data files used:</a:t>
            </a:r>
            <a:endParaRPr lang="en-US" sz="2000" b="0" strike="noStrike" spc="-1" dirty="0">
              <a:latin typeface="Calibri"/>
            </a:endParaRPr>
          </a:p>
          <a:p>
            <a:pPr marL="685800" lvl="1" indent="-22733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 err="1">
                <a:latin typeface="Calibri"/>
                <a:ea typeface="+mn-lt"/>
                <a:cs typeface="+mn-lt"/>
              </a:rPr>
              <a:t>curvyRoad_irregularShape_multiVeh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.sumocfg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- this runs the simulation</a:t>
            </a:r>
            <a:endParaRPr lang="en-US" sz="2000" b="0" strike="noStrike" spc="-1" dirty="0">
              <a:latin typeface="Calibri"/>
            </a:endParaRPr>
          </a:p>
          <a:p>
            <a:pPr marL="685800" lvl="1" indent="-22733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latin typeface="Calibri"/>
                <a:ea typeface="+mn-lt"/>
                <a:cs typeface="+mn-lt"/>
              </a:rPr>
              <a:t>curvyRoad_irregularShape_multiVeh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.net.xml -  this describes SUMO road network </a:t>
            </a:r>
            <a:endParaRPr lang="en-US" sz="2000" b="0" strike="noStrike" spc="-1" dirty="0">
              <a:latin typeface="Calibri"/>
            </a:endParaRPr>
          </a:p>
          <a:p>
            <a:pPr marL="685800" lvl="1" indent="-22733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latin typeface="Calibri"/>
                <a:ea typeface="+mn-lt"/>
                <a:cs typeface="+mn-lt"/>
              </a:rPr>
              <a:t>curvyRoad_irregularShape_multiVeh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.rou.xml - this describes simulation route </a:t>
            </a:r>
            <a:endParaRPr lang="en-US" sz="2000" b="0" strike="noStrike" spc="-1" dirty="0">
              <a:latin typeface="Calibri"/>
            </a:endParaRPr>
          </a:p>
          <a:p>
            <a:pPr marL="685800" lvl="1" indent="-22733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endParaRPr lang="en-US" sz="2000" b="0" strike="noStrike" spc="-1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6055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154056" y="215852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Step 1. Navigate to the folder of data files and script, open a terminal.   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D987DEA-B65A-B052-4A89-E14B2A96C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378" y="1795366"/>
            <a:ext cx="699135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4601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227509" y="496052"/>
            <a:ext cx="1130436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26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Step 2. Run the script by running command "python3 script_testFcn_fcn_CommandVehTrajectory_MultiVeh.py</a:t>
            </a:r>
            <a:r>
              <a:rPr lang="en-US" sz="2600" b="0" strike="noStrike" spc="-1" dirty="0">
                <a:solidFill>
                  <a:srgbClr val="000000"/>
                </a:solidFill>
                <a:latin typeface="Calibri Light"/>
                <a:ea typeface="Calibri Light"/>
              </a:rPr>
              <a:t>". This script calls the function fcn_CommandVehTrajectory_MultiVeh.py, which calls SUMO using python API, takes user's input of commanded trajectories of three vehicles in x and y, and run the simulation. 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016B9-8742-D4E4-6C1E-0037C3829421}"/>
              </a:ext>
            </a:extLst>
          </p:cNvPr>
          <p:cNvSpPr txBox="1"/>
          <p:nvPr/>
        </p:nvSpPr>
        <p:spPr>
          <a:xfrm>
            <a:off x="3048389" y="1820492"/>
            <a:ext cx="6095222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#!/usr/bin/python3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This is a simple example to demonstrate how to command multiple AVs to drive based on input trajectories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using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traci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module which allows interfacing SUMO with python. 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Author: Wushuang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Created on: 2022 07 20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Revision history: 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2022 07 25- updated comments 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2022 07 26- added test script to exercise this function 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For more information, please see https://sumo.dlr.de/docs/TraCI.html#examples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_____                   _       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|_   _|                 | |      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| |  _ __  _ __  _   _| |_ ___ 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| | | '_ \| '_ \| | | | __/ __|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_| |_| | | | |_) | |_| | |_\__ \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|_____|_| |_| .__/ \__,_|\__|___/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         | |                  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         |_|  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inputFilePath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this is the csv file you want to use as commanded trajectories. This input should contain at least column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vehicle_x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vehicle_y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           format: csv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timeStep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this is the time step you want to use in the simulation. If this input is not given, it uses the default value 1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      format: string, such as "1"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outputFilePath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this is the output file path of the simulation.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      format: sumo outputs simulation as xml file. It can be then converted to csv file. 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simConFigFilePath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this is the simulation configuration file that you want to run.  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____        _               _       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/ __ \      | |             | |      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| |  | |_   _| |_ _ __  _   _| |_ ___ 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| |  | | | | | __| '_ \| | | | __/ __|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| |__| | |_| | |_| |_) | |_| | |_\__ \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\____/ \__,_|\__| .__/ \__,_|\__|___/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              | |                  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              |_|                  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Simulation_Flag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this flag confirms that the simulation runs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succesfully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             format: int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2209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949E2C-47D4-18C2-AFAF-5D76118B1A39}"/>
              </a:ext>
            </a:extLst>
          </p:cNvPr>
          <p:cNvSpPr txBox="1"/>
          <p:nvPr/>
        </p:nvSpPr>
        <p:spPr>
          <a:xfrm>
            <a:off x="1541624" y="3932127"/>
            <a:ext cx="892315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Note that in this example, the inputs given to the script are: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InputFilePath</a:t>
            </a:r>
            <a:r>
              <a:rPr lang="en-US" dirty="0"/>
              <a:t> = "</a:t>
            </a:r>
            <a:r>
              <a:rPr lang="en-US" sz="1800" spc="-1" dirty="0">
                <a:latin typeface="Calibri"/>
                <a:ea typeface="+mn-lt"/>
                <a:cs typeface="+mn-lt"/>
              </a:rPr>
              <a:t> ./curvyRoad_irregularShape_multiVeh_InputTrajectory.csv </a:t>
            </a:r>
            <a:r>
              <a:rPr lang="en-US" dirty="0"/>
              <a:t>" 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>
                <a:ea typeface="+mn-lt"/>
                <a:cs typeface="+mn-lt"/>
              </a:rPr>
              <a:t>OutputFilePath</a:t>
            </a:r>
            <a:r>
              <a:rPr lang="en-US" dirty="0">
                <a:ea typeface="+mn-lt"/>
                <a:cs typeface="+mn-lt"/>
              </a:rPr>
              <a:t> = </a:t>
            </a:r>
            <a:r>
              <a:rPr lang="en-US" dirty="0"/>
              <a:t>"</a:t>
            </a:r>
            <a:r>
              <a:rPr lang="en-US" sz="1800" spc="-1" dirty="0">
                <a:latin typeface="Calibri"/>
                <a:ea typeface="+mn-lt"/>
                <a:cs typeface="+mn-lt"/>
              </a:rPr>
              <a:t>/curvyRoad_irregularShape_multiVeh_</a:t>
            </a:r>
            <a:r>
              <a:rPr lang="en-US" spc="-1" dirty="0">
                <a:latin typeface="Calibri"/>
                <a:ea typeface="+mn-lt"/>
                <a:cs typeface="+mn-lt"/>
              </a:rPr>
              <a:t>Out</a:t>
            </a:r>
            <a:r>
              <a:rPr lang="en-US" sz="1800" spc="-1" dirty="0">
                <a:latin typeface="Calibri"/>
                <a:ea typeface="+mn-lt"/>
                <a:cs typeface="+mn-lt"/>
              </a:rPr>
              <a:t>putTrajectory.csv</a:t>
            </a:r>
            <a:r>
              <a:rPr lang="en-US" dirty="0"/>
              <a:t>" 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>
                <a:ea typeface="+mn-lt"/>
                <a:cs typeface="+mn-lt"/>
              </a:rPr>
              <a:t>SimConfigFilePath</a:t>
            </a:r>
            <a:r>
              <a:rPr lang="en-US" dirty="0">
                <a:ea typeface="+mn-lt"/>
                <a:cs typeface="+mn-lt"/>
              </a:rPr>
              <a:t> = “./</a:t>
            </a:r>
            <a:r>
              <a:rPr lang="en-US" sz="1800" spc="-1" dirty="0" err="1">
                <a:latin typeface="Calibri"/>
                <a:ea typeface="+mn-lt"/>
                <a:cs typeface="+mn-lt"/>
              </a:rPr>
              <a:t>curvyRoad_irregularShape_multiVeh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.sumocfg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“</a:t>
            </a:r>
            <a:endParaRPr lang="en-US" dirty="0">
              <a:ea typeface="+mn-lt"/>
              <a:cs typeface="+mn-lt"/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852430D8-453D-39F5-043E-EC032B49DB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8" b="77131"/>
          <a:stretch/>
        </p:blipFill>
        <p:spPr>
          <a:xfrm>
            <a:off x="1219042" y="2102144"/>
            <a:ext cx="8923151" cy="1361718"/>
          </a:xfrm>
          <a:prstGeom prst="rect">
            <a:avLst/>
          </a:prstGeom>
        </p:spPr>
      </p:pic>
      <p:sp>
        <p:nvSpPr>
          <p:cNvPr id="5" name="CustomShape 1">
            <a:extLst>
              <a:ext uri="{FF2B5EF4-FFF2-40B4-BE49-F238E27FC236}">
                <a16:creationId xmlns:a16="http://schemas.microsoft.com/office/drawing/2014/main" id="{7C5D196E-9555-E37C-2D9F-5EE024C930A1}"/>
              </a:ext>
            </a:extLst>
          </p:cNvPr>
          <p:cNvSpPr/>
          <p:nvPr/>
        </p:nvSpPr>
        <p:spPr>
          <a:xfrm>
            <a:off x="143534" y="309439"/>
            <a:ext cx="1130436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26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Step 2. Run the script by running command "python3 script_testFcn_fcn_CommandVehTrajectory_MultiVeh.py</a:t>
            </a:r>
            <a:r>
              <a:rPr lang="en-US" sz="2600" b="0" strike="noStrike" spc="-1" dirty="0">
                <a:solidFill>
                  <a:srgbClr val="000000"/>
                </a:solidFill>
                <a:latin typeface="Calibri Light"/>
                <a:ea typeface="Calibri Light"/>
              </a:rPr>
              <a:t>". This script calls the function fcn_CommandVehTrajectory_MultiVeh.py, which calls SUMO using python API, takes user's input of commanded trajectories of three vehicles in x and y, and run the simulation. </a:t>
            </a:r>
            <a:endParaRPr lang="en-US" sz="2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99889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F6A0D25-0CD6-1466-258A-AE72E4A446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99" y="1797968"/>
            <a:ext cx="5586776" cy="3354355"/>
          </a:xfrm>
          <a:prstGeom prst="rect">
            <a:avLst/>
          </a:prstGeom>
        </p:spPr>
      </p:pic>
      <p:sp>
        <p:nvSpPr>
          <p:cNvPr id="87" name="CustomShape 1"/>
          <p:cNvSpPr/>
          <p:nvPr/>
        </p:nvSpPr>
        <p:spPr>
          <a:xfrm>
            <a:off x="457200" y="18288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Step 3. </a:t>
            </a:r>
            <a:r>
              <a:rPr lang="en-US" sz="2400" spc="-1" dirty="0">
                <a:solidFill>
                  <a:srgbClr val="000000"/>
                </a:solidFill>
                <a:latin typeface="Calibri"/>
                <a:ea typeface="DejaVu Sans"/>
              </a:rPr>
              <a:t>Once simulation ends, close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SUMO to end the script. Please note that you have to close SUMO to end the script so that output file can be written.</a:t>
            </a:r>
            <a:r>
              <a:rPr lang="en-US" sz="2400" spc="-1" dirty="0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89" name="Picture 88"/>
          <p:cNvPicPr/>
          <p:nvPr/>
        </p:nvPicPr>
        <p:blipFill>
          <a:blip r:embed="rId3"/>
          <a:stretch/>
        </p:blipFill>
        <p:spPr>
          <a:xfrm>
            <a:off x="6290305" y="1797968"/>
            <a:ext cx="5158357" cy="3455167"/>
          </a:xfrm>
          <a:prstGeom prst="rect">
            <a:avLst/>
          </a:prstGeom>
          <a:ln>
            <a:noFill/>
          </a:ln>
        </p:spPr>
      </p:pic>
      <p:sp>
        <p:nvSpPr>
          <p:cNvPr id="91" name="CustomShape 3"/>
          <p:cNvSpPr/>
          <p:nvPr/>
        </p:nvSpPr>
        <p:spPr>
          <a:xfrm>
            <a:off x="2597248" y="3387790"/>
            <a:ext cx="538950" cy="462372"/>
          </a:xfrm>
          <a:prstGeom prst="ellipse">
            <a:avLst/>
          </a:prstGeom>
          <a:noFill/>
          <a:ln w="29160">
            <a:solidFill>
              <a:srgbClr val="ED1C2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4"/>
          <p:cNvSpPr/>
          <p:nvPr/>
        </p:nvSpPr>
        <p:spPr>
          <a:xfrm>
            <a:off x="11230972" y="1661275"/>
            <a:ext cx="435379" cy="380903"/>
          </a:xfrm>
          <a:prstGeom prst="ellipse">
            <a:avLst/>
          </a:prstGeom>
          <a:noFill/>
          <a:ln w="29160">
            <a:solidFill>
              <a:srgbClr val="ED1C2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1210316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81934" y="440054"/>
            <a:ext cx="1119276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Step 4. Investigating the results. In this example, input trajectory is a </a:t>
            </a:r>
            <a:r>
              <a:rPr lang="en-US" sz="2400" b="1" spc="-1" dirty="0">
                <a:solidFill>
                  <a:srgbClr val="000000"/>
                </a:solidFill>
                <a:latin typeface="Calibri Light"/>
                <a:ea typeface="DejaVu Sans"/>
              </a:rPr>
              <a:t>complex irregular-shaped curved line</a:t>
            </a:r>
            <a:r>
              <a:rPr lang="en-US" sz="2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. The results show that the actual output trajectories of three vehicles  match the input </a:t>
            </a:r>
            <a:r>
              <a:rPr lang="en-US" sz="2400" spc="-1" dirty="0">
                <a:solidFill>
                  <a:srgbClr val="000000"/>
                </a:solidFill>
                <a:latin typeface="Calibri Light"/>
                <a:ea typeface="DejaVu Sans"/>
              </a:rPr>
              <a:t>ones</a:t>
            </a:r>
            <a:r>
              <a:rPr lang="en-US" sz="2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. Please note that the output file is in xml format. For how to convert it from xml to csv,</a:t>
            </a:r>
            <a:r>
              <a:rPr lang="en-US" sz="2400" spc="-1" dirty="0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please see the document "</a:t>
            </a:r>
            <a:r>
              <a:rPr lang="en-US" sz="2400" b="0" u="sng" strike="noStrike" spc="-1" dirty="0">
                <a:solidFill>
                  <a:srgbClr val="0563C1"/>
                </a:solidFill>
                <a:uFillTx/>
                <a:latin typeface="Calibri Light"/>
                <a:ea typeface="Calibri Light"/>
                <a:hlinkClick r:id="rId2"/>
              </a:rPr>
              <a:t>How to export SUMO simulation results.pptx</a:t>
            </a:r>
            <a:r>
              <a:rPr lang="en-US" sz="3200" b="0" strike="noStrike" spc="-1" dirty="0">
                <a:solidFill>
                  <a:srgbClr val="000000"/>
                </a:solidFill>
                <a:latin typeface="Calibri Light"/>
                <a:ea typeface="Calibri Light"/>
              </a:rPr>
              <a:t>"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8F9FDA57-0F2C-209D-BE79-B11BA871A0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0" r="7860" b="4275"/>
          <a:stretch/>
        </p:blipFill>
        <p:spPr>
          <a:xfrm>
            <a:off x="181934" y="2030133"/>
            <a:ext cx="5446767" cy="3784879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79E8E75B-854D-9AD3-006C-6D254D74166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8" r="7793" b="3512"/>
          <a:stretch/>
        </p:blipFill>
        <p:spPr>
          <a:xfrm>
            <a:off x="6172193" y="2114550"/>
            <a:ext cx="5371909" cy="37848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8C22563-5C00-850C-3051-9735EFEFE210}"/>
              </a:ext>
            </a:extLst>
          </p:cNvPr>
          <p:cNvSpPr txBox="1"/>
          <p:nvPr/>
        </p:nvSpPr>
        <p:spPr>
          <a:xfrm>
            <a:off x="522223" y="5927907"/>
            <a:ext cx="490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and output X position of three vehicles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700868-9893-EA93-C158-15ADEAC6B8F8}"/>
              </a:ext>
            </a:extLst>
          </p:cNvPr>
          <p:cNvSpPr txBox="1"/>
          <p:nvPr/>
        </p:nvSpPr>
        <p:spPr>
          <a:xfrm>
            <a:off x="6666432" y="5930875"/>
            <a:ext cx="5330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and output Y position of three vehicles</a:t>
            </a:r>
          </a:p>
        </p:txBody>
      </p:sp>
    </p:spTree>
    <p:extLst>
      <p:ext uri="{BB962C8B-B14F-4D97-AF65-F5344CB8AC3E}">
        <p14:creationId xmlns:p14="http://schemas.microsoft.com/office/powerpoint/2010/main" val="1897051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Files used in this document can be found: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marL="228600" indent="-22733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Data files can be found: </a:t>
            </a:r>
            <a:r>
              <a:rPr lang="en-US" sz="28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</a:rPr>
              <a:t>https://github.com/ivsg-psu/TrafficSimulators_GettingStartedWithDifferrentSimulators_GettingStartedWithSUMO/tree/main/Data/</a:t>
            </a:r>
            <a:endParaRPr lang="en-US" sz="2800" b="0" strike="noStrike" spc="-1" dirty="0"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Script can be found: </a:t>
            </a:r>
            <a:r>
              <a:rPr lang="en-US" sz="28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2"/>
              </a:rPr>
              <a:t>https://github.com/ivsg-psu/TrafficSimulators_GettingStartedWithDifferrentSimulators_GettingStartedWithSUMO/tree/main/Code</a:t>
            </a:r>
            <a:endParaRPr lang="en-US" sz="2800" b="0" strike="noStrike" spc="-1" dirty="0">
              <a:latin typeface="Arial"/>
            </a:endParaRPr>
          </a:p>
          <a:p>
            <a:pPr marL="228600" indent="-22733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For more information, please see:</a:t>
            </a:r>
            <a:endParaRPr lang="en-US" sz="2800" b="0" strike="noStrike" spc="-1" dirty="0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sng" strike="noStrike" spc="-1" dirty="0">
                <a:solidFill>
                  <a:srgbClr val="0563C1"/>
                </a:solidFill>
                <a:uFillTx/>
                <a:latin typeface="Calibri"/>
                <a:ea typeface="Calibri"/>
                <a:hlinkClick r:id="rId3"/>
              </a:rPr>
              <a:t>https://sumo.dlr.de/docs/TraCI.html</a:t>
            </a:r>
            <a:endParaRPr lang="en-US" sz="2400" b="0" strike="noStrike" spc="-1" dirty="0">
              <a:latin typeface="Arial"/>
            </a:endParaRPr>
          </a:p>
          <a:p>
            <a:pPr marL="685800" lvl="1" indent="-22733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https://sumo.dlr.de/docs/TraCI/Change_Vehicle_State.html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</TotalTime>
  <Words>929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Bai, Wushuang</cp:lastModifiedBy>
  <cp:revision>368</cp:revision>
  <dcterms:created xsi:type="dcterms:W3CDTF">2022-06-26T18:33:52Z</dcterms:created>
  <dcterms:modified xsi:type="dcterms:W3CDTF">2022-07-27T04:04:51Z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