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4FAFD-8A63-469D-B3E7-3EFAA20C9B0D}" v="503" dt="2022-06-16T19:39:08.225"/>
    <p1510:client id="{F7B29F24-D405-4075-A775-AAD9F01D4005}" v="69" dt="2022-06-16T19:47:11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6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i, Wushuang" userId="08313185-81e5-4dc5-a3b5-3eb13206e8d2" providerId="ADAL" clId="{7F64D240-3E79-4187-AF05-D5003B7B6E5F}"/>
    <pc:docChg chg="modSld">
      <pc:chgData name="Bai, Wushuang" userId="08313185-81e5-4dc5-a3b5-3eb13206e8d2" providerId="ADAL" clId="{7F64D240-3E79-4187-AF05-D5003B7B6E5F}" dt="2022-06-17T17:25:32.647" v="1" actId="20577"/>
      <pc:docMkLst>
        <pc:docMk/>
      </pc:docMkLst>
      <pc:sldChg chg="modSp mod">
        <pc:chgData name="Bai, Wushuang" userId="08313185-81e5-4dc5-a3b5-3eb13206e8d2" providerId="ADAL" clId="{7F64D240-3E79-4187-AF05-D5003B7B6E5F}" dt="2022-06-17T17:25:32.647" v="1" actId="20577"/>
        <pc:sldMkLst>
          <pc:docMk/>
          <pc:sldMk cId="1775876560" sldId="259"/>
        </pc:sldMkLst>
        <pc:spChg chg="mod">
          <ac:chgData name="Bai, Wushuang" userId="08313185-81e5-4dc5-a3b5-3eb13206e8d2" providerId="ADAL" clId="{7F64D240-3E79-4187-AF05-D5003B7B6E5F}" dt="2022-06-17T17:25:32.647" v="1" actId="20577"/>
          <ac:spMkLst>
            <pc:docMk/>
            <pc:sldMk cId="1775876560" sldId="259"/>
            <ac:spMk id="4" creationId="{C6FD8A9A-5818-0530-AB51-CF3DC093702F}"/>
          </ac:spMkLst>
        </pc:spChg>
      </pc:sldChg>
    </pc:docChg>
  </pc:docChgLst>
  <pc:docChgLst>
    <pc:chgData name="Bai, Wushuang" userId="S::wxb41@psu.edu::08313185-81e5-4dc5-a3b5-3eb13206e8d2" providerId="AD" clId="Web-{F1C4FAFD-8A63-469D-B3E7-3EFAA20C9B0D}"/>
    <pc:docChg chg="addSld delSld modSld sldOrd">
      <pc:chgData name="Bai, Wushuang" userId="S::wxb41@psu.edu::08313185-81e5-4dc5-a3b5-3eb13206e8d2" providerId="AD" clId="Web-{F1C4FAFD-8A63-469D-B3E7-3EFAA20C9B0D}" dt="2022-06-16T19:39:08.225" v="456"/>
      <pc:docMkLst>
        <pc:docMk/>
      </pc:docMkLst>
      <pc:sldChg chg="modSp">
        <pc:chgData name="Bai, Wushuang" userId="S::wxb41@psu.edu::08313185-81e5-4dc5-a3b5-3eb13206e8d2" providerId="AD" clId="Web-{F1C4FAFD-8A63-469D-B3E7-3EFAA20C9B0D}" dt="2022-06-16T19:08:45.689" v="10" actId="20577"/>
        <pc:sldMkLst>
          <pc:docMk/>
          <pc:sldMk cId="109857222" sldId="256"/>
        </pc:sldMkLst>
        <pc:spChg chg="mod">
          <ac:chgData name="Bai, Wushuang" userId="S::wxb41@psu.edu::08313185-81e5-4dc5-a3b5-3eb13206e8d2" providerId="AD" clId="Web-{F1C4FAFD-8A63-469D-B3E7-3EFAA20C9B0D}" dt="2022-06-16T19:08:37.830" v="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ai, Wushuang" userId="S::wxb41@psu.edu::08313185-81e5-4dc5-a3b5-3eb13206e8d2" providerId="AD" clId="Web-{F1C4FAFD-8A63-469D-B3E7-3EFAA20C9B0D}" dt="2022-06-16T19:08:45.689" v="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Sp modSp new">
        <pc:chgData name="Bai, Wushuang" userId="S::wxb41@psu.edu::08313185-81e5-4dc5-a3b5-3eb13206e8d2" providerId="AD" clId="Web-{F1C4FAFD-8A63-469D-B3E7-3EFAA20C9B0D}" dt="2022-06-16T19:10:46.287" v="50"/>
        <pc:sldMkLst>
          <pc:docMk/>
          <pc:sldMk cId="3415711798" sldId="257"/>
        </pc:sldMkLst>
        <pc:spChg chg="mod">
          <ac:chgData name="Bai, Wushuang" userId="S::wxb41@psu.edu::08313185-81e5-4dc5-a3b5-3eb13206e8d2" providerId="AD" clId="Web-{F1C4FAFD-8A63-469D-B3E7-3EFAA20C9B0D}" dt="2022-06-16T19:10:42.880" v="49" actId="20577"/>
          <ac:spMkLst>
            <pc:docMk/>
            <pc:sldMk cId="3415711798" sldId="257"/>
            <ac:spMk id="2" creationId="{59A5FFA5-8360-E838-CC78-86E371EACFB1}"/>
          </ac:spMkLst>
        </pc:spChg>
        <pc:spChg chg="del">
          <ac:chgData name="Bai, Wushuang" userId="S::wxb41@psu.edu::08313185-81e5-4dc5-a3b5-3eb13206e8d2" providerId="AD" clId="Web-{F1C4FAFD-8A63-469D-B3E7-3EFAA20C9B0D}" dt="2022-06-16T19:10:46.287" v="50"/>
          <ac:spMkLst>
            <pc:docMk/>
            <pc:sldMk cId="3415711798" sldId="257"/>
            <ac:spMk id="3" creationId="{7DEDD5D5-730C-19CA-42D7-146711BED799}"/>
          </ac:spMkLst>
        </pc:spChg>
      </pc:sldChg>
      <pc:sldChg chg="addSp delSp modSp new ord">
        <pc:chgData name="Bai, Wushuang" userId="S::wxb41@psu.edu::08313185-81e5-4dc5-a3b5-3eb13206e8d2" providerId="AD" clId="Web-{F1C4FAFD-8A63-469D-B3E7-3EFAA20C9B0D}" dt="2022-06-16T19:30:40.507" v="234" actId="1076"/>
        <pc:sldMkLst>
          <pc:docMk/>
          <pc:sldMk cId="3805829095" sldId="258"/>
        </pc:sldMkLst>
        <pc:spChg chg="mod">
          <ac:chgData name="Bai, Wushuang" userId="S::wxb41@psu.edu::08313185-81e5-4dc5-a3b5-3eb13206e8d2" providerId="AD" clId="Web-{F1C4FAFD-8A63-469D-B3E7-3EFAA20C9B0D}" dt="2022-06-16T19:30:23.897" v="227" actId="20577"/>
          <ac:spMkLst>
            <pc:docMk/>
            <pc:sldMk cId="3805829095" sldId="258"/>
            <ac:spMk id="2" creationId="{221CFB98-A2C5-C13B-A41E-DDE49B5E8750}"/>
          </ac:spMkLst>
        </pc:spChg>
        <pc:spChg chg="del">
          <ac:chgData name="Bai, Wushuang" userId="S::wxb41@psu.edu::08313185-81e5-4dc5-a3b5-3eb13206e8d2" providerId="AD" clId="Web-{F1C4FAFD-8A63-469D-B3E7-3EFAA20C9B0D}" dt="2022-06-16T19:29:37.161" v="214"/>
          <ac:spMkLst>
            <pc:docMk/>
            <pc:sldMk cId="3805829095" sldId="258"/>
            <ac:spMk id="3" creationId="{3BC2CB3A-62C2-FF56-5894-921B0F119654}"/>
          </ac:spMkLst>
        </pc:spChg>
        <pc:picChg chg="add mod modCrop">
          <ac:chgData name="Bai, Wushuang" userId="S::wxb41@psu.edu::08313185-81e5-4dc5-a3b5-3eb13206e8d2" providerId="AD" clId="Web-{F1C4FAFD-8A63-469D-B3E7-3EFAA20C9B0D}" dt="2022-06-16T19:30:40.507" v="234" actId="1076"/>
          <ac:picMkLst>
            <pc:docMk/>
            <pc:sldMk cId="3805829095" sldId="258"/>
            <ac:picMk id="4" creationId="{5CF4A047-4BCE-DA9F-7DC7-E906A6788C99}"/>
          </ac:picMkLst>
        </pc:picChg>
      </pc:sldChg>
      <pc:sldChg chg="addSp delSp modSp new">
        <pc:chgData name="Bai, Wushuang" userId="S::wxb41@psu.edu::08313185-81e5-4dc5-a3b5-3eb13206e8d2" providerId="AD" clId="Web-{F1C4FAFD-8A63-469D-B3E7-3EFAA20C9B0D}" dt="2022-06-16T19:29:20.661" v="212" actId="1076"/>
        <pc:sldMkLst>
          <pc:docMk/>
          <pc:sldMk cId="1775876560" sldId="259"/>
        </pc:sldMkLst>
        <pc:spChg chg="mod">
          <ac:chgData name="Bai, Wushuang" userId="S::wxb41@psu.edu::08313185-81e5-4dc5-a3b5-3eb13206e8d2" providerId="AD" clId="Web-{F1C4FAFD-8A63-469D-B3E7-3EFAA20C9B0D}" dt="2022-06-16T19:26:51.704" v="149" actId="1076"/>
          <ac:spMkLst>
            <pc:docMk/>
            <pc:sldMk cId="1775876560" sldId="259"/>
            <ac:spMk id="2" creationId="{EBDB1CC4-1D1C-8EC3-D8DD-83200FE1A8B7}"/>
          </ac:spMkLst>
        </pc:spChg>
        <pc:spChg chg="del">
          <ac:chgData name="Bai, Wushuang" userId="S::wxb41@psu.edu::08313185-81e5-4dc5-a3b5-3eb13206e8d2" providerId="AD" clId="Web-{F1C4FAFD-8A63-469D-B3E7-3EFAA20C9B0D}" dt="2022-06-16T19:19:27.629" v="145"/>
          <ac:spMkLst>
            <pc:docMk/>
            <pc:sldMk cId="1775876560" sldId="259"/>
            <ac:spMk id="3" creationId="{CF005AEC-7F7C-C9B5-08E4-8873899BE77C}"/>
          </ac:spMkLst>
        </pc:spChg>
        <pc:spChg chg="add mod">
          <ac:chgData name="Bai, Wushuang" userId="S::wxb41@psu.edu::08313185-81e5-4dc5-a3b5-3eb13206e8d2" providerId="AD" clId="Web-{F1C4FAFD-8A63-469D-B3E7-3EFAA20C9B0D}" dt="2022-06-16T19:29:20.661" v="212" actId="1076"/>
          <ac:spMkLst>
            <pc:docMk/>
            <pc:sldMk cId="1775876560" sldId="259"/>
            <ac:spMk id="4" creationId="{C6FD8A9A-5818-0530-AB51-CF3DC093702F}"/>
          </ac:spMkLst>
        </pc:spChg>
      </pc:sldChg>
      <pc:sldChg chg="new del">
        <pc:chgData name="Bai, Wushuang" userId="S::wxb41@psu.edu::08313185-81e5-4dc5-a3b5-3eb13206e8d2" providerId="AD" clId="Web-{F1C4FAFD-8A63-469D-B3E7-3EFAA20C9B0D}" dt="2022-06-16T19:18:34.659" v="103"/>
        <pc:sldMkLst>
          <pc:docMk/>
          <pc:sldMk cId="2229684500" sldId="259"/>
        </pc:sldMkLst>
      </pc:sldChg>
      <pc:sldChg chg="addSp delSp modSp new">
        <pc:chgData name="Bai, Wushuang" userId="S::wxb41@psu.edu::08313185-81e5-4dc5-a3b5-3eb13206e8d2" providerId="AD" clId="Web-{F1C4FAFD-8A63-469D-B3E7-3EFAA20C9B0D}" dt="2022-06-16T19:31:39.899" v="267" actId="1076"/>
        <pc:sldMkLst>
          <pc:docMk/>
          <pc:sldMk cId="3425742573" sldId="260"/>
        </pc:sldMkLst>
        <pc:spChg chg="mod">
          <ac:chgData name="Bai, Wushuang" userId="S::wxb41@psu.edu::08313185-81e5-4dc5-a3b5-3eb13206e8d2" providerId="AD" clId="Web-{F1C4FAFD-8A63-469D-B3E7-3EFAA20C9B0D}" dt="2022-06-16T19:31:38.727" v="266" actId="1076"/>
          <ac:spMkLst>
            <pc:docMk/>
            <pc:sldMk cId="3425742573" sldId="260"/>
            <ac:spMk id="2" creationId="{448EE28E-627B-F64C-F7E9-6AAE6AEE1885}"/>
          </ac:spMkLst>
        </pc:spChg>
        <pc:spChg chg="del">
          <ac:chgData name="Bai, Wushuang" userId="S::wxb41@psu.edu::08313185-81e5-4dc5-a3b5-3eb13206e8d2" providerId="AD" clId="Web-{F1C4FAFD-8A63-469D-B3E7-3EFAA20C9B0D}" dt="2022-06-16T19:31:30.493" v="262"/>
          <ac:spMkLst>
            <pc:docMk/>
            <pc:sldMk cId="3425742573" sldId="260"/>
            <ac:spMk id="3" creationId="{5AAC2CBA-20CA-680D-836D-ACB609E7DB23}"/>
          </ac:spMkLst>
        </pc:spChg>
        <pc:picChg chg="add mod">
          <ac:chgData name="Bai, Wushuang" userId="S::wxb41@psu.edu::08313185-81e5-4dc5-a3b5-3eb13206e8d2" providerId="AD" clId="Web-{F1C4FAFD-8A63-469D-B3E7-3EFAA20C9B0D}" dt="2022-06-16T19:31:39.899" v="267" actId="1076"/>
          <ac:picMkLst>
            <pc:docMk/>
            <pc:sldMk cId="3425742573" sldId="260"/>
            <ac:picMk id="4" creationId="{A1ACE05A-39BB-9DE2-C3C6-F0132AFBEFB6}"/>
          </ac:picMkLst>
        </pc:picChg>
      </pc:sldChg>
      <pc:sldChg chg="addSp delSp modSp new">
        <pc:chgData name="Bai, Wushuang" userId="S::wxb41@psu.edu::08313185-81e5-4dc5-a3b5-3eb13206e8d2" providerId="AD" clId="Web-{F1C4FAFD-8A63-469D-B3E7-3EFAA20C9B0D}" dt="2022-06-16T19:34:28.951" v="348"/>
        <pc:sldMkLst>
          <pc:docMk/>
          <pc:sldMk cId="1704569861" sldId="261"/>
        </pc:sldMkLst>
        <pc:spChg chg="mod">
          <ac:chgData name="Bai, Wushuang" userId="S::wxb41@psu.edu::08313185-81e5-4dc5-a3b5-3eb13206e8d2" providerId="AD" clId="Web-{F1C4FAFD-8A63-469D-B3E7-3EFAA20C9B0D}" dt="2022-06-16T19:33:30.402" v="332" actId="1076"/>
          <ac:spMkLst>
            <pc:docMk/>
            <pc:sldMk cId="1704569861" sldId="261"/>
            <ac:spMk id="2" creationId="{A55C0216-C55C-F9AD-95BA-87F65DEB0B9E}"/>
          </ac:spMkLst>
        </pc:spChg>
        <pc:spChg chg="del">
          <ac:chgData name="Bai, Wushuang" userId="S::wxb41@psu.edu::08313185-81e5-4dc5-a3b5-3eb13206e8d2" providerId="AD" clId="Web-{F1C4FAFD-8A63-469D-B3E7-3EFAA20C9B0D}" dt="2022-06-16T19:33:04.480" v="329"/>
          <ac:spMkLst>
            <pc:docMk/>
            <pc:sldMk cId="1704569861" sldId="261"/>
            <ac:spMk id="3" creationId="{74192EEC-D436-47BF-FBD2-DAD3A55A0677}"/>
          </ac:spMkLst>
        </pc:spChg>
        <pc:spChg chg="add mod">
          <ac:chgData name="Bai, Wushuang" userId="S::wxb41@psu.edu::08313185-81e5-4dc5-a3b5-3eb13206e8d2" providerId="AD" clId="Web-{F1C4FAFD-8A63-469D-B3E7-3EFAA20C9B0D}" dt="2022-06-16T19:34:28.951" v="348"/>
          <ac:spMkLst>
            <pc:docMk/>
            <pc:sldMk cId="1704569861" sldId="261"/>
            <ac:spMk id="6" creationId="{1A9083B5-8440-87EB-BD66-9A6E2C937BDC}"/>
          </ac:spMkLst>
        </pc:spChg>
        <pc:picChg chg="add mod modCrop">
          <ac:chgData name="Bai, Wushuang" userId="S::wxb41@psu.edu::08313185-81e5-4dc5-a3b5-3eb13206e8d2" providerId="AD" clId="Web-{F1C4FAFD-8A63-469D-B3E7-3EFAA20C9B0D}" dt="2022-06-16T19:33:59.231" v="339" actId="1076"/>
          <ac:picMkLst>
            <pc:docMk/>
            <pc:sldMk cId="1704569861" sldId="261"/>
            <ac:picMk id="5" creationId="{5C48FD88-1560-8053-5771-82AEDB440951}"/>
          </ac:picMkLst>
        </pc:picChg>
      </pc:sldChg>
      <pc:sldChg chg="addSp delSp modSp new">
        <pc:chgData name="Bai, Wushuang" userId="S::wxb41@psu.edu::08313185-81e5-4dc5-a3b5-3eb13206e8d2" providerId="AD" clId="Web-{F1C4FAFD-8A63-469D-B3E7-3EFAA20C9B0D}" dt="2022-06-16T19:36:25.298" v="405" actId="1076"/>
        <pc:sldMkLst>
          <pc:docMk/>
          <pc:sldMk cId="2349674361" sldId="262"/>
        </pc:sldMkLst>
        <pc:spChg chg="mod">
          <ac:chgData name="Bai, Wushuang" userId="S::wxb41@psu.edu::08313185-81e5-4dc5-a3b5-3eb13206e8d2" providerId="AD" clId="Web-{F1C4FAFD-8A63-469D-B3E7-3EFAA20C9B0D}" dt="2022-06-16T19:36:12.438" v="400" actId="20577"/>
          <ac:spMkLst>
            <pc:docMk/>
            <pc:sldMk cId="2349674361" sldId="262"/>
            <ac:spMk id="2" creationId="{4F422CD3-3E8D-5D54-1ABE-4EC0426E127B}"/>
          </ac:spMkLst>
        </pc:spChg>
        <pc:spChg chg="del">
          <ac:chgData name="Bai, Wushuang" userId="S::wxb41@psu.edu::08313185-81e5-4dc5-a3b5-3eb13206e8d2" providerId="AD" clId="Web-{F1C4FAFD-8A63-469D-B3E7-3EFAA20C9B0D}" dt="2022-06-16T19:36:15.922" v="401"/>
          <ac:spMkLst>
            <pc:docMk/>
            <pc:sldMk cId="2349674361" sldId="262"/>
            <ac:spMk id="3" creationId="{E9692EBB-A824-18E4-E223-C3BC1B620C7D}"/>
          </ac:spMkLst>
        </pc:spChg>
        <pc:picChg chg="add mod">
          <ac:chgData name="Bai, Wushuang" userId="S::wxb41@psu.edu::08313185-81e5-4dc5-a3b5-3eb13206e8d2" providerId="AD" clId="Web-{F1C4FAFD-8A63-469D-B3E7-3EFAA20C9B0D}" dt="2022-06-16T19:36:25.298" v="405" actId="1076"/>
          <ac:picMkLst>
            <pc:docMk/>
            <pc:sldMk cId="2349674361" sldId="262"/>
            <ac:picMk id="4" creationId="{5D284FDE-530D-49BA-AB5E-C0DDE7447344}"/>
          </ac:picMkLst>
        </pc:picChg>
      </pc:sldChg>
      <pc:sldChg chg="delSp modSp new">
        <pc:chgData name="Bai, Wushuang" userId="S::wxb41@psu.edu::08313185-81e5-4dc5-a3b5-3eb13206e8d2" providerId="AD" clId="Web-{F1C4FAFD-8A63-469D-B3E7-3EFAA20C9B0D}" dt="2022-06-16T19:39:08.225" v="456"/>
        <pc:sldMkLst>
          <pc:docMk/>
          <pc:sldMk cId="2278036512" sldId="263"/>
        </pc:sldMkLst>
        <pc:spChg chg="mod">
          <ac:chgData name="Bai, Wushuang" userId="S::wxb41@psu.edu::08313185-81e5-4dc5-a3b5-3eb13206e8d2" providerId="AD" clId="Web-{F1C4FAFD-8A63-469D-B3E7-3EFAA20C9B0D}" dt="2022-06-16T19:39:05.850" v="455" actId="20577"/>
          <ac:spMkLst>
            <pc:docMk/>
            <pc:sldMk cId="2278036512" sldId="263"/>
            <ac:spMk id="2" creationId="{80CFDED4-82DC-1E13-AF4B-C12790E84DA1}"/>
          </ac:spMkLst>
        </pc:spChg>
        <pc:spChg chg="del">
          <ac:chgData name="Bai, Wushuang" userId="S::wxb41@psu.edu::08313185-81e5-4dc5-a3b5-3eb13206e8d2" providerId="AD" clId="Web-{F1C4FAFD-8A63-469D-B3E7-3EFAA20C9B0D}" dt="2022-06-16T19:39:08.225" v="456"/>
          <ac:spMkLst>
            <pc:docMk/>
            <pc:sldMk cId="2278036512" sldId="263"/>
            <ac:spMk id="3" creationId="{44D01524-C233-9A97-2790-FA30ECF1EB97}"/>
          </ac:spMkLst>
        </pc:spChg>
      </pc:sldChg>
      <pc:sldChg chg="new del">
        <pc:chgData name="Bai, Wushuang" userId="S::wxb41@psu.edu::08313185-81e5-4dc5-a3b5-3eb13206e8d2" providerId="AD" clId="Web-{F1C4FAFD-8A63-469D-B3E7-3EFAA20C9B0D}" dt="2022-06-16T19:38:43.317" v="435"/>
        <pc:sldMkLst>
          <pc:docMk/>
          <pc:sldMk cId="4039725797" sldId="264"/>
        </pc:sldMkLst>
      </pc:sldChg>
    </pc:docChg>
  </pc:docChgLst>
  <pc:docChgLst>
    <pc:chgData name="Bai, Wushuang" userId="S::wxb41@psu.edu::08313185-81e5-4dc5-a3b5-3eb13206e8d2" providerId="AD" clId="Web-{F7B29F24-D405-4075-A775-AAD9F01D4005}"/>
    <pc:docChg chg="modSld">
      <pc:chgData name="Bai, Wushuang" userId="S::wxb41@psu.edu::08313185-81e5-4dc5-a3b5-3eb13206e8d2" providerId="AD" clId="Web-{F7B29F24-D405-4075-A775-AAD9F01D4005}" dt="2022-06-16T19:47:11.120" v="36" actId="20577"/>
      <pc:docMkLst>
        <pc:docMk/>
      </pc:docMkLst>
      <pc:sldChg chg="addSp delSp modSp">
        <pc:chgData name="Bai, Wushuang" userId="S::wxb41@psu.edu::08313185-81e5-4dc5-a3b5-3eb13206e8d2" providerId="AD" clId="Web-{F7B29F24-D405-4075-A775-AAD9F01D4005}" dt="2022-06-16T19:46:54.463" v="35" actId="20577"/>
        <pc:sldMkLst>
          <pc:docMk/>
          <pc:sldMk cId="1775876560" sldId="259"/>
        </pc:sldMkLst>
        <pc:spChg chg="mod">
          <ac:chgData name="Bai, Wushuang" userId="S::wxb41@psu.edu::08313185-81e5-4dc5-a3b5-3eb13206e8d2" providerId="AD" clId="Web-{F7B29F24-D405-4075-A775-AAD9F01D4005}" dt="2022-06-16T19:46:54.463" v="35" actId="20577"/>
          <ac:spMkLst>
            <pc:docMk/>
            <pc:sldMk cId="1775876560" sldId="259"/>
            <ac:spMk id="2" creationId="{EBDB1CC4-1D1C-8EC3-D8DD-83200FE1A8B7}"/>
          </ac:spMkLst>
        </pc:spChg>
        <pc:spChg chg="add del">
          <ac:chgData name="Bai, Wushuang" userId="S::wxb41@psu.edu::08313185-81e5-4dc5-a3b5-3eb13206e8d2" providerId="AD" clId="Web-{F7B29F24-D405-4075-A775-AAD9F01D4005}" dt="2022-06-16T19:45:48.977" v="1"/>
          <ac:spMkLst>
            <pc:docMk/>
            <pc:sldMk cId="1775876560" sldId="259"/>
            <ac:spMk id="3" creationId="{F631D5E1-5AF1-BAEB-1ECE-9F1BFEF0619F}"/>
          </ac:spMkLst>
        </pc:spChg>
        <pc:spChg chg="mod">
          <ac:chgData name="Bai, Wushuang" userId="S::wxb41@psu.edu::08313185-81e5-4dc5-a3b5-3eb13206e8d2" providerId="AD" clId="Web-{F7B29F24-D405-4075-A775-AAD9F01D4005}" dt="2022-06-16T19:46:32.416" v="34" actId="20577"/>
          <ac:spMkLst>
            <pc:docMk/>
            <pc:sldMk cId="1775876560" sldId="259"/>
            <ac:spMk id="4" creationId="{C6FD8A9A-5818-0530-AB51-CF3DC093702F}"/>
          </ac:spMkLst>
        </pc:spChg>
      </pc:sldChg>
      <pc:sldChg chg="modSp">
        <pc:chgData name="Bai, Wushuang" userId="S::wxb41@psu.edu::08313185-81e5-4dc5-a3b5-3eb13206e8d2" providerId="AD" clId="Web-{F7B29F24-D405-4075-A775-AAD9F01D4005}" dt="2022-06-16T19:47:11.120" v="36" actId="20577"/>
        <pc:sldMkLst>
          <pc:docMk/>
          <pc:sldMk cId="2278036512" sldId="263"/>
        </pc:sldMkLst>
        <pc:spChg chg="mod">
          <ac:chgData name="Bai, Wushuang" userId="S::wxb41@psu.edu::08313185-81e5-4dc5-a3b5-3eb13206e8d2" providerId="AD" clId="Web-{F7B29F24-D405-4075-A775-AAD9F01D4005}" dt="2022-06-16T19:47:11.120" v="36" actId="20577"/>
          <ac:spMkLst>
            <pc:docMk/>
            <pc:sldMk cId="2278036512" sldId="263"/>
            <ac:spMk id="2" creationId="{80CFDED4-82DC-1E13-AF4B-C12790E84D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How to talk to SUMO through python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Wushuang</a:t>
            </a:r>
            <a:r>
              <a:rPr lang="en-US" dirty="0">
                <a:cs typeface="Calibri"/>
              </a:rPr>
              <a:t> Bai</a:t>
            </a:r>
          </a:p>
          <a:p>
            <a:r>
              <a:rPr lang="en-US" dirty="0">
                <a:cs typeface="Calibri"/>
              </a:rPr>
              <a:t>2022 06 16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FFA5-8360-E838-CC78-86E371EA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The purpose of this presentation is to demonstrate how to run SUMO simulation using python API through a simple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1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1CC4-1D1C-8EC3-D8DD-83200FE1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16" y="19133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Please download the simulation files and script used in this tutorial using the links: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D8A9A-5818-0530-AB51-CF3DC093702F}"/>
              </a:ext>
            </a:extLst>
          </p:cNvPr>
          <p:cNvSpPr txBox="1"/>
          <p:nvPr/>
        </p:nvSpPr>
        <p:spPr>
          <a:xfrm>
            <a:off x="747295" y="2057400"/>
            <a:ext cx="960054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Simulation files can be found here: </a:t>
            </a:r>
            <a:r>
              <a:rPr lang="en-US" sz="1200" dirty="0">
                <a:ea typeface="+mn-lt"/>
                <a:cs typeface="+mn-lt"/>
              </a:rPr>
              <a:t>https://pennstateoffice365.sharepoint.com/:f:/r/sites/IntelligentVehiclesandSystemsGroup-Active/Shared%20Documents/IVSG/Projects/Active/2021-2024_PennDOT_ADS_ConstructionZones/12_SUMO_Simulation_Pretesting/Testing_Data/how%20to%20export%20SUMO%20simulation%20results?csf=1&amp;web=1&amp;e=x1Pk83</a:t>
            </a:r>
            <a:endParaRPr lang="en-US" sz="12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Script can be found here</a:t>
            </a:r>
            <a:r>
              <a:rPr lang="en-US">
                <a:cs typeface="Calibri"/>
              </a:rPr>
              <a:t>: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For more information, please see </a:t>
            </a:r>
            <a:r>
              <a:rPr lang="en-US" sz="1400" dirty="0">
                <a:ea typeface="+mn-lt"/>
                <a:cs typeface="+mn-lt"/>
              </a:rPr>
              <a:t>https://sumo.dlr.de/docs/TraCI.html#examples</a:t>
            </a:r>
          </a:p>
        </p:txBody>
      </p:sp>
    </p:spTree>
    <p:extLst>
      <p:ext uri="{BB962C8B-B14F-4D97-AF65-F5344CB8AC3E}">
        <p14:creationId xmlns:p14="http://schemas.microsoft.com/office/powerpoint/2010/main" val="177587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FB98-A2C5-C13B-A41E-DDE49B5E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Step 1. Run the script </a:t>
            </a:r>
            <a:r>
              <a:rPr lang="en-US" dirty="0">
                <a:ea typeface="+mj-lt"/>
                <a:cs typeface="+mj-lt"/>
              </a:rPr>
              <a:t>script_traciTest.py using command "python3 script_traciTest.py".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CF4A047-4BCE-DA9F-7DC7-E906A6788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93" b="69559"/>
          <a:stretch/>
        </p:blipFill>
        <p:spPr>
          <a:xfrm>
            <a:off x="1903663" y="2811197"/>
            <a:ext cx="6867347" cy="138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2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E28E-627B-F64C-F7E9-6AAE6AEE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68" y="5765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Step 2. SUMO </a:t>
            </a:r>
            <a:r>
              <a:rPr lang="en-US" dirty="0" err="1">
                <a:cs typeface="Calibri Light"/>
              </a:rPr>
              <a:t>gui</a:t>
            </a:r>
            <a:r>
              <a:rPr lang="en-US" dirty="0">
                <a:cs typeface="Calibri Light"/>
              </a:rPr>
              <a:t> pops up.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1ACE05A-39BB-9DE2-C3C6-F0132AFBE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347" y="1214611"/>
            <a:ext cx="7288463" cy="497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4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0216-C55C-F9AD-95BA-87F65DEB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05" y="7102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Step 3. Click on play button to start the simulation. 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8FD88-1560-8053-5771-82AEDB440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" b="89799"/>
          <a:stretch/>
        </p:blipFill>
        <p:spPr>
          <a:xfrm>
            <a:off x="306136" y="2464558"/>
            <a:ext cx="10249576" cy="7149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9083B5-8440-87EB-BD66-9A6E2C937BDC}"/>
              </a:ext>
            </a:extLst>
          </p:cNvPr>
          <p:cNvSpPr/>
          <p:nvPr/>
        </p:nvSpPr>
        <p:spPr>
          <a:xfrm>
            <a:off x="839537" y="2724485"/>
            <a:ext cx="274052" cy="294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6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2CD3-3E8D-5D54-1ABE-4EC0426E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411" y="351756"/>
            <a:ext cx="10515600" cy="1125037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Step 4. Once the simulation ends as controlled by the script, window pops up indicating simulation ends.  </a:t>
            </a:r>
            <a:endParaRPr lang="en-US" dirty="0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284FDE-530D-49BA-AB5E-C0DDE7447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189" y="2875592"/>
            <a:ext cx="4193673" cy="173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7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DED4-82DC-1E13-AF4B-C12790E8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cs typeface="Calibri Light"/>
              </a:rPr>
              <a:t>Placeholder for another example of reading out SUMO data live. This will be the foundation of integrating SUMO with ROS.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3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04A49901785041AF741C157FF60EBA" ma:contentTypeVersion="18" ma:contentTypeDescription="Create a new document." ma:contentTypeScope="" ma:versionID="53b17709f1baef69b61bd03463dafbd0">
  <xsd:schema xmlns:xsd="http://www.w3.org/2001/XMLSchema" xmlns:xs="http://www.w3.org/2001/XMLSchema" xmlns:p="http://schemas.microsoft.com/office/2006/metadata/properties" xmlns:ns2="c7c738f6-68ec-422e-b0e4-3523873f7adf" xmlns:ns3="542b8847-f5d4-4c9f-bd30-657d16e5db1d" targetNamespace="http://schemas.microsoft.com/office/2006/metadata/properties" ma:root="true" ma:fieldsID="5ba9c385811dc0e6eef34b0e6e0ce819" ns2:_="" ns3:_="">
    <xsd:import namespace="c7c738f6-68ec-422e-b0e4-3523873f7adf"/>
    <xsd:import namespace="542b8847-f5d4-4c9f-bd30-657d16e5db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Siz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c738f6-68ec-422e-b0e4-3523873f7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12" nillable="true" ma:displayName="Sign-off status" ma:internalName="Sign_x002d_off_x0020_status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Size" ma:index="22" nillable="true" ma:displayName="Size " ma:format="Dropdown" ma:internalName="Size" ma:percentage="FALSE">
      <xsd:simpleType>
        <xsd:restriction base="dms:Number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b8847-f5d4-4c9f-bd30-657d16e5db1d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79eca24d-24b6-4c23-abe4-d1cce8e5186c}" ma:internalName="TaxCatchAll" ma:showField="CatchAllData" ma:web="542b8847-f5d4-4c9f-bd30-657d16e5db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ize xmlns="c7c738f6-68ec-422e-b0e4-3523873f7adf" xsi:nil="true"/>
    <lcf76f155ced4ddcb4097134ff3c332f xmlns="c7c738f6-68ec-422e-b0e4-3523873f7adf">
      <Terms xmlns="http://schemas.microsoft.com/office/infopath/2007/PartnerControls"/>
    </lcf76f155ced4ddcb4097134ff3c332f>
    <TaxCatchAll xmlns="542b8847-f5d4-4c9f-bd30-657d16e5db1d" xsi:nil="true"/>
    <_Flow_SignoffStatus xmlns="c7c738f6-68ec-422e-b0e4-3523873f7ad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FD1370-04AA-4589-81CE-F089907160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c738f6-68ec-422e-b0e4-3523873f7adf"/>
    <ds:schemaRef ds:uri="542b8847-f5d4-4c9f-bd30-657d16e5db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77DC43-A29B-46F8-92E7-ECBC78C89266}">
  <ds:schemaRefs>
    <ds:schemaRef ds:uri="http://schemas.microsoft.com/office/2006/metadata/properties"/>
    <ds:schemaRef ds:uri="http://schemas.microsoft.com/office/infopath/2007/PartnerControls"/>
    <ds:schemaRef ds:uri="c7c738f6-68ec-422e-b0e4-3523873f7adf"/>
    <ds:schemaRef ds:uri="542b8847-f5d4-4c9f-bd30-657d16e5db1d"/>
  </ds:schemaRefs>
</ds:datastoreItem>
</file>

<file path=customXml/itemProps3.xml><?xml version="1.0" encoding="utf-8"?>
<ds:datastoreItem xmlns:ds="http://schemas.openxmlformats.org/officeDocument/2006/customXml" ds:itemID="{B4289391-3766-46F2-BA66-C692E90861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235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How to talk to SUMO through python API</vt:lpstr>
      <vt:lpstr>The purpose of this presentation is to demonstrate how to run SUMO simulation using python API through a simple example.</vt:lpstr>
      <vt:lpstr>Please download the simulation files and script used in this tutorial using the links:</vt:lpstr>
      <vt:lpstr>Step 1. Run the script script_traciTest.py using command "python3 script_traciTest.py".</vt:lpstr>
      <vt:lpstr>Step 2. SUMO gui pops up.</vt:lpstr>
      <vt:lpstr>Step 3. Click on play button to start the simulation. </vt:lpstr>
      <vt:lpstr>Step 4. Once the simulation ends as controlled by the script, window pops up indicating simulation ends.  </vt:lpstr>
      <vt:lpstr>Placeholder for another example of reading out SUMO data live. This will be the foundation of integrating SUMO with ROS.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Bai, Wushuang</cp:lastModifiedBy>
  <cp:revision>122</cp:revision>
  <dcterms:created xsi:type="dcterms:W3CDTF">2022-06-16T19:08:25Z</dcterms:created>
  <dcterms:modified xsi:type="dcterms:W3CDTF">2022-06-17T17:25:40Z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0x0101009204A49901785041AF741C157FF60EBA</vt:lpwstr>
  </property>
  <property fmtid="{D5CDD505-2E9C-101B-9397-08002B2CF9AE}" pid="3" name="MediaServiceImageTags">
    <vt:lpwstr/>
  </property>
</Properties>
</file>