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87838-020F-4EB3-A4E6-B3B8690975A6}" v="1001" dt="2022-06-26T20:42:17.641"/>
    <p1510:client id="{FC07237C-CA7B-A3EE-9F91-3F582087B464}" v="46" dt="2022-06-26T20:48:18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ivsg-psu/TrafficSimulators_GettingStartedWithDifferrentSimulators_GettingStartedWithSUMO/blob/main/Documents/How%20to%20export%20SUMO%20simulation%20results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sg-psu/TrafficSimulators_GettingStartedWithDifferrentSimulators_GettingStartedWithSUMO/tree/main/Code" TargetMode="External"/><Relationship Id="rId2" Type="http://schemas.openxmlformats.org/officeDocument/2006/relationships/hyperlink" Target="https://github.com/ivsg-psu/TrafficSimulators_GettingStartedWithDifferrentSimulators_GettingStartedWithSUMO/tree/main/Data/HelloSU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mo.dlr.de/docs/TraCI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to command an AV at a position in SUMO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Wushuang</a:t>
            </a:r>
            <a:r>
              <a:rPr lang="en-US" dirty="0">
                <a:cs typeface="Calibri"/>
              </a:rPr>
              <a:t> Bai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0E2D-AF99-CE4A-F8C6-931A6783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The purpose of this presentation is to show how to command an AV at a position in SUMO.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1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64BA-C182-3DFD-C207-D11EC01A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 test was performed with the goal to command an AV at a position in SUMO.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95D9-6061-774B-A06F-1A1A01650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Input:</a:t>
            </a:r>
          </a:p>
          <a:p>
            <a:pPr lvl="1"/>
            <a:r>
              <a:rPr lang="en-US" dirty="0">
                <a:cs typeface="Calibri"/>
              </a:rPr>
              <a:t>Commanded position in (x, y) meters</a:t>
            </a:r>
          </a:p>
          <a:p>
            <a:r>
              <a:rPr lang="en-US" dirty="0">
                <a:cs typeface="Calibri"/>
              </a:rPr>
              <a:t>Output:</a:t>
            </a:r>
          </a:p>
          <a:p>
            <a:pPr lvl="1"/>
            <a:r>
              <a:rPr lang="en-US" dirty="0">
                <a:cs typeface="Calibri"/>
              </a:rPr>
              <a:t>Actual position in (x, y) meters</a:t>
            </a:r>
          </a:p>
          <a:p>
            <a:r>
              <a:rPr lang="en-US" dirty="0">
                <a:cs typeface="Calibri"/>
              </a:rPr>
              <a:t>Script used:</a:t>
            </a:r>
          </a:p>
          <a:p>
            <a:pPr lvl="1"/>
            <a:r>
              <a:rPr lang="en-US" dirty="0">
                <a:ea typeface="+mn-lt"/>
                <a:cs typeface="+mn-lt"/>
              </a:rPr>
              <a:t>script_traciTest_CommandVehPosition.py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Data files used:</a:t>
            </a:r>
          </a:p>
          <a:p>
            <a:pPr lvl="1"/>
            <a:r>
              <a:rPr lang="en-US" dirty="0" err="1">
                <a:cs typeface="Calibri"/>
              </a:rPr>
              <a:t>hello.sumocfg</a:t>
            </a:r>
            <a:r>
              <a:rPr lang="en-US" dirty="0">
                <a:cs typeface="Calibri"/>
              </a:rPr>
              <a:t> - this runs the simulation</a:t>
            </a:r>
          </a:p>
          <a:p>
            <a:pPr lvl="1"/>
            <a:r>
              <a:rPr lang="en-US" dirty="0">
                <a:cs typeface="Calibri"/>
              </a:rPr>
              <a:t>hello.net.xml -  this describes SUMO road network </a:t>
            </a:r>
          </a:p>
          <a:p>
            <a:pPr lvl="1"/>
            <a:r>
              <a:rPr lang="en-US" dirty="0">
                <a:cs typeface="Calibri"/>
              </a:rPr>
              <a:t>hello.rou.xml - this describes simulation route </a:t>
            </a:r>
          </a:p>
          <a:p>
            <a:pPr lvl="1"/>
            <a:r>
              <a:rPr lang="en-US" dirty="0">
                <a:cs typeface="Calibri"/>
              </a:rPr>
              <a:t>hello.settings.xml - this describes simulation settings such as simulation delay 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95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2CBD-6A73-AE70-100F-1376A09D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02" y="90026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Step 1. Navigate to the folder of data files and script, open a terminal. Basically, using python API, the script calls SUMO, takes user's input of commanded position in x and y, and run the simulation. 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58FC8BC-3620-6670-1685-3F7BE5C7D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24" b="80696"/>
          <a:stretch/>
        </p:blipFill>
        <p:spPr>
          <a:xfrm>
            <a:off x="1152087" y="3188210"/>
            <a:ext cx="10259105" cy="160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3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001E-9EAC-F550-E591-453695E1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97" y="176373"/>
            <a:ext cx="11305563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Step 2. Run the script by running command "python3 </a:t>
            </a:r>
            <a:r>
              <a:rPr lang="en-US" dirty="0">
                <a:ea typeface="+mj-lt"/>
                <a:cs typeface="+mj-lt"/>
              </a:rPr>
              <a:t>script_traciTest_CommandVehPosition.py</a:t>
            </a:r>
            <a:r>
              <a:rPr lang="en-US" dirty="0">
                <a:cs typeface="Calibri Light"/>
              </a:rPr>
              <a:t>" </a:t>
            </a:r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196BF08-F919-3ABC-F212-A1D5E32E2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843" y="1469154"/>
            <a:ext cx="7404846" cy="492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E978-A01D-EEE7-A7DF-A36E2139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23" y="460872"/>
            <a:ext cx="11193710" cy="1325563"/>
          </a:xfrm>
        </p:spPr>
        <p:txBody>
          <a:bodyPr>
            <a:noAutofit/>
          </a:bodyPr>
          <a:lstStyle/>
          <a:p>
            <a:r>
              <a:rPr lang="en-US" sz="3200" dirty="0">
                <a:cs typeface="Calibri Light"/>
              </a:rPr>
              <a:t>Step 3. Investigating the results. In this example, commanded position is (5.1, -1.6) in meters. It shows that the actual position matches the commanded </a:t>
            </a:r>
            <a:r>
              <a:rPr lang="en-US" sz="3200" dirty="0" err="1">
                <a:cs typeface="Calibri Light"/>
              </a:rPr>
              <a:t>position.For</a:t>
            </a:r>
            <a:r>
              <a:rPr lang="en-US" sz="3200" dirty="0">
                <a:cs typeface="Calibri Light"/>
              </a:rPr>
              <a:t> how to export the results, please see the document "</a:t>
            </a:r>
            <a:r>
              <a:rPr lang="en-US" sz="3200" dirty="0"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export SUMO simulation results.pptx</a:t>
            </a:r>
            <a:r>
              <a:rPr lang="en-US" sz="3200" dirty="0">
                <a:cs typeface="Calibri Light"/>
              </a:rPr>
              <a:t>"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738FFEA4-704A-AD4B-EA10-42A67F7B7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909" y="2051425"/>
            <a:ext cx="5992905" cy="44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6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79B4-B978-5AC2-829C-D5063177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Files used in this document can be found: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1C39-6EF8-D6FB-B7E8-BD72313D0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 files can be found: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https://github.com/ivsg-psu/TrafficSimulators_GettingStartedWithDifferrentSimulators_GettingStartedWithSUMO/tree/main/Data/HelloSUMO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Script can be found: </a:t>
            </a:r>
            <a:r>
              <a:rPr lang="en-US" dirty="0">
                <a:ea typeface="+mn-lt"/>
                <a:cs typeface="+mn-lt"/>
                <a:hlinkClick r:id="rId3"/>
              </a:rPr>
              <a:t>https://github.com/ivsg-psu/TrafficSimulators_GettingStartedWithDifferrentSimulators_GettingStartedWithSUMO/tree/main/Code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For more information, please see:</a:t>
            </a:r>
          </a:p>
          <a:p>
            <a:pPr lvl="1"/>
            <a:r>
              <a:rPr lang="en-US" dirty="0">
                <a:ea typeface="+mn-lt"/>
                <a:cs typeface="+mn-lt"/>
                <a:hlinkClick r:id="rId4"/>
              </a:rPr>
              <a:t>https://sumo.dlr.de/docs/TraCI.html</a:t>
            </a:r>
          </a:p>
          <a:p>
            <a:pPr lvl="1"/>
            <a:r>
              <a:rPr lang="en-US" dirty="0">
                <a:ea typeface="+mn-lt"/>
                <a:cs typeface="+mn-lt"/>
              </a:rPr>
              <a:t>https://sumo.dlr.de/docs/TraCI/Change_Vehicle_State.html</a:t>
            </a:r>
          </a:p>
        </p:txBody>
      </p:sp>
    </p:spTree>
    <p:extLst>
      <p:ext uri="{BB962C8B-B14F-4D97-AF65-F5344CB8AC3E}">
        <p14:creationId xmlns:p14="http://schemas.microsoft.com/office/powerpoint/2010/main" val="157737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How to command an AV at a position in SUMO</vt:lpstr>
      <vt:lpstr>The purpose of this presentation is to show how to command an AV at a position in SUMO.</vt:lpstr>
      <vt:lpstr>A test was performed with the goal to command an AV at a position in SUMO.</vt:lpstr>
      <vt:lpstr>Step 1. Navigate to the folder of data files and script, open a terminal. Basically, using python API, the script calls SUMO, takes user's input of commanded position in x and y, and run the simulation.  </vt:lpstr>
      <vt:lpstr>Step 2. Run the script by running command "python3 script_traciTest_CommandVehPosition.py" </vt:lpstr>
      <vt:lpstr>Step 3. Investigating the results. In this example, commanded position is (5.1, -1.6) in meters. It shows that the actual position matches the commanded position.For how to export the results, please see the document "How to export SUMO simulation results.pptx"</vt:lpstr>
      <vt:lpstr>Files used in this document can be found: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158</cp:revision>
  <dcterms:created xsi:type="dcterms:W3CDTF">2022-06-26T18:33:52Z</dcterms:created>
  <dcterms:modified xsi:type="dcterms:W3CDTF">2022-06-26T20:48:24Z</dcterms:modified>
</cp:coreProperties>
</file>