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6" r:id="rId12"/>
    <p:sldId id="265" r:id="rId13"/>
    <p:sldId id="267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76703-F4D7-4839-AFAE-09CE4BD3D62C}">
          <p14:sldIdLst>
            <p14:sldId id="256"/>
            <p14:sldId id="257"/>
          </p14:sldIdLst>
        </p14:section>
        <p14:section name="Untitled Section" id="{632DCCDA-06CB-43F5-8907-C5A872A3DA94}">
          <p14:sldIdLst>
            <p14:sldId id="258"/>
            <p14:sldId id="260"/>
            <p14:sldId id="261"/>
            <p14:sldId id="262"/>
            <p14:sldId id="263"/>
            <p14:sldId id="266"/>
            <p14:sldId id="265"/>
            <p14:sldId id="267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7D47C-281E-45BA-B6CD-984886A73B16}" v="346" dt="2022-06-20T21:02:06.262"/>
    <p1510:client id="{7F64D240-3E79-4187-AF05-D5003B7B6E5F}" v="2" dt="2022-06-17T17:28:40.278"/>
    <p1510:client id="{F1C4FAFD-8A63-469D-B3E7-3EFAA20C9B0D}" v="503" dt="2022-06-16T19:39:08.225"/>
    <p1510:client id="{F7B29F24-D405-4075-A775-AAD9F01D4005}" v="69" dt="2022-06-16T19:47:1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to talk to SUMO through python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Wushuang</a:t>
            </a:r>
            <a:r>
              <a:rPr lang="en-US" dirty="0">
                <a:cs typeface="Calibri"/>
              </a:rPr>
              <a:t> Bai</a:t>
            </a:r>
          </a:p>
          <a:p>
            <a:r>
              <a:rPr lang="en-US" dirty="0">
                <a:cs typeface="Calibri"/>
              </a:rPr>
              <a:t>2022 06 20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848C-65E2-B2BA-76E8-8E9CC1C3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379921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Step 4. Once simulation runs, the vehicle data reads out live. This example script reads out simulation time, </a:t>
            </a:r>
            <a:r>
              <a:rPr lang="en-US" sz="3600" dirty="0" err="1">
                <a:cs typeface="Calibri Light"/>
              </a:rPr>
              <a:t>vehicleID</a:t>
            </a:r>
            <a:r>
              <a:rPr lang="en-US" sz="3600" dirty="0">
                <a:cs typeface="Calibri Light"/>
              </a:rPr>
              <a:t>, vehicle position. Users can customize it as needed. </a:t>
            </a:r>
            <a:endParaRPr lang="en-US" sz="36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216BE78-2E81-5BBC-3625-E4C70304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73" y="2167991"/>
            <a:ext cx="7744287" cy="43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2CD3-3E8D-5D54-1ABE-4EC0426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11" y="351756"/>
            <a:ext cx="10515600" cy="11250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5. Once the simulation ends as controlled by the script, window pops up indicating simulation ends.  </a:t>
            </a:r>
            <a:endParaRPr lang="en-US" dirty="0"/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9EA89E-0A99-ABF7-29BA-C9D8E031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61" y="2817835"/>
            <a:ext cx="3638365" cy="15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1CC4-1D1C-8EC3-D8DD-83200FE1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6" y="191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Please download the simulation files and script used in this tutorial using the links: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D8A9A-5818-0530-AB51-CF3DC093702F}"/>
              </a:ext>
            </a:extLst>
          </p:cNvPr>
          <p:cNvSpPr txBox="1"/>
          <p:nvPr/>
        </p:nvSpPr>
        <p:spPr>
          <a:xfrm>
            <a:off x="747295" y="2057400"/>
            <a:ext cx="9600547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Simulation files can be found here: </a:t>
            </a:r>
            <a:r>
              <a:rPr lang="en-US" sz="1600" dirty="0">
                <a:ea typeface="+mn-lt"/>
                <a:cs typeface="+mn-lt"/>
              </a:rPr>
              <a:t>https://github.com/ivsg-psu/TrafficSimulators_GettingStartedWithDifferrentSimulators_GettingStartedWithSUMO/tree/main/Data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Script can be found </a:t>
            </a:r>
            <a:r>
              <a:rPr lang="en-US" dirty="0" err="1">
                <a:cs typeface="Calibri"/>
              </a:rPr>
              <a:t>here:</a:t>
            </a:r>
            <a:r>
              <a:rPr lang="en-US" sz="1600" dirty="0" err="1">
                <a:ea typeface="+mn-lt"/>
                <a:cs typeface="+mn-lt"/>
              </a:rPr>
              <a:t>https</a:t>
            </a:r>
            <a:r>
              <a:rPr lang="en-US" sz="1600" dirty="0">
                <a:ea typeface="+mn-lt"/>
                <a:cs typeface="+mn-lt"/>
              </a:rPr>
              <a:t>://github.com/</a:t>
            </a:r>
            <a:r>
              <a:rPr lang="en-US" sz="1600" dirty="0" err="1">
                <a:ea typeface="+mn-lt"/>
                <a:cs typeface="+mn-lt"/>
              </a:rPr>
              <a:t>ivsg-psu</a:t>
            </a:r>
            <a:r>
              <a:rPr lang="en-US" sz="1600" dirty="0">
                <a:ea typeface="+mn-lt"/>
                <a:cs typeface="+mn-lt"/>
              </a:rPr>
              <a:t>/TrafficSimulators_GettingStartedWithDifferrentSimulators_GettingStartedWithSUMO/tree/main/Code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more information, please see </a:t>
            </a:r>
            <a:r>
              <a:rPr lang="en-US" sz="1400" dirty="0">
                <a:ea typeface="+mn-lt"/>
                <a:cs typeface="+mn-lt"/>
              </a:rPr>
              <a:t>https://sumo.dlr.de/docs/TraCI.html#examples</a:t>
            </a:r>
          </a:p>
        </p:txBody>
      </p:sp>
    </p:spTree>
    <p:extLst>
      <p:ext uri="{BB962C8B-B14F-4D97-AF65-F5344CB8AC3E}">
        <p14:creationId xmlns:p14="http://schemas.microsoft.com/office/powerpoint/2010/main" val="17758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FA5-8360-E838-CC78-86E371E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The purpose of this presentation is to demonstrate how to run SUMO simulation using python API through a simple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FB98-A2C5-C13B-A41E-DDE49B5E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5" y="262152"/>
            <a:ext cx="11353113" cy="1325563"/>
          </a:xfrm>
        </p:spPr>
        <p:txBody>
          <a:bodyPr>
            <a:noAutofit/>
          </a:bodyPr>
          <a:lstStyle/>
          <a:p>
            <a:r>
              <a:rPr lang="en-US" sz="3200" dirty="0">
                <a:cs typeface="Calibri Light"/>
              </a:rPr>
              <a:t>Example 1. Connect to SUMO using python API. 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Step 1. Run the script </a:t>
            </a:r>
            <a:r>
              <a:rPr lang="en-US" sz="3200" dirty="0">
                <a:ea typeface="+mj-lt"/>
                <a:cs typeface="+mj-lt"/>
              </a:rPr>
              <a:t>script_traciTest_ConnectToSUMO.py using command "python3 script_traciTest_ConnectToSUMO.py".</a:t>
            </a:r>
            <a:endParaRPr lang="en-US" sz="3200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0935669-13C1-EC07-66D3-222D702B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86"/>
          <a:stretch/>
        </p:blipFill>
        <p:spPr>
          <a:xfrm>
            <a:off x="1414935" y="2434313"/>
            <a:ext cx="8942772" cy="13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28E-627B-F64C-F7E9-6AAE6AE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8" y="57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2. SUMO GUI pops up.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CE05A-39BB-9DE2-C3C6-F0132AFB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7" y="1214611"/>
            <a:ext cx="7288463" cy="49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216-C55C-F9AD-95BA-87F65DE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75" y="3181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Step 3. Click on play button to start the simulation. You can add some delay to visualize the simulation process better, for example, 100 </a:t>
            </a:r>
            <a:r>
              <a:rPr lang="en-US" dirty="0" err="1">
                <a:ea typeface="+mj-lt"/>
                <a:cs typeface="+mj-lt"/>
              </a:rPr>
              <a:t>ms.</a:t>
            </a:r>
            <a:r>
              <a:rPr lang="en-US" dirty="0">
                <a:ea typeface="+mj-lt"/>
                <a:cs typeface="+mj-lt"/>
              </a:rPr>
              <a:t> 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E1C6F6-7C43-0D71-C61B-8836BB25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7" y="3094553"/>
            <a:ext cx="11244968" cy="756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AC1173-AF1D-6C28-028D-2B6AF611E27E}"/>
              </a:ext>
            </a:extLst>
          </p:cNvPr>
          <p:cNvSpPr/>
          <p:nvPr/>
        </p:nvSpPr>
        <p:spPr>
          <a:xfrm>
            <a:off x="1094259" y="3369960"/>
            <a:ext cx="274595" cy="247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4980D-4E56-7A73-5C0C-7C1E06109CCA}"/>
              </a:ext>
            </a:extLst>
          </p:cNvPr>
          <p:cNvSpPr/>
          <p:nvPr/>
        </p:nvSpPr>
        <p:spPr>
          <a:xfrm>
            <a:off x="3455772" y="3349365"/>
            <a:ext cx="617838" cy="267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2CD3-3E8D-5D54-1ABE-4EC0426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11" y="351756"/>
            <a:ext cx="10515600" cy="11250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4. Once the simulation ends as controlled by the script, window pops up indicating simulation ends.  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284FDE-530D-49BA-AB5E-C0DDE744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89" y="2875592"/>
            <a:ext cx="4193673" cy="17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ED4-82DC-1E13-AF4B-C12790E8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56" y="653316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cs typeface="Calibri Light"/>
              </a:rPr>
              <a:t>Example 2. Read out vehicle data live during simulation using python API.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ea typeface="+mj-lt"/>
                <a:cs typeface="+mj-lt"/>
              </a:rPr>
              <a:t>Step 1. Run the script script_traciTest.py using command "python3 script_traciTest_ConnectToSUMO.py".</a:t>
            </a:r>
          </a:p>
          <a:p>
            <a:endParaRPr lang="en-US" sz="3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80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28E-627B-F64C-F7E9-6AAE6AE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8" y="57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2. SUMO GUI pops up.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CE05A-39BB-9DE2-C3C6-F0132AFB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7" y="1214611"/>
            <a:ext cx="7288463" cy="49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216-C55C-F9AD-95BA-87F65DE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21" y="331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3. Click on play button to start the simulation. You can add some delay to visualize the simulation process better, for example, 100 </a:t>
            </a:r>
            <a:r>
              <a:rPr lang="en-US" dirty="0" err="1">
                <a:cs typeface="Calibri Light"/>
              </a:rPr>
              <a:t>ms.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46436C-2363-F9B8-C016-BC118432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0" y="2655202"/>
            <a:ext cx="11244968" cy="7567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C7549-CC20-61E0-D074-9DF5E8FA8733}"/>
              </a:ext>
            </a:extLst>
          </p:cNvPr>
          <p:cNvSpPr/>
          <p:nvPr/>
        </p:nvSpPr>
        <p:spPr>
          <a:xfrm>
            <a:off x="956962" y="2930609"/>
            <a:ext cx="274595" cy="247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39040-9F9B-36C5-C646-23B598823DBD}"/>
              </a:ext>
            </a:extLst>
          </p:cNvPr>
          <p:cNvSpPr/>
          <p:nvPr/>
        </p:nvSpPr>
        <p:spPr>
          <a:xfrm>
            <a:off x="3318475" y="2910014"/>
            <a:ext cx="617838" cy="267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c7c738f6-68ec-422e-b0e4-3523873f7adf" xsi:nil="true"/>
    <lcf76f155ced4ddcb4097134ff3c332f xmlns="c7c738f6-68ec-422e-b0e4-3523873f7adf">
      <Terms xmlns="http://schemas.microsoft.com/office/infopath/2007/PartnerControls"/>
    </lcf76f155ced4ddcb4097134ff3c332f>
    <TaxCatchAll xmlns="542b8847-f5d4-4c9f-bd30-657d16e5db1d" xsi:nil="true"/>
    <_Flow_SignoffStatus xmlns="c7c738f6-68ec-422e-b0e4-3523873f7a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8" ma:contentTypeDescription="Create a new document." ma:contentTypeScope="" ma:versionID="53b17709f1baef69b61bd03463dafbd0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5ba9c385811dc0e6eef34b0e6e0ce819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Siz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2" nillable="true" ma:displayName="Sign-off status" ma:internalName="Sign_x002d_off_x0020_status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Size" ma:index="22" nillable="true" ma:displayName="Size " ma:format="Dropdown" ma:internalName="Size" ma:percentage="FALSE">
      <xsd:simpleType>
        <xsd:restriction base="dms:Number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9eca24d-24b6-4c23-abe4-d1cce8e5186c}" ma:internalName="TaxCatchAll" ma:showField="CatchAllData" ma:web="542b8847-f5d4-4c9f-bd30-657d16e5db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77DC43-A29B-46F8-92E7-ECBC78C89266}">
  <ds:schemaRefs>
    <ds:schemaRef ds:uri="http://schemas.microsoft.com/office/2006/metadata/properties"/>
    <ds:schemaRef ds:uri="http://schemas.microsoft.com/office/infopath/2007/PartnerControls"/>
    <ds:schemaRef ds:uri="c7c738f6-68ec-422e-b0e4-3523873f7adf"/>
    <ds:schemaRef ds:uri="542b8847-f5d4-4c9f-bd30-657d16e5db1d"/>
  </ds:schemaRefs>
</ds:datastoreItem>
</file>

<file path=customXml/itemProps2.xml><?xml version="1.0" encoding="utf-8"?>
<ds:datastoreItem xmlns:ds="http://schemas.openxmlformats.org/officeDocument/2006/customXml" ds:itemID="{35FD1370-04AA-4589-81CE-F08990716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289391-3766-46F2-BA66-C692E90861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to talk to SUMO through python API</vt:lpstr>
      <vt:lpstr>The purpose of this presentation is to demonstrate how to run SUMO simulation using python API through a simple example.</vt:lpstr>
      <vt:lpstr>Example 1. Connect to SUMO using python API.  Step 1. Run the script script_traciTest_ConnectToSUMO.py using command "python3 script_traciTest_ConnectToSUMO.py".</vt:lpstr>
      <vt:lpstr>Step 2. SUMO GUI pops up.</vt:lpstr>
      <vt:lpstr>Step 3. Click on play button to start the simulation. You can add some delay to visualize the simulation process better, for example, 100 ms. </vt:lpstr>
      <vt:lpstr>Step 4. Once the simulation ends as controlled by the script, window pops up indicating simulation ends.  </vt:lpstr>
      <vt:lpstr>Example 2. Read out vehicle data live during simulation using python API. Step 1. Run the script script_traciTest.py using command "python3 script_traciTest_ConnectToSUMO.py". </vt:lpstr>
      <vt:lpstr>Step 2. SUMO GUI pops up.</vt:lpstr>
      <vt:lpstr>Step 3. Click on play button to start the simulation. You can add some delay to visualize the simulation process better, for example, 100 ms. </vt:lpstr>
      <vt:lpstr>Step 4. Once simulation runs, the vehicle data reads out live. This example script reads out simulation time, vehicleID, vehicle position. Users can customize it as needed. </vt:lpstr>
      <vt:lpstr>Step 5. Once the simulation ends as controlled by the script, window pops up indicating simulation ends.  </vt:lpstr>
      <vt:lpstr>Please download the simulation files and script used in this tutorial using the 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Bai, Wushuang</cp:lastModifiedBy>
  <cp:revision>201</cp:revision>
  <dcterms:created xsi:type="dcterms:W3CDTF">2022-06-16T19:08:25Z</dcterms:created>
  <dcterms:modified xsi:type="dcterms:W3CDTF">2022-06-20T21:02:17Z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  <property fmtid="{D5CDD505-2E9C-101B-9397-08002B2CF9AE}" pid="3" name="MediaServiceImageTags">
    <vt:lpwstr/>
  </property>
</Properties>
</file>