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0A0105-1CFA-4713-8D57-89ACD8F4846D}" v="482" dt="2022-11-30T23:16:18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Simulating test track in SUMO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Wushuang</a:t>
            </a:r>
            <a:r>
              <a:rPr lang="en-US" dirty="0">
                <a:cs typeface="Calibri"/>
              </a:rPr>
              <a:t> Bai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E5B6-DEE3-3E83-DB4C-1F50165E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The purpose of this presentation is to show how to simulate Penn State test track in SUMO.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391E6-8625-6AD9-2411-B6144AF6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Input:</a:t>
            </a:r>
          </a:p>
          <a:p>
            <a:pPr lvl="1"/>
            <a:r>
              <a:rPr lang="en-US" dirty="0">
                <a:cs typeface="Calibri"/>
              </a:rPr>
              <a:t>TestTrack_Basic.net.xml : this is the network definition </a:t>
            </a:r>
          </a:p>
          <a:p>
            <a:pPr lvl="1"/>
            <a:r>
              <a:rPr lang="en-US" dirty="0">
                <a:cs typeface="Calibri"/>
              </a:rPr>
              <a:t>TestTrack_Basic.rou.xml : this is the route definition</a:t>
            </a:r>
          </a:p>
          <a:p>
            <a:pPr lvl="1"/>
            <a:r>
              <a:rPr lang="en-US" dirty="0" err="1">
                <a:cs typeface="Calibri"/>
              </a:rPr>
              <a:t>TestTrack_Basic.sumocfg</a:t>
            </a:r>
            <a:r>
              <a:rPr lang="en-US" dirty="0">
                <a:cs typeface="Calibri"/>
              </a:rPr>
              <a:t>: this is the simulation configuration </a:t>
            </a:r>
          </a:p>
          <a:p>
            <a:r>
              <a:rPr lang="en-US" dirty="0">
                <a:cs typeface="Calibri"/>
              </a:rPr>
              <a:t>Output: </a:t>
            </a:r>
          </a:p>
          <a:p>
            <a:pPr lvl="1"/>
            <a:r>
              <a:rPr lang="en-US" dirty="0">
                <a:cs typeface="Calibri"/>
              </a:rPr>
              <a:t>NA. Note that the purpose of this presentation is to show the simulation. For exporting simulation results, there is another document to explain. Please see </a:t>
            </a:r>
            <a:r>
              <a:rPr lang="en-US" sz="1800" dirty="0">
                <a:ea typeface="+mn-lt"/>
                <a:cs typeface="+mn-lt"/>
              </a:rPr>
              <a:t>https://github.com/ivsg-psu/TrafficSimulators_GettingStartedWithDifferrentSimulators_GettingStartedWithSUMO/blob/main/Documents/How%20to%20export%20SUMO%20simulation%20results.pptx</a:t>
            </a:r>
            <a:endParaRPr 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947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1DF9-690B-C803-67A2-25701FB9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8" y="117638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Test track map(in .net.xml) in SUMO is shown as below:  </a:t>
            </a:r>
          </a:p>
        </p:txBody>
      </p:sp>
      <p:pic>
        <p:nvPicPr>
          <p:cNvPr id="4" name="Picture 4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160CD66E-4DBB-9CF7-953E-CE00A1255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836" y="1498193"/>
            <a:ext cx="9366737" cy="526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0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5306-027C-8D47-C918-11406B961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143689"/>
            <a:ext cx="10515600" cy="1038999"/>
          </a:xfrm>
        </p:spPr>
        <p:txBody>
          <a:bodyPr/>
          <a:lstStyle/>
          <a:p>
            <a:r>
              <a:rPr lang="en-US" dirty="0">
                <a:cs typeface="Calibri Light"/>
              </a:rPr>
              <a:t>The route (in .rou.xml) is shown as below: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958CDEA-537A-16D1-14C4-20DDDF922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145" y="1102702"/>
            <a:ext cx="10015199" cy="5634363"/>
          </a:xfrm>
        </p:spPr>
      </p:pic>
    </p:spTree>
    <p:extLst>
      <p:ext uri="{BB962C8B-B14F-4D97-AF65-F5344CB8AC3E}">
        <p14:creationId xmlns:p14="http://schemas.microsoft.com/office/powerpoint/2010/main" val="406397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EBAE-9DE3-4AA4-572E-51A2E62C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03" y="247894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Open a terminal, run "sumo-</a:t>
            </a:r>
            <a:r>
              <a:rPr lang="en-US" dirty="0" err="1">
                <a:cs typeface="Calibri Light"/>
              </a:rPr>
              <a:t>gui</a:t>
            </a:r>
            <a:r>
              <a:rPr lang="en-US" dirty="0">
                <a:cs typeface="Calibri Light"/>
              </a:rPr>
              <a:t>" to open SUMO.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2C0C5EE-80CE-4DA2-2877-881BE6DA4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5" b="69958"/>
          <a:stretch/>
        </p:blipFill>
        <p:spPr>
          <a:xfrm>
            <a:off x="1741528" y="2032407"/>
            <a:ext cx="8109763" cy="171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6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A16E-6A42-733F-1949-6C543BE5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Click File-&gt;Open simulation -&gt; </a:t>
            </a:r>
            <a:r>
              <a:rPr lang="en-US" dirty="0" err="1">
                <a:cs typeface="Calibri Light"/>
              </a:rPr>
              <a:t>TestTrack_Basic.sumocfg</a:t>
            </a:r>
            <a:r>
              <a:rPr lang="en-US" dirty="0">
                <a:cs typeface="Calibri Light"/>
              </a:rPr>
              <a:t> to load the simulation.</a:t>
            </a:r>
          </a:p>
        </p:txBody>
      </p:sp>
      <p:pic>
        <p:nvPicPr>
          <p:cNvPr id="5" name="Picture 5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845EAB10-B4F7-A3E1-CDAD-A91A050B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861" y="1696616"/>
            <a:ext cx="7048174" cy="463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7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FA1D-8447-6FA4-B217-AF8D6677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Click "Play" button to run the simulation, as shown below. </a:t>
            </a:r>
            <a:endParaRPr lang="en-US">
              <a:cs typeface="Calibri Ligh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5D2B6AD-3E45-6FC7-C032-BC13BA2BF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734" y="1734446"/>
            <a:ext cx="8673558" cy="4878876"/>
          </a:xfrm>
        </p:spPr>
      </p:pic>
    </p:spTree>
    <p:extLst>
      <p:ext uri="{BB962C8B-B14F-4D97-AF65-F5344CB8AC3E}">
        <p14:creationId xmlns:p14="http://schemas.microsoft.com/office/powerpoint/2010/main" val="136387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Simulating test track in SUMO</vt:lpstr>
      <vt:lpstr>The purpose of this presentation is to show how to simulate Penn State test track in SUMO. </vt:lpstr>
      <vt:lpstr>Test track map(in .net.xml) in SUMO is shown as below:  </vt:lpstr>
      <vt:lpstr>The route (in .rou.xml) is shown as below:</vt:lpstr>
      <vt:lpstr>Open a terminal, run "sumo-gui" to open SUMO.</vt:lpstr>
      <vt:lpstr>Click File-&gt;Open simulation -&gt; TestTrack_Basic.sumocfg to load the simulation.</vt:lpstr>
      <vt:lpstr>Click "Play" button to run the simulation, as shown below.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97</cp:revision>
  <dcterms:created xsi:type="dcterms:W3CDTF">2022-11-30T22:46:23Z</dcterms:created>
  <dcterms:modified xsi:type="dcterms:W3CDTF">2022-11-30T23:18:27Z</dcterms:modified>
</cp:coreProperties>
</file>