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B39D1-C69D-0DC0-4D91-6CB6A4EE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463" y="-39756"/>
            <a:ext cx="12855463" cy="6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400" dirty="0"/>
              <a:t>PREDICITVE MODEL TO UNDERSTAND FACTORS THAT INFLUENCE BUYING BEHAVIOR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6BA327-AECE-E624-0C19-FE8D839D3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297" y="1793544"/>
            <a:ext cx="7333503" cy="41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6B7E5-3E46-8C9F-94E8-936598E32627}"/>
              </a:ext>
            </a:extLst>
          </p:cNvPr>
          <p:cNvSpPr txBox="1"/>
          <p:nvPr/>
        </p:nvSpPr>
        <p:spPr>
          <a:xfrm>
            <a:off x="172278" y="1457739"/>
            <a:ext cx="3723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 have trained the data with two classifier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model;Random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Forest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received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ACCURACY: 84.96000000000001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AUC score: 0.5431644571912829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route</a:t>
            </a: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booking_origin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flight_duration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wants_extra_baggage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length_of_stay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are the top 5 features which influence Customer buying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behaviour</a:t>
            </a:r>
            <a:r>
              <a:rPr lang="en-US" b="0" dirty="0">
                <a:effectLst/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TITLE</vt:lpstr>
      <vt:lpstr>PREDICITVE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Aastha Poudel</cp:lastModifiedBy>
  <cp:revision>2</cp:revision>
  <dcterms:created xsi:type="dcterms:W3CDTF">2022-12-06T11:13:27Z</dcterms:created>
  <dcterms:modified xsi:type="dcterms:W3CDTF">2023-08-02T07:36:30Z</dcterms:modified>
</cp:coreProperties>
</file>