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E888-0CE1-7485-F694-832AB13F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556"/>
            <a:ext cx="12192000" cy="137263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/>
              <a:t>INSIGHTS FROM CUSOMER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E719A-6D3E-7BFE-0980-3F6F8396E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4" t="1208" r="3258" b="1402"/>
          <a:stretch/>
        </p:blipFill>
        <p:spPr>
          <a:xfrm>
            <a:off x="6258945" y="1717193"/>
            <a:ext cx="5216227" cy="50558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893C5-6CA7-C0CB-7E8E-65E9C947973D}"/>
              </a:ext>
            </a:extLst>
          </p:cNvPr>
          <p:cNvSpPr txBox="1"/>
          <p:nvPr/>
        </p:nvSpPr>
        <p:spPr>
          <a:xfrm>
            <a:off x="238539" y="1717193"/>
            <a:ext cx="6175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From cleaning 1000 reviews given by the customers, we obtained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Positive 499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Negative 396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Neutral 105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F589D7-01A3-175B-FDE4-7887F496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264"/>
            <a:ext cx="5933057" cy="30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TITLE</vt:lpstr>
      <vt:lpstr>INSIGHTS FROM CUSOMER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Aastha Poudel</cp:lastModifiedBy>
  <cp:revision>2</cp:revision>
  <dcterms:created xsi:type="dcterms:W3CDTF">2022-12-06T11:13:27Z</dcterms:created>
  <dcterms:modified xsi:type="dcterms:W3CDTF">2023-08-02T06:17:02Z</dcterms:modified>
</cp:coreProperties>
</file>