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58" d="100"/>
          <a:sy n="58" d="100"/>
        </p:scale>
        <p:origin x="2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617A-6648-444A-8911-472E29E555A9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2FC-59D7-4991-8109-684E215FBB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35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617A-6648-444A-8911-472E29E555A9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2FC-59D7-4991-8109-684E215FBB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9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617A-6648-444A-8911-472E29E555A9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2FC-59D7-4991-8109-684E215FBB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15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617A-6648-444A-8911-472E29E555A9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2FC-59D7-4991-8109-684E215FBB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33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617A-6648-444A-8911-472E29E555A9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2FC-59D7-4991-8109-684E215FBB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52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617A-6648-444A-8911-472E29E555A9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2FC-59D7-4991-8109-684E215FBB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81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617A-6648-444A-8911-472E29E555A9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2FC-59D7-4991-8109-684E215FBB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395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617A-6648-444A-8911-472E29E555A9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2FC-59D7-4991-8109-684E215FBB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19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617A-6648-444A-8911-472E29E555A9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2FC-59D7-4991-8109-684E215FBB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78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617A-6648-444A-8911-472E29E555A9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2FC-59D7-4991-8109-684E215FBB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61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617A-6648-444A-8911-472E29E555A9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52FC-59D7-4991-8109-684E215FBB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14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C617A-6648-444A-8911-472E29E555A9}" type="datetimeFigureOut">
              <a:rPr kumimoji="1" lang="ja-JP" altLang="en-US" smtClean="0"/>
              <a:t>2017/7/25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152FC-59D7-4991-8109-684E215FBB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32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Slack</a:t>
            </a:r>
            <a:r>
              <a:rPr kumimoji="1" lang="ja-JP" altLang="en-US" dirty="0"/>
              <a:t>にメッセージがとべば</a:t>
            </a:r>
            <a:r>
              <a:rPr kumimoji="1" lang="en-US" altLang="ja-JP" dirty="0"/>
              <a:t>OK</a:t>
            </a:r>
            <a:br>
              <a:rPr kumimoji="1" lang="en-US" altLang="ja-JP" dirty="0"/>
            </a:br>
            <a:r>
              <a:rPr lang="en-US" altLang="ja-JP" dirty="0"/>
              <a:t>2</a:t>
            </a:r>
            <a:r>
              <a:rPr kumimoji="1" lang="ja-JP" altLang="en-US" dirty="0"/>
              <a:t>回目 </a:t>
            </a:r>
            <a:r>
              <a:rPr kumimoji="1" lang="en-US" altLang="ja-JP" dirty="0"/>
              <a:t>7/25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025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SlackにメッセージがとべばOK 2回目 7/25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SlackにメッセージがとべばOK</dc:title>
  <dc:creator>丸山紀美代</dc:creator>
  <cp:lastModifiedBy>丸山紀美代</cp:lastModifiedBy>
  <cp:revision>3</cp:revision>
  <dcterms:created xsi:type="dcterms:W3CDTF">2017-07-19T00:31:31Z</dcterms:created>
  <dcterms:modified xsi:type="dcterms:W3CDTF">2017-07-25T01:48:26Z</dcterms:modified>
</cp:coreProperties>
</file>