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  <p:sldMasterId id="2147483851" r:id="rId2"/>
  </p:sldMasterIdLst>
  <p:sldIdLst>
    <p:sldId id="256" r:id="rId3"/>
    <p:sldId id="257" r:id="rId4"/>
    <p:sldId id="262" r:id="rId5"/>
    <p:sldId id="293" r:id="rId6"/>
    <p:sldId id="294" r:id="rId7"/>
    <p:sldId id="281" r:id="rId8"/>
    <p:sldId id="282" r:id="rId9"/>
    <p:sldId id="283" r:id="rId10"/>
    <p:sldId id="295" r:id="rId11"/>
    <p:sldId id="296" r:id="rId12"/>
    <p:sldId id="278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63" autoAdjust="0"/>
    <p:restoredTop sz="94651"/>
  </p:normalViewPr>
  <p:slideViewPr>
    <p:cSldViewPr snapToGrid="0">
      <p:cViewPr varScale="1">
        <p:scale>
          <a:sx n="105" d="100"/>
          <a:sy n="105" d="100"/>
        </p:scale>
        <p:origin x="12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Christophe\Desktop\NEW SHOWEET\Fire Mosaic\mosaic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-1588"/>
            <a:ext cx="9147176" cy="686117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087" y="2928934"/>
            <a:ext cx="7489825" cy="1000131"/>
          </a:xfrm>
        </p:spPr>
        <p:txBody>
          <a:bodyPr>
            <a:noAutofit/>
          </a:bodyPr>
          <a:lstStyle>
            <a:lvl1pPr>
              <a:defRPr sz="4000" b="1" cap="all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5569" y="4295773"/>
            <a:ext cx="7501344" cy="571504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70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2E39-2141-4A8E-AE10-BBEBF695E390}" type="datetimeFigureOut">
              <a:rPr lang="ru-RU" smtClean="0"/>
              <a:t>21.11.2018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C901-8064-4945-ABB4-489DDE7A5B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4510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2E39-2141-4A8E-AE10-BBEBF695E390}" type="datetimeFigureOut">
              <a:rPr lang="ru-RU" smtClean="0"/>
              <a:t>21.11.2018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C901-8064-4945-ABB4-489DDE7A5B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1388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2E39-2141-4A8E-AE10-BBEBF695E390}" type="datetimeFigureOut">
              <a:rPr lang="ru-RU" smtClean="0"/>
              <a:t>21.11.2018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C901-8064-4945-ABB4-489DDE7A5B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6060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Your Date Here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Your Footer Here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786E5-36B4-4750-9BD9-353AA4FBC1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5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915816" y="620688"/>
            <a:ext cx="5770984" cy="288032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small" baseline="0">
                <a:solidFill>
                  <a:srgbClr val="1D263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Espace réservé du titre 1"/>
          <p:cNvSpPr>
            <a:spLocks noGrp="1"/>
          </p:cNvSpPr>
          <p:nvPr>
            <p:ph type="title"/>
          </p:nvPr>
        </p:nvSpPr>
        <p:spPr>
          <a:xfrm>
            <a:off x="2915816" y="3076"/>
            <a:ext cx="5770984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493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Christophe\Desktop\NEW SHOWEET\Fire Mosaic\mosaic1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-1588"/>
            <a:ext cx="9147176" cy="6861176"/>
          </a:xfrm>
          <a:prstGeom prst="rect">
            <a:avLst/>
          </a:prstGeom>
          <a:noFill/>
        </p:spPr>
      </p:pic>
      <p:sp>
        <p:nvSpPr>
          <p:cNvPr id="96" name="Content Placeholder 2"/>
          <p:cNvSpPr>
            <a:spLocks noGrp="1"/>
          </p:cNvSpPr>
          <p:nvPr>
            <p:ph idx="1"/>
          </p:nvPr>
        </p:nvSpPr>
        <p:spPr>
          <a:xfrm>
            <a:off x="1714480" y="1700213"/>
            <a:ext cx="6602434" cy="4321175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97" name="Title 1"/>
          <p:cNvSpPr>
            <a:spLocks noGrp="1"/>
          </p:cNvSpPr>
          <p:nvPr>
            <p:ph type="title"/>
          </p:nvPr>
        </p:nvSpPr>
        <p:spPr>
          <a:xfrm>
            <a:off x="1714480" y="857232"/>
            <a:ext cx="6602432" cy="857232"/>
          </a:xfrm>
        </p:spPr>
        <p:txBody>
          <a:bodyPr>
            <a:normAutofit/>
          </a:bodyPr>
          <a:lstStyle>
            <a:lvl1pPr>
              <a:defRPr sz="3600" cap="small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5" name="Slide Number Placeholder 94"/>
          <p:cNvSpPr>
            <a:spLocks noGrp="1"/>
          </p:cNvSpPr>
          <p:nvPr>
            <p:ph type="sldNum" sz="quarter" idx="11"/>
          </p:nvPr>
        </p:nvSpPr>
        <p:spPr>
          <a:xfrm>
            <a:off x="7759711" y="6356350"/>
            <a:ext cx="1114404" cy="365125"/>
          </a:xfrm>
        </p:spPr>
        <p:txBody>
          <a:bodyPr/>
          <a:lstStyle>
            <a:lvl1pPr>
              <a:defRPr>
                <a:solidFill>
                  <a:srgbClr val="DD523B"/>
                </a:solidFill>
              </a:defRPr>
            </a:lvl1pPr>
          </a:lstStyle>
          <a:p>
            <a:fld id="{95E5C901-8064-4945-ABB4-489DDE7A5BB2}" type="slidenum">
              <a:rPr lang="ru-RU" smtClean="0"/>
              <a:t>‹#›</a:t>
            </a:fld>
            <a:endParaRPr lang="ru-RU"/>
          </a:p>
        </p:txBody>
      </p:sp>
      <p:sp>
        <p:nvSpPr>
          <p:cNvPr id="98" name="Footer Placeholder 97"/>
          <p:cNvSpPr>
            <a:spLocks noGrp="1"/>
          </p:cNvSpPr>
          <p:nvPr>
            <p:ph type="ftr" sz="quarter" idx="12"/>
          </p:nvPr>
        </p:nvSpPr>
        <p:spPr>
          <a:xfrm>
            <a:off x="3556000" y="6356350"/>
            <a:ext cx="2895600" cy="365125"/>
          </a:xfrm>
        </p:spPr>
        <p:txBody>
          <a:bodyPr/>
          <a:lstStyle>
            <a:lvl1pPr>
              <a:defRPr>
                <a:solidFill>
                  <a:srgbClr val="DD523B"/>
                </a:solidFill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7544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2E39-2141-4A8E-AE10-BBEBF695E390}" type="datetimeFigureOut">
              <a:rPr lang="ru-RU" smtClean="0"/>
              <a:t>21.11.2018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C901-8064-4945-ABB4-489DDE7A5B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106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2E39-2141-4A8E-AE10-BBEBF695E390}" type="datetimeFigureOut">
              <a:rPr lang="ru-RU" smtClean="0"/>
              <a:t>21.11.2018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C901-8064-4945-ABB4-489DDE7A5B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072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2E39-2141-4A8E-AE10-BBEBF695E390}" type="datetimeFigureOut">
              <a:rPr lang="ru-RU" smtClean="0"/>
              <a:t>21.11.2018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C901-8064-4945-ABB4-489DDE7A5B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8340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2E39-2141-4A8E-AE10-BBEBF695E390}" type="datetimeFigureOut">
              <a:rPr lang="ru-RU" smtClean="0"/>
              <a:t>21.11.2018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C901-8064-4945-ABB4-489DDE7A5B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030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2E39-2141-4A8E-AE10-BBEBF695E390}" type="datetimeFigureOut">
              <a:rPr lang="ru-RU" smtClean="0"/>
              <a:t>21.11.2018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C901-8064-4945-ABB4-489DDE7A5B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9006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2E39-2141-4A8E-AE10-BBEBF695E390}" type="datetimeFigureOut">
              <a:rPr lang="ru-RU" smtClean="0"/>
              <a:t>21.11.2018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C901-8064-4945-ABB4-489DDE7A5B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3404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2E39-2141-4A8E-AE10-BBEBF695E390}" type="datetimeFigureOut">
              <a:rPr lang="ru-RU" smtClean="0"/>
              <a:t>21.11.2018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C901-8064-4945-ABB4-489DDE7A5B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4932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42E39-2141-4A8E-AE10-BBEBF695E390}" type="datetimeFigureOut">
              <a:rPr lang="ru-RU" smtClean="0"/>
              <a:t>21.11.2018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5C901-8064-4945-ABB4-489DDE7A5BB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 rot="5400000">
            <a:off x="8473620" y="5799923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519723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Your Date Here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Your Footer Here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786E5-36B4-4750-9BD9-353AA4FBC1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rot="5400000">
            <a:off x="8473620" y="5799923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161117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8600" y="5447118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Апальков Павел</a:t>
            </a:r>
          </a:p>
        </p:txBody>
      </p:sp>
      <p:pic>
        <p:nvPicPr>
          <p:cNvPr id="6150" name="Picture 6" descr="Картинки по запросу лого мирэа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480" y="5852086"/>
            <a:ext cx="45944" cy="45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1025079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МИНОБРНАУКИ РОССИИ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образовательное учреждение высшего образования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«МИРЭА — Российский технологический университет»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РТУ МИРЭА</a:t>
            </a:r>
          </a:p>
        </p:txBody>
      </p:sp>
      <p:sp>
        <p:nvSpPr>
          <p:cNvPr id="7" name="Рамка 6"/>
          <p:cNvSpPr/>
          <p:nvPr/>
        </p:nvSpPr>
        <p:spPr>
          <a:xfrm flipV="1">
            <a:off x="-270456" y="2508879"/>
            <a:ext cx="9916732" cy="51101"/>
          </a:xfrm>
          <a:prstGeom prst="fram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2611727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 информационных технологий (ИТ)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инструментального и прикладного программного обеспечения (ИППО)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3363743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Самостоятельная работа студента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3835861"/>
            <a:ext cx="9144000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дисциплине</a:t>
            </a:r>
          </a:p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«Хранилище данных и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OLAP-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технологии»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496" y="4475222"/>
            <a:ext cx="9144000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теме</a:t>
            </a:r>
          </a:p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«Концепции аналитической обработки данных»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-28600" y="5400292"/>
            <a:ext cx="9172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группы ИКБО-0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28600" y="6126102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 2018</a:t>
            </a:r>
          </a:p>
        </p:txBody>
      </p:sp>
      <p:pic>
        <p:nvPicPr>
          <p:cNvPr id="15" name="Рисунок 1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361" y="144574"/>
            <a:ext cx="796005" cy="90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494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84066" y="953036"/>
            <a:ext cx="3175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err="1">
                <a:latin typeface="Muller ExtraBold" pitchFamily="50" charset="-52"/>
              </a:rPr>
              <a:t>Fibre</a:t>
            </a:r>
            <a:r>
              <a:rPr lang="en-US" sz="3600" dirty="0">
                <a:latin typeface="Muller ExtraBold" pitchFamily="50" charset="-52"/>
              </a:rPr>
              <a:t> Channel</a:t>
            </a:r>
            <a:endParaRPr lang="ru-RU" sz="3600" dirty="0">
              <a:latin typeface="Muller ExtraBold" pitchFamily="50" charset="-52"/>
            </a:endParaRPr>
          </a:p>
        </p:txBody>
      </p:sp>
      <p:pic>
        <p:nvPicPr>
          <p:cNvPr id="5122" name="Picture 2" descr="Картинки по запросу fibre chann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116" y="2128233"/>
            <a:ext cx="6297768" cy="4198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262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815569" y="811369"/>
            <a:ext cx="7501344" cy="4055908"/>
          </a:xfrm>
        </p:spPr>
        <p:txBody>
          <a:bodyPr>
            <a:normAutofit/>
          </a:bodyPr>
          <a:lstStyle/>
          <a:p>
            <a:pPr algn="ctr"/>
            <a:r>
              <a:rPr lang="ru-RU" sz="8000" dirty="0">
                <a:latin typeface="Muller ExtraBold" pitchFamily="50" charset="-52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3072540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827087" y="399245"/>
            <a:ext cx="7489825" cy="4713667"/>
          </a:xfrm>
        </p:spPr>
        <p:txBody>
          <a:bodyPr>
            <a:normAutofit/>
          </a:bodyPr>
          <a:lstStyle/>
          <a:p>
            <a:r>
              <a:rPr lang="ru-RU" sz="4800" dirty="0">
                <a:latin typeface="Muller ExtraBold" pitchFamily="50" charset="-52"/>
              </a:rPr>
              <a:t>Эволюция систем хранения и обработки данных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51405" y="6014433"/>
            <a:ext cx="6441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Muller Light" pitchFamily="50" charset="-52"/>
              </a:rPr>
              <a:t>Выполнил студент группы ИКБО-02-15 Манько Евгений</a:t>
            </a:r>
          </a:p>
        </p:txBody>
      </p:sp>
    </p:spTree>
    <p:extLst>
      <p:ext uri="{BB962C8B-B14F-4D97-AF65-F5344CB8AC3E}">
        <p14:creationId xmlns:p14="http://schemas.microsoft.com/office/powerpoint/2010/main" val="841167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66961" y="605306"/>
            <a:ext cx="2364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dirty="0">
                <a:latin typeface="Muller ExtraBold" pitchFamily="50" charset="-52"/>
              </a:rPr>
              <a:t>Введение</a:t>
            </a:r>
          </a:p>
        </p:txBody>
      </p:sp>
      <p:pic>
        <p:nvPicPr>
          <p:cNvPr id="1026" name="Picture 2" descr="Картинки по запросу хранилище данных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1380424"/>
            <a:ext cx="7505700" cy="501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532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dirty="0">
                <a:latin typeface="Muller Light" pitchFamily="50" charset="-52"/>
              </a:rPr>
              <a:t>Первые жёсткие диски представляли собой несколько десятков пластин немалого размера, на которых могло храниться всего несколько десятков мегабайт данных. Кстати, первый в мире жёсткий диск был выпущен компанией IBM в 1956 г. и состоял из 50 пластин размером 24", а его ёмкость составляла 5 Мб.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3044" y="953036"/>
            <a:ext cx="3945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dirty="0">
                <a:latin typeface="Muller ExtraBold" pitchFamily="50" charset="-52"/>
              </a:rPr>
              <a:t>Общие сведения</a:t>
            </a:r>
          </a:p>
        </p:txBody>
      </p:sp>
    </p:spTree>
    <p:extLst>
      <p:ext uri="{BB962C8B-B14F-4D97-AF65-F5344CB8AC3E}">
        <p14:creationId xmlns:p14="http://schemas.microsoft.com/office/powerpoint/2010/main" val="3771660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Картинки по запросу первый жёсткий диск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1800225"/>
            <a:ext cx="4286250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9346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96975" y="953036"/>
            <a:ext cx="1350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Muller ExtraBold" pitchFamily="50" charset="-52"/>
              </a:rPr>
              <a:t>RAID</a:t>
            </a:r>
            <a:endParaRPr lang="ru-RU" sz="3600" dirty="0">
              <a:latin typeface="Muller ExtraBold" pitchFamily="50" charset="-52"/>
            </a:endParaRPr>
          </a:p>
        </p:txBody>
      </p:sp>
      <p:pic>
        <p:nvPicPr>
          <p:cNvPr id="3074" name="Picture 2" descr="Картинки по запросу rai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2612667"/>
            <a:ext cx="7143750" cy="340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327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Картинки по запросу устройства внешней памят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1162050"/>
            <a:ext cx="6667500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403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dirty="0">
                <a:latin typeface="Muller Light" pitchFamily="50" charset="-52"/>
              </a:rPr>
              <a:t>Технологии хранения данных быстро развиваются. В настоящее время отчётливо просматриваются две главные тенденции развития технологий хранения данных:</a:t>
            </a:r>
          </a:p>
          <a:p>
            <a:pPr marL="0" indent="0" algn="just">
              <a:buNone/>
            </a:pPr>
            <a:r>
              <a:rPr lang="ru-RU" dirty="0">
                <a:latin typeface="Muller Light" pitchFamily="50" charset="-52"/>
              </a:rPr>
              <a:t>- развитие технологий хранения на базе протокола IP (IP </a:t>
            </a:r>
            <a:r>
              <a:rPr lang="ru-RU" dirty="0" err="1">
                <a:latin typeface="Muller Light" pitchFamily="50" charset="-52"/>
              </a:rPr>
              <a:t>Storage</a:t>
            </a:r>
            <a:r>
              <a:rPr lang="ru-RU" dirty="0">
                <a:latin typeface="Muller Light" pitchFamily="50" charset="-52"/>
              </a:rPr>
              <a:t>);</a:t>
            </a:r>
          </a:p>
          <a:p>
            <a:pPr marL="0" indent="0" algn="just">
              <a:buNone/>
            </a:pPr>
            <a:r>
              <a:rPr lang="ru-RU" dirty="0">
                <a:latin typeface="Muller Light" pitchFamily="50" charset="-52"/>
              </a:rPr>
              <a:t>- дальнейшее совершенствование и распространение технологии </a:t>
            </a:r>
            <a:r>
              <a:rPr lang="ru-RU" dirty="0" err="1">
                <a:latin typeface="Muller Light" pitchFamily="50" charset="-52"/>
              </a:rPr>
              <a:t>Fibre</a:t>
            </a:r>
            <a:r>
              <a:rPr lang="ru-RU" dirty="0">
                <a:latin typeface="Muller Light" pitchFamily="50" charset="-52"/>
              </a:rPr>
              <a:t> </a:t>
            </a:r>
            <a:r>
              <a:rPr lang="ru-RU" dirty="0" err="1">
                <a:latin typeface="Muller Light" pitchFamily="50" charset="-52"/>
              </a:rPr>
              <a:t>Channel</a:t>
            </a:r>
            <a:r>
              <a:rPr lang="ru-RU" dirty="0">
                <a:latin typeface="Muller Light" pitchFamily="50" charset="-52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31320" y="953036"/>
            <a:ext cx="5368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dirty="0">
                <a:latin typeface="Muller ExtraBold" pitchFamily="50" charset="-52"/>
              </a:rPr>
              <a:t>Перспективы развития</a:t>
            </a:r>
          </a:p>
        </p:txBody>
      </p:sp>
    </p:spTree>
    <p:extLst>
      <p:ext uri="{BB962C8B-B14F-4D97-AF65-F5344CB8AC3E}">
        <p14:creationId xmlns:p14="http://schemas.microsoft.com/office/powerpoint/2010/main" val="3703640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dirty="0">
                <a:latin typeface="Muller Light" pitchFamily="50" charset="-52"/>
              </a:rPr>
              <a:t>Главными причинами разработки технологий IP </a:t>
            </a:r>
            <a:r>
              <a:rPr lang="ru-RU" dirty="0" err="1">
                <a:latin typeface="Muller Light" pitchFamily="50" charset="-52"/>
              </a:rPr>
              <a:t>Storage</a:t>
            </a:r>
            <a:r>
              <a:rPr lang="ru-RU" dirty="0">
                <a:latin typeface="Muller Light" pitchFamily="50" charset="-52"/>
              </a:rPr>
              <a:t> являются:</a:t>
            </a:r>
          </a:p>
          <a:p>
            <a:pPr marL="0" indent="0" algn="just">
              <a:buNone/>
            </a:pPr>
            <a:r>
              <a:rPr lang="ru-RU" dirty="0">
                <a:latin typeface="Muller Light" pitchFamily="50" charset="-52"/>
              </a:rPr>
              <a:t>- снижение стоимости систем SAN;</a:t>
            </a:r>
          </a:p>
          <a:p>
            <a:pPr marL="0" indent="0" algn="just">
              <a:buNone/>
            </a:pPr>
            <a:r>
              <a:rPr lang="ru-RU" dirty="0">
                <a:latin typeface="Muller Light" pitchFamily="50" charset="-52"/>
              </a:rPr>
              <a:t>- обеспечение доступа к данным SAN на больших расстояниях;</a:t>
            </a:r>
          </a:p>
          <a:p>
            <a:pPr marL="0" indent="0" algn="just">
              <a:buNone/>
            </a:pPr>
            <a:r>
              <a:rPr lang="ru-RU" dirty="0">
                <a:latin typeface="Muller Light" pitchFamily="50" charset="-52"/>
              </a:rPr>
              <a:t>- упрощение эксплуатации SAN.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31314" y="953036"/>
            <a:ext cx="5368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dirty="0">
                <a:latin typeface="Muller ExtraBold" pitchFamily="50" charset="-52"/>
              </a:rPr>
              <a:t>Перспективы развития</a:t>
            </a:r>
          </a:p>
        </p:txBody>
      </p:sp>
    </p:spTree>
    <p:extLst>
      <p:ext uri="{BB962C8B-B14F-4D97-AF65-F5344CB8AC3E}">
        <p14:creationId xmlns:p14="http://schemas.microsoft.com/office/powerpoint/2010/main" val="18543776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D71673C6-FDEE-476F-A42B-76C54F6A0597}" vid="{E6FA77D5-9816-4E19-B9AF-BD7A5A7606B5}"/>
    </a:ext>
  </a:extLst>
</a:theme>
</file>

<file path=ppt/theme/theme2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258</TotalTime>
  <Words>209</Words>
  <Application>Microsoft Macintosh PowerPoint</Application>
  <PresentationFormat>Экран (4:3)</PresentationFormat>
  <Paragraphs>32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Calibri</vt:lpstr>
      <vt:lpstr>Muller ExtraBold</vt:lpstr>
      <vt:lpstr>Muller Light</vt:lpstr>
      <vt:lpstr>Times New Roman</vt:lpstr>
      <vt:lpstr>Тема1</vt:lpstr>
      <vt:lpstr>Blank</vt:lpstr>
      <vt:lpstr>Презентация PowerPoint</vt:lpstr>
      <vt:lpstr>Эволюция систем хранения и обработки данных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Евгений</dc:creator>
  <cp:lastModifiedBy>Microsoft Office User</cp:lastModifiedBy>
  <cp:revision>29</cp:revision>
  <dcterms:created xsi:type="dcterms:W3CDTF">2017-09-18T10:53:20Z</dcterms:created>
  <dcterms:modified xsi:type="dcterms:W3CDTF">2018-11-21T11:41:58Z</dcterms:modified>
</cp:coreProperties>
</file>