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68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22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4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4883" y="2720241"/>
            <a:ext cx="2379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 Name Placeholder</a:t>
            </a:r>
          </a:p>
        </p:txBody>
      </p:sp>
      <p:pic>
        <p:nvPicPr>
          <p:cNvPr id="4" name="Picture 3" descr="placeholder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9" y="306388"/>
            <a:ext cx="2195512" cy="2195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94416-7067-E461-1321-1A125C89B333}"/>
              </a:ext>
            </a:extLst>
          </p:cNvPr>
          <p:cNvSpPr txBox="1"/>
          <p:nvPr/>
        </p:nvSpPr>
        <p:spPr>
          <a:xfrm>
            <a:off x="5791200" y="2716598"/>
            <a:ext cx="2379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 Name Placeholder</a:t>
            </a:r>
          </a:p>
        </p:txBody>
      </p:sp>
      <p:pic>
        <p:nvPicPr>
          <p:cNvPr id="6" name="Picture 5" descr="placeholder_image.jpg">
            <a:extLst>
              <a:ext uri="{FF2B5EF4-FFF2-40B4-BE49-F238E27FC236}">
                <a16:creationId xmlns:a16="http://schemas.microsoft.com/office/drawing/2014/main" id="{D217DD60-00D6-A1DA-4692-A5D318A5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1" y="306388"/>
            <a:ext cx="2195512" cy="2195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ADEBF-C663-C358-CAEB-3B4A522D84E9}"/>
              </a:ext>
            </a:extLst>
          </p:cNvPr>
          <p:cNvSpPr txBox="1"/>
          <p:nvPr/>
        </p:nvSpPr>
        <p:spPr>
          <a:xfrm>
            <a:off x="954882" y="5888891"/>
            <a:ext cx="2379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 Name Placeholder</a:t>
            </a:r>
          </a:p>
        </p:txBody>
      </p:sp>
      <p:pic>
        <p:nvPicPr>
          <p:cNvPr id="8" name="Picture 7" descr="placeholder_image.jpg">
            <a:extLst>
              <a:ext uri="{FF2B5EF4-FFF2-40B4-BE49-F238E27FC236}">
                <a16:creationId xmlns:a16="http://schemas.microsoft.com/office/drawing/2014/main" id="{8AB1A920-5071-D165-C2AA-DE313788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9" y="3475038"/>
            <a:ext cx="2195512" cy="2195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3F52FD-4EC9-CB71-A0D8-1B2E7627ECE1}"/>
              </a:ext>
            </a:extLst>
          </p:cNvPr>
          <p:cNvSpPr txBox="1"/>
          <p:nvPr/>
        </p:nvSpPr>
        <p:spPr>
          <a:xfrm>
            <a:off x="5791201" y="5888891"/>
            <a:ext cx="2379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 Name Placeholder</a:t>
            </a:r>
          </a:p>
        </p:txBody>
      </p:sp>
      <p:pic>
        <p:nvPicPr>
          <p:cNvPr id="10" name="Picture 9" descr="placeholder_image.jpg">
            <a:extLst>
              <a:ext uri="{FF2B5EF4-FFF2-40B4-BE49-F238E27FC236}">
                <a16:creationId xmlns:a16="http://schemas.microsoft.com/office/drawing/2014/main" id="{6187772D-9B9A-924D-F895-5EF31EAE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1" y="3475038"/>
            <a:ext cx="2195512" cy="219551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Roboto</vt:lpstr>
      <vt:lpstr>Wingdings 2</vt:lpstr>
      <vt:lpstr>Slate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Patryk Geborys</cp:lastModifiedBy>
  <cp:revision>7</cp:revision>
  <dcterms:created xsi:type="dcterms:W3CDTF">2013-01-27T09:14:16Z</dcterms:created>
  <dcterms:modified xsi:type="dcterms:W3CDTF">2025-06-26T12:13:26Z</dcterms:modified>
  <cp:category/>
</cp:coreProperties>
</file>