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81E6B-8085-4CA8-8375-AC65EDA51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39" y="5302521"/>
            <a:ext cx="543001" cy="495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4120B0-9BD0-41ED-AF45-715E94B3FC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22" y="4590705"/>
            <a:ext cx="6096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995C94-B6C0-467B-890F-37B4E1ECFF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4020860"/>
            <a:ext cx="609600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FCF9A7-7625-4C1B-927F-4CE3B9E38BB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3405808"/>
            <a:ext cx="609524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D38FE3-FFD1-4508-B6B8-B6020EB4CAB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2797423"/>
            <a:ext cx="609524" cy="3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DEF9A8-9BF5-4A63-B4F5-CA4E770A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2160083"/>
            <a:ext cx="609524" cy="3047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F8AA30-677B-455B-925C-7006BD49A4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1590238"/>
            <a:ext cx="609524" cy="3047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6F7622-5585-4F91-AD6B-0A6CB407FFA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78" y="1020393"/>
            <a:ext cx="609524" cy="3047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2432CC-4EB7-4B92-8DE6-C8D4ACD25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88" y="5648713"/>
            <a:ext cx="609524" cy="3047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41A10A-8732-48CC-9AC7-DE4853D4B01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800F8"/>
              </a:clrFrom>
              <a:clrTo>
                <a:srgbClr val="F800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66" y="5648713"/>
            <a:ext cx="609524" cy="3047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9099573-CC7D-4CD0-826A-DED725A95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11" y="5694975"/>
            <a:ext cx="609685" cy="30484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96E03DA-937E-44C7-97E2-580B92A12AC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55" y="5724876"/>
            <a:ext cx="609524" cy="30476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4571A55-EB5F-4C58-8C09-C8A413E0F44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5" y="5748089"/>
            <a:ext cx="609685" cy="30484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35254B4-E059-40BC-99D1-A33CA000F4D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55" y="4989645"/>
            <a:ext cx="609685" cy="3048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3BB0588-E05F-4F56-8884-93B3F7FFD2DE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15" y="5004159"/>
            <a:ext cx="609685" cy="30484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CF49E0C-720C-4731-9ED7-B41A15E6728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38" y="5045724"/>
            <a:ext cx="609685" cy="30484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3DCC585-1504-4F15-BA38-0E5098C92CC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55" y="5009282"/>
            <a:ext cx="609685" cy="30484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EF4493E-3C13-407C-803D-15B00E51769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5045724"/>
            <a:ext cx="609685" cy="30484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59F8478-5A5E-41D0-AD31-BCE2FFDFC90C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6" y="4122155"/>
            <a:ext cx="609685" cy="3048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4732195-90F5-4C5E-ADC4-9800ED0156BF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12" y="4137948"/>
            <a:ext cx="609685" cy="30484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656F82F-DA36-4DEC-A308-6AEBD45F8C54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96" y="4137949"/>
            <a:ext cx="609685" cy="30484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486201A-8AE0-42AB-B013-74B8DFCB0172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34" y="4180999"/>
            <a:ext cx="609685" cy="30484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0A8FB1C-8AAD-496B-8500-548463F09A43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76" y="4190937"/>
            <a:ext cx="609685" cy="30484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9AE27A4-6DA2-48A0-86E5-D5B7B3EB96A8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20" y="2975863"/>
            <a:ext cx="609685" cy="30484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0ABBD86-59DA-40AF-A5AD-4AF7561A1219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15" y="2949804"/>
            <a:ext cx="609685" cy="30484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A8769E8-6178-46E4-B938-381147361E91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75" y="2979155"/>
            <a:ext cx="609685" cy="30484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55C475CA-AC7F-4222-AC4E-8E89BB560C7A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39" y="2992429"/>
            <a:ext cx="609685" cy="30484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7314D335-740B-422C-B4FF-0F7B3374CB01}"/>
              </a:ext>
            </a:extLst>
          </p:cNvPr>
          <p:cNvPicPr>
            <a:picLocks noChangeAspect="1"/>
          </p:cNvPicPr>
          <p:nvPr/>
        </p:nvPicPr>
        <p:blipFill>
          <a:blip r:embed="rId29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76" y="3024788"/>
            <a:ext cx="609685" cy="30484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423C9EF-D693-4DCD-9D8C-82D293CBF865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6" y="2319107"/>
            <a:ext cx="609685" cy="304843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FCA49A6-8AEF-4CCD-8425-E24D698D2310}"/>
              </a:ext>
            </a:extLst>
          </p:cNvPr>
          <p:cNvPicPr>
            <a:picLocks noChangeAspect="1"/>
          </p:cNvPicPr>
          <p:nvPr/>
        </p:nvPicPr>
        <p:blipFill>
          <a:blip r:embed="rId31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4" y="2322421"/>
            <a:ext cx="609685" cy="304843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F4DBA68-1861-4050-8EEE-A1D0BE5A6E40}"/>
              </a:ext>
            </a:extLst>
          </p:cNvPr>
          <p:cNvPicPr>
            <a:picLocks noChangeAspect="1"/>
          </p:cNvPicPr>
          <p:nvPr/>
        </p:nvPicPr>
        <p:blipFill>
          <a:blip r:embed="rId3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76" y="2398598"/>
            <a:ext cx="609685" cy="30484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3F7B1-ABB0-4712-A070-DD3A7634C79F}"/>
              </a:ext>
            </a:extLst>
          </p:cNvPr>
          <p:cNvPicPr>
            <a:picLocks noChangeAspect="1"/>
          </p:cNvPicPr>
          <p:nvPr/>
        </p:nvPicPr>
        <p:blipFill>
          <a:blip r:embed="rId33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39" y="2332360"/>
            <a:ext cx="609685" cy="30484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9C8AFB08-AE75-48B4-B5CD-9C772FE5A872}"/>
              </a:ext>
            </a:extLst>
          </p:cNvPr>
          <p:cNvPicPr>
            <a:picLocks noChangeAspect="1"/>
          </p:cNvPicPr>
          <p:nvPr/>
        </p:nvPicPr>
        <p:blipFill>
          <a:blip r:embed="rId3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76" y="2322422"/>
            <a:ext cx="609685" cy="30484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2E20CD6-839B-4E8F-A606-702B1F7B49D0}"/>
              </a:ext>
            </a:extLst>
          </p:cNvPr>
          <p:cNvPicPr>
            <a:picLocks noChangeAspect="1"/>
          </p:cNvPicPr>
          <p:nvPr/>
        </p:nvPicPr>
        <p:blipFill>
          <a:blip r:embed="rId35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7" y="1620056"/>
            <a:ext cx="609685" cy="304843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761CEC2D-A93E-443F-9A22-74A5FF57E480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13" y="1643216"/>
            <a:ext cx="609685" cy="30484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61D3B664-B691-4733-8D9B-B7290BC6B5F0}"/>
              </a:ext>
            </a:extLst>
          </p:cNvPr>
          <p:cNvPicPr>
            <a:picLocks noChangeAspect="1"/>
          </p:cNvPicPr>
          <p:nvPr/>
        </p:nvPicPr>
        <p:blipFill>
          <a:blip r:embed="rId37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76" y="1692940"/>
            <a:ext cx="609685" cy="30484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D30607E-BAAD-4DAA-B7F9-DBAC87A513A3}"/>
              </a:ext>
            </a:extLst>
          </p:cNvPr>
          <p:cNvPicPr>
            <a:picLocks noChangeAspect="1"/>
          </p:cNvPicPr>
          <p:nvPr/>
        </p:nvPicPr>
        <p:blipFill>
          <a:blip r:embed="rId38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39" y="1656498"/>
            <a:ext cx="609685" cy="30484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2CB05B1-A8A6-4208-8A92-1274F1D5675C}"/>
              </a:ext>
            </a:extLst>
          </p:cNvPr>
          <p:cNvPicPr>
            <a:picLocks noChangeAspect="1"/>
          </p:cNvPicPr>
          <p:nvPr/>
        </p:nvPicPr>
        <p:blipFill>
          <a:blip r:embed="rId39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76" y="1620056"/>
            <a:ext cx="609685" cy="30484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DF4EEAFA-CE90-4CBF-9A41-6CC2D2961707}"/>
              </a:ext>
            </a:extLst>
          </p:cNvPr>
          <p:cNvPicPr>
            <a:picLocks noChangeAspect="1"/>
          </p:cNvPicPr>
          <p:nvPr/>
        </p:nvPicPr>
        <p:blipFill>
          <a:blip r:embed="rId4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8" y="1020393"/>
            <a:ext cx="609685" cy="304843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9F685B67-7718-45E8-8068-703FD34FAA7A}"/>
              </a:ext>
            </a:extLst>
          </p:cNvPr>
          <p:cNvPicPr>
            <a:picLocks noChangeAspect="1"/>
          </p:cNvPicPr>
          <p:nvPr/>
        </p:nvPicPr>
        <p:blipFill>
          <a:blip r:embed="rId41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14" y="1020394"/>
            <a:ext cx="609685" cy="304843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0433BD8-2CEA-4B21-9462-381E8D74098A}"/>
              </a:ext>
            </a:extLst>
          </p:cNvPr>
          <p:cNvPicPr>
            <a:picLocks noChangeAspect="1"/>
          </p:cNvPicPr>
          <p:nvPr/>
        </p:nvPicPr>
        <p:blipFill>
          <a:blip r:embed="rId4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18" y="1020394"/>
            <a:ext cx="609685" cy="30484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1B3898BF-7013-42FA-A0C5-E139B0B64174}"/>
              </a:ext>
            </a:extLst>
          </p:cNvPr>
          <p:cNvPicPr>
            <a:picLocks noChangeAspect="1"/>
          </p:cNvPicPr>
          <p:nvPr/>
        </p:nvPicPr>
        <p:blipFill>
          <a:blip r:embed="rId43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40" y="1023708"/>
            <a:ext cx="609685" cy="304843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A1726BD4-41BF-4046-A4C4-94DF1EA3B8E7}"/>
              </a:ext>
            </a:extLst>
          </p:cNvPr>
          <p:cNvPicPr>
            <a:picLocks noChangeAspect="1"/>
          </p:cNvPicPr>
          <p:nvPr/>
        </p:nvPicPr>
        <p:blipFill>
          <a:blip r:embed="rId4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020393"/>
            <a:ext cx="609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MAWANGQIANG</dc:creator>
  <cp:lastModifiedBy>马 莞强</cp:lastModifiedBy>
  <cp:revision>2</cp:revision>
  <dcterms:modified xsi:type="dcterms:W3CDTF">2019-05-23T14:13:05Z</dcterms:modified>
</cp:coreProperties>
</file>