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8133241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8133241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8133241ff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8133241ff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TPA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Hecho por Gonzalo Sepúlveda, Victor Arroyo, Pablo Borderas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Propuesta de trabajo 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5076" y="1775424"/>
            <a:ext cx="2388924" cy="159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" y="-95"/>
            <a:ext cx="295363" cy="3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75" y="1585625"/>
            <a:ext cx="1972238" cy="197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7387" y="1307850"/>
            <a:ext cx="4259663" cy="2396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138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      Esquema UML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625" y="779348"/>
            <a:ext cx="7526651" cy="42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