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76" r:id="rId1"/>
  </p:sldMasterIdLst>
  <p:notesMasterIdLst>
    <p:notesMasterId r:id="rId9"/>
  </p:notesMasterIdLst>
  <p:sldIdLst>
    <p:sldId id="265" r:id="rId2"/>
    <p:sldId id="266" r:id="rId3"/>
    <p:sldId id="258" r:id="rId4"/>
    <p:sldId id="259" r:id="rId5"/>
    <p:sldId id="262" r:id="rId6"/>
    <p:sldId id="268" r:id="rId7"/>
    <p:sldId id="267" r:id="rId8"/>
  </p:sldIdLst>
  <p:sldSz cx="14630400" cy="8229600"/>
  <p:notesSz cx="8229600" cy="146304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itchFamily="2" charset="0"/>
      <p:regular r:id="rId14"/>
      <p:bold r:id="rId15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4F2"/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4F07C-DA7F-4E0A-B81A-AF7CF87D0A50}" type="doc">
      <dgm:prSet loTypeId="urn:microsoft.com/office/officeart/2005/8/layout/h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CO"/>
        </a:p>
      </dgm:t>
    </dgm:pt>
    <dgm:pt modelId="{0E27B7C1-794E-4776-BD2C-A9E11E740BE6}">
      <dgm:prSet phldrT="[Texto]" custT="1"/>
      <dgm:spPr/>
      <dgm:t>
        <a:bodyPr/>
        <a:lstStyle/>
        <a:p>
          <a:r>
            <a:rPr lang="es-CO" sz="2400" b="1" dirty="0"/>
            <a:t>Escalabilidad Horizontal</a:t>
          </a:r>
        </a:p>
      </dgm:t>
    </dgm:pt>
    <dgm:pt modelId="{CD2E825B-6F5C-4432-82BF-31378F417F7E}" type="parTrans" cxnId="{AAE60E7A-BC53-4FE7-888B-CD5A4DE5156D}">
      <dgm:prSet/>
      <dgm:spPr/>
      <dgm:t>
        <a:bodyPr/>
        <a:lstStyle/>
        <a:p>
          <a:endParaRPr lang="es-CO" sz="1600"/>
        </a:p>
      </dgm:t>
    </dgm:pt>
    <dgm:pt modelId="{B856DF25-130A-454B-8C61-079E9E6760C0}" type="sibTrans" cxnId="{AAE60E7A-BC53-4FE7-888B-CD5A4DE5156D}">
      <dgm:prSet/>
      <dgm:spPr/>
      <dgm:t>
        <a:bodyPr/>
        <a:lstStyle/>
        <a:p>
          <a:endParaRPr lang="es-CO" sz="1600"/>
        </a:p>
      </dgm:t>
    </dgm:pt>
    <dgm:pt modelId="{8FC60878-C3A8-4122-8B26-DF8D135B27BF}">
      <dgm:prSet phldrT="[Texto]" custT="1"/>
      <dgm:spPr/>
      <dgm:t>
        <a:bodyPr/>
        <a:lstStyle/>
        <a:p>
          <a:r>
            <a:rPr lang="es-MX" sz="2400" b="1" dirty="0"/>
            <a:t>Transacciones ACID</a:t>
          </a:r>
          <a:endParaRPr lang="es-CO" sz="2400" b="1" dirty="0"/>
        </a:p>
      </dgm:t>
    </dgm:pt>
    <dgm:pt modelId="{0D317D00-F21E-4BE4-AEF1-2881434ECA50}" type="parTrans" cxnId="{70CFBB6C-8511-45AF-8984-8880D005E21F}">
      <dgm:prSet/>
      <dgm:spPr/>
      <dgm:t>
        <a:bodyPr/>
        <a:lstStyle/>
        <a:p>
          <a:endParaRPr lang="es-CO" sz="1600"/>
        </a:p>
      </dgm:t>
    </dgm:pt>
    <dgm:pt modelId="{2D7619E8-98B2-4810-B6FA-B99336C423A1}" type="sibTrans" cxnId="{70CFBB6C-8511-45AF-8984-8880D005E21F}">
      <dgm:prSet/>
      <dgm:spPr/>
      <dgm:t>
        <a:bodyPr/>
        <a:lstStyle/>
        <a:p>
          <a:endParaRPr lang="es-CO" sz="1600"/>
        </a:p>
      </dgm:t>
    </dgm:pt>
    <dgm:pt modelId="{26ACEDB5-98C3-4E1E-B1ED-64D14493212F}">
      <dgm:prSet phldrT="[Texto]" custT="1"/>
      <dgm:spPr/>
      <dgm:t>
        <a:bodyPr/>
        <a:lstStyle/>
        <a:p>
          <a:r>
            <a:rPr lang="es-MX" sz="2000" dirty="0"/>
            <a:t>Cumple los principios de Atomicidad, Consistencia, Aislamiento y Durabilidad</a:t>
          </a:r>
          <a:endParaRPr lang="es-CO" sz="2000" dirty="0"/>
        </a:p>
      </dgm:t>
    </dgm:pt>
    <dgm:pt modelId="{64237158-FC4C-4E02-8AE4-FC4F73FD6688}" type="parTrans" cxnId="{468564FF-19D8-4AC1-AB18-186AAE7D5C8F}">
      <dgm:prSet/>
      <dgm:spPr/>
      <dgm:t>
        <a:bodyPr/>
        <a:lstStyle/>
        <a:p>
          <a:endParaRPr lang="es-CO" sz="1600"/>
        </a:p>
      </dgm:t>
    </dgm:pt>
    <dgm:pt modelId="{FD6710E3-9FC0-41C4-AAC2-AA825B6DF7AB}" type="sibTrans" cxnId="{468564FF-19D8-4AC1-AB18-186AAE7D5C8F}">
      <dgm:prSet/>
      <dgm:spPr/>
      <dgm:t>
        <a:bodyPr/>
        <a:lstStyle/>
        <a:p>
          <a:endParaRPr lang="es-CO" sz="1600"/>
        </a:p>
      </dgm:t>
    </dgm:pt>
    <dgm:pt modelId="{B38F7643-D322-4CFF-BA9A-CCACC5C32A3D}">
      <dgm:prSet phldrT="[Texto]" custT="1"/>
      <dgm:spPr/>
      <dgm:t>
        <a:bodyPr/>
        <a:lstStyle/>
        <a:p>
          <a:r>
            <a:rPr lang="es-MX" sz="2000" dirty="0"/>
            <a:t>Al usar SQL facilita la migración desde otros sistemas. </a:t>
          </a:r>
          <a:endParaRPr lang="es-CO" sz="2000" dirty="0"/>
        </a:p>
      </dgm:t>
    </dgm:pt>
    <dgm:pt modelId="{CFB2D088-3D36-4F46-B39C-A0D1B3E456F2}" type="parTrans" cxnId="{571BE6B9-ED3D-4F98-8E2D-2FFE811E9895}">
      <dgm:prSet/>
      <dgm:spPr/>
      <dgm:t>
        <a:bodyPr/>
        <a:lstStyle/>
        <a:p>
          <a:endParaRPr lang="es-CO" sz="1600"/>
        </a:p>
      </dgm:t>
    </dgm:pt>
    <dgm:pt modelId="{7BE35128-3B5C-4A03-8DB1-91B7F7527CDD}" type="sibTrans" cxnId="{571BE6B9-ED3D-4F98-8E2D-2FFE811E9895}">
      <dgm:prSet/>
      <dgm:spPr/>
      <dgm:t>
        <a:bodyPr/>
        <a:lstStyle/>
        <a:p>
          <a:endParaRPr lang="es-CO" sz="1600"/>
        </a:p>
      </dgm:t>
    </dgm:pt>
    <dgm:pt modelId="{B5E6F2C4-94A8-48D6-9062-6E4D59984038}">
      <dgm:prSet phldrT="[Texto]" custT="1"/>
      <dgm:spPr/>
      <dgm:t>
        <a:bodyPr/>
        <a:lstStyle/>
        <a:p>
          <a:r>
            <a:rPr lang="es-MX" sz="2000" dirty="0"/>
            <a:t>Proporciona tiempos de respuesta rápidos para consultas y transacciones</a:t>
          </a:r>
          <a:endParaRPr lang="es-CO" sz="2000" dirty="0"/>
        </a:p>
      </dgm:t>
    </dgm:pt>
    <dgm:pt modelId="{DD89A70F-CCB4-4432-BF3C-853178DF7DBA}" type="parTrans" cxnId="{E2350E4C-44D1-46D7-9713-13132DFC5920}">
      <dgm:prSet/>
      <dgm:spPr/>
      <dgm:t>
        <a:bodyPr/>
        <a:lstStyle/>
        <a:p>
          <a:endParaRPr lang="es-CO" sz="1600"/>
        </a:p>
      </dgm:t>
    </dgm:pt>
    <dgm:pt modelId="{A32D019D-0DFA-4F73-B0C3-8713EE190FBB}" type="sibTrans" cxnId="{E2350E4C-44D1-46D7-9713-13132DFC5920}">
      <dgm:prSet/>
      <dgm:spPr/>
      <dgm:t>
        <a:bodyPr/>
        <a:lstStyle/>
        <a:p>
          <a:endParaRPr lang="es-CO" sz="1600"/>
        </a:p>
      </dgm:t>
    </dgm:pt>
    <dgm:pt modelId="{0C4A7DA1-30ED-408F-80ED-7C34B1E847B7}">
      <dgm:prSet phldrT="[Texto]" custT="1"/>
      <dgm:spPr/>
      <dgm:t>
        <a:bodyPr/>
        <a:lstStyle/>
        <a:p>
          <a:r>
            <a:rPr lang="es-MX" sz="2000" dirty="0"/>
            <a:t>Permite manejar bases de datos a nivel global con consistencia transaccional. </a:t>
          </a:r>
          <a:endParaRPr lang="es-CO" sz="2000" dirty="0"/>
        </a:p>
      </dgm:t>
    </dgm:pt>
    <dgm:pt modelId="{79DEE097-4C8D-4E0A-9BCB-55D6298747BF}" type="sibTrans" cxnId="{9C048C57-A219-4219-925F-4E30F17129B8}">
      <dgm:prSet/>
      <dgm:spPr/>
      <dgm:t>
        <a:bodyPr/>
        <a:lstStyle/>
        <a:p>
          <a:endParaRPr lang="es-CO" sz="1600"/>
        </a:p>
      </dgm:t>
    </dgm:pt>
    <dgm:pt modelId="{FF20C06C-A84B-43D6-97DE-6684E3588DCD}" type="parTrans" cxnId="{9C048C57-A219-4219-925F-4E30F17129B8}">
      <dgm:prSet/>
      <dgm:spPr/>
      <dgm:t>
        <a:bodyPr/>
        <a:lstStyle/>
        <a:p>
          <a:endParaRPr lang="es-CO" sz="1600"/>
        </a:p>
      </dgm:t>
    </dgm:pt>
    <dgm:pt modelId="{EEB81E8E-08B8-4C2A-B6AB-E08E2AE683A7}">
      <dgm:prSet phldrT="[Texto]" custT="1"/>
      <dgm:spPr/>
      <dgm:t>
        <a:bodyPr/>
        <a:lstStyle/>
        <a:p>
          <a:r>
            <a:rPr lang="es-MX" sz="2400" b="1" dirty="0"/>
            <a:t>Baja latencia y compatibilidad SQL</a:t>
          </a:r>
          <a:endParaRPr lang="es-CO" sz="2400" b="1" dirty="0"/>
        </a:p>
      </dgm:t>
    </dgm:pt>
    <dgm:pt modelId="{E86D6C32-2EA5-41BC-A857-CEDF7F72C971}" type="sibTrans" cxnId="{F33539A1-4799-4F9E-85BD-F012D4224543}">
      <dgm:prSet/>
      <dgm:spPr/>
      <dgm:t>
        <a:bodyPr/>
        <a:lstStyle/>
        <a:p>
          <a:endParaRPr lang="es-CO" sz="1600"/>
        </a:p>
      </dgm:t>
    </dgm:pt>
    <dgm:pt modelId="{A61942FF-3C65-456B-AB2B-E91C34434B28}" type="parTrans" cxnId="{F33539A1-4799-4F9E-85BD-F012D4224543}">
      <dgm:prSet/>
      <dgm:spPr/>
      <dgm:t>
        <a:bodyPr/>
        <a:lstStyle/>
        <a:p>
          <a:endParaRPr lang="es-CO" sz="1600"/>
        </a:p>
      </dgm:t>
    </dgm:pt>
    <dgm:pt modelId="{C7DFD69D-40E0-4ADF-8598-96C2152F305D}">
      <dgm:prSet phldrT="[Texto]" custT="1"/>
      <dgm:spPr/>
      <dgm:t>
        <a:bodyPr spcFirstLastPara="0" vert="horz" wrap="square" lIns="163576" tIns="93472" rIns="163576" bIns="93472" numCol="1" spcCol="1270" anchor="ctr" anchorCtr="0"/>
        <a:lstStyle/>
        <a:p>
          <a:r>
            <a:rPr lang="es-MX" sz="2400" b="1" kern="1200" dirty="0"/>
            <a:t>Alta </a:t>
          </a:r>
          <a:r>
            <a:rPr lang="es-MX" sz="2400" b="1" kern="1200" dirty="0">
              <a:latin typeface="Aptos" panose="02110004020202020204"/>
              <a:ea typeface="+mn-ea"/>
              <a:cs typeface="+mn-cs"/>
            </a:rPr>
            <a:t>disponibilidad</a:t>
          </a:r>
          <a:endParaRPr lang="es-CO" sz="2400" b="1" kern="1200" dirty="0">
            <a:latin typeface="Aptos" panose="02110004020202020204"/>
            <a:ea typeface="+mn-ea"/>
            <a:cs typeface="+mn-cs"/>
          </a:endParaRPr>
        </a:p>
      </dgm:t>
    </dgm:pt>
    <dgm:pt modelId="{6CAE9D5A-2516-4DC9-A54A-3DA8D54B759D}" type="parTrans" cxnId="{DFA1E5D2-58BB-4D7D-821E-6F3064B8D387}">
      <dgm:prSet/>
      <dgm:spPr/>
      <dgm:t>
        <a:bodyPr/>
        <a:lstStyle/>
        <a:p>
          <a:endParaRPr lang="es-CO" sz="1600"/>
        </a:p>
      </dgm:t>
    </dgm:pt>
    <dgm:pt modelId="{5D76A5DA-6791-40EB-AF02-8E73581CD4CB}" type="sibTrans" cxnId="{DFA1E5D2-58BB-4D7D-821E-6F3064B8D387}">
      <dgm:prSet/>
      <dgm:spPr/>
      <dgm:t>
        <a:bodyPr/>
        <a:lstStyle/>
        <a:p>
          <a:endParaRPr lang="es-CO" sz="1600"/>
        </a:p>
      </dgm:t>
    </dgm:pt>
    <dgm:pt modelId="{A41AE026-0EE0-47AB-AC04-F58A6BAF0BF8}">
      <dgm:prSet phldrT="[Texto]" custT="1"/>
      <dgm:spPr/>
      <dgm:t>
        <a:bodyPr spcFirstLastPara="0" vert="horz" wrap="square" lIns="122682" tIns="122682" rIns="163576" bIns="184023" numCol="1" spcCol="1270" anchor="t" anchorCtr="0"/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>
              <a:latin typeface="Aptos" panose="02110004020202020204"/>
              <a:ea typeface="+mn-ea"/>
              <a:cs typeface="+mn-cs"/>
            </a:rPr>
            <a:t>Se replica en múltiples zonas para garantizar la alta disponibilidad y la tolerancia a fallas.</a:t>
          </a:r>
          <a:endParaRPr lang="es-CO" sz="2000" kern="1200" dirty="0">
            <a:latin typeface="Aptos" panose="02110004020202020204"/>
            <a:ea typeface="+mn-ea"/>
            <a:cs typeface="+mn-cs"/>
          </a:endParaRPr>
        </a:p>
      </dgm:t>
    </dgm:pt>
    <dgm:pt modelId="{32BB0FE1-D1ED-4D16-9C8A-624DAD5A5A23}" type="sibTrans" cxnId="{3404D2A4-5AB4-4235-93C2-A2E02FF2A827}">
      <dgm:prSet/>
      <dgm:spPr/>
      <dgm:t>
        <a:bodyPr/>
        <a:lstStyle/>
        <a:p>
          <a:endParaRPr lang="es-CO" sz="1600"/>
        </a:p>
      </dgm:t>
    </dgm:pt>
    <dgm:pt modelId="{374373FA-AB46-44B7-8716-193234590B1F}" type="parTrans" cxnId="{3404D2A4-5AB4-4235-93C2-A2E02FF2A827}">
      <dgm:prSet/>
      <dgm:spPr/>
      <dgm:t>
        <a:bodyPr/>
        <a:lstStyle/>
        <a:p>
          <a:endParaRPr lang="es-CO" sz="1600"/>
        </a:p>
      </dgm:t>
    </dgm:pt>
    <dgm:pt modelId="{8D8AB73F-C970-495A-8A97-6F4C39D41E47}" type="pres">
      <dgm:prSet presAssocID="{80C4F07C-DA7F-4E0A-B81A-AF7CF87D0A50}" presName="Name0" presStyleCnt="0">
        <dgm:presLayoutVars>
          <dgm:dir/>
          <dgm:animLvl val="lvl"/>
          <dgm:resizeHandles val="exact"/>
        </dgm:presLayoutVars>
      </dgm:prSet>
      <dgm:spPr/>
    </dgm:pt>
    <dgm:pt modelId="{60544432-2313-4E4A-B1A4-34CE23B1EAAE}" type="pres">
      <dgm:prSet presAssocID="{0E27B7C1-794E-4776-BD2C-A9E11E740BE6}" presName="composite" presStyleCnt="0"/>
      <dgm:spPr/>
    </dgm:pt>
    <dgm:pt modelId="{932C692F-407C-479A-8865-23BED6EE7588}" type="pres">
      <dgm:prSet presAssocID="{0E27B7C1-794E-4776-BD2C-A9E11E740B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AA49652-E5D6-4ED7-B1F2-10F1085A882F}" type="pres">
      <dgm:prSet presAssocID="{0E27B7C1-794E-4776-BD2C-A9E11E740BE6}" presName="desTx" presStyleLbl="alignAccFollowNode1" presStyleIdx="0" presStyleCnt="4">
        <dgm:presLayoutVars>
          <dgm:bulletEnabled val="1"/>
        </dgm:presLayoutVars>
      </dgm:prSet>
      <dgm:spPr/>
    </dgm:pt>
    <dgm:pt modelId="{1208DC98-1D67-4811-A407-D00D898EBE13}" type="pres">
      <dgm:prSet presAssocID="{B856DF25-130A-454B-8C61-079E9E6760C0}" presName="space" presStyleCnt="0"/>
      <dgm:spPr/>
    </dgm:pt>
    <dgm:pt modelId="{A394308D-C519-48C7-9CEE-80C63FF4AEB4}" type="pres">
      <dgm:prSet presAssocID="{8FC60878-C3A8-4122-8B26-DF8D135B27BF}" presName="composite" presStyleCnt="0"/>
      <dgm:spPr/>
    </dgm:pt>
    <dgm:pt modelId="{D1DF795D-89F4-4ADB-8C7E-181B1D083F16}" type="pres">
      <dgm:prSet presAssocID="{8FC60878-C3A8-4122-8B26-DF8D135B27B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821A75A-5BEA-4555-901D-902602178A7F}" type="pres">
      <dgm:prSet presAssocID="{8FC60878-C3A8-4122-8B26-DF8D135B27BF}" presName="desTx" presStyleLbl="alignAccFollowNode1" presStyleIdx="1" presStyleCnt="4">
        <dgm:presLayoutVars>
          <dgm:bulletEnabled val="1"/>
        </dgm:presLayoutVars>
      </dgm:prSet>
      <dgm:spPr/>
    </dgm:pt>
    <dgm:pt modelId="{2BD5A978-7C86-40C8-A317-ABF1707C8368}" type="pres">
      <dgm:prSet presAssocID="{2D7619E8-98B2-4810-B6FA-B99336C423A1}" presName="space" presStyleCnt="0"/>
      <dgm:spPr/>
    </dgm:pt>
    <dgm:pt modelId="{F258CC38-76EA-4E4D-B954-F4E5FC50DFFD}" type="pres">
      <dgm:prSet presAssocID="{C7DFD69D-40E0-4ADF-8598-96C2152F305D}" presName="composite" presStyleCnt="0"/>
      <dgm:spPr/>
    </dgm:pt>
    <dgm:pt modelId="{F240326A-9C69-455A-8A11-6E2BA99BC971}" type="pres">
      <dgm:prSet presAssocID="{C7DFD69D-40E0-4ADF-8598-96C2152F305D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xfrm>
          <a:off x="6619165" y="831072"/>
          <a:ext cx="2901026" cy="833591"/>
        </a:xfrm>
        <a:prstGeom prst="rect">
          <a:avLst/>
        </a:prstGeom>
      </dgm:spPr>
    </dgm:pt>
    <dgm:pt modelId="{0DF4616D-B3E1-4461-A2D5-DD1DAAB7BEE3}" type="pres">
      <dgm:prSet presAssocID="{C7DFD69D-40E0-4ADF-8598-96C2152F305D}" presName="desTx" presStyleLbl="alignAccFollowNode1" presStyleIdx="2" presStyleCnt="4">
        <dgm:presLayoutVars>
          <dgm:bulletEnabled val="1"/>
        </dgm:presLayoutVars>
      </dgm:prSet>
      <dgm:spPr>
        <a:xfrm>
          <a:off x="6619165" y="1664663"/>
          <a:ext cx="2901026" cy="2929796"/>
        </a:xfrm>
        <a:prstGeom prst="rect">
          <a:avLst/>
        </a:prstGeom>
      </dgm:spPr>
    </dgm:pt>
    <dgm:pt modelId="{B7FFA629-D733-42B8-BD91-89556541271B}" type="pres">
      <dgm:prSet presAssocID="{5D76A5DA-6791-40EB-AF02-8E73581CD4CB}" presName="space" presStyleCnt="0"/>
      <dgm:spPr/>
    </dgm:pt>
    <dgm:pt modelId="{DACF6A23-2148-4F66-A7D3-CAAFB2AEF5FE}" type="pres">
      <dgm:prSet presAssocID="{EEB81E8E-08B8-4C2A-B6AB-E08E2AE683A7}" presName="composite" presStyleCnt="0"/>
      <dgm:spPr/>
    </dgm:pt>
    <dgm:pt modelId="{753A4D7D-F1F8-47D8-B409-14FF4FC1D30D}" type="pres">
      <dgm:prSet presAssocID="{EEB81E8E-08B8-4C2A-B6AB-E08E2AE683A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3BBB98E-5F27-475E-83CC-2F243724975B}" type="pres">
      <dgm:prSet presAssocID="{EEB81E8E-08B8-4C2A-B6AB-E08E2AE683A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FC0623A-98C0-497B-B83F-05B36EADF63F}" type="presOf" srcId="{80C4F07C-DA7F-4E0A-B81A-AF7CF87D0A50}" destId="{8D8AB73F-C970-495A-8A97-6F4C39D41E47}" srcOrd="0" destOrd="0" presId="urn:microsoft.com/office/officeart/2005/8/layout/hList1"/>
    <dgm:cxn modelId="{56FBA23C-A391-49DB-AA9E-DD4D03CA0F40}" type="presOf" srcId="{0C4A7DA1-30ED-408F-80ED-7C34B1E847B7}" destId="{4AA49652-E5D6-4ED7-B1F2-10F1085A882F}" srcOrd="0" destOrd="0" presId="urn:microsoft.com/office/officeart/2005/8/layout/hList1"/>
    <dgm:cxn modelId="{8E9A5F3F-F2A7-4DEA-A598-1DDDFC6F4D9B}" type="presOf" srcId="{8FC60878-C3A8-4122-8B26-DF8D135B27BF}" destId="{D1DF795D-89F4-4ADB-8C7E-181B1D083F16}" srcOrd="0" destOrd="0" presId="urn:microsoft.com/office/officeart/2005/8/layout/hList1"/>
    <dgm:cxn modelId="{E2350E4C-44D1-46D7-9713-13132DFC5920}" srcId="{EEB81E8E-08B8-4C2A-B6AB-E08E2AE683A7}" destId="{B5E6F2C4-94A8-48D6-9062-6E4D59984038}" srcOrd="1" destOrd="0" parTransId="{DD89A70F-CCB4-4432-BF3C-853178DF7DBA}" sibTransId="{A32D019D-0DFA-4F73-B0C3-8713EE190FBB}"/>
    <dgm:cxn modelId="{70CFBB6C-8511-45AF-8984-8880D005E21F}" srcId="{80C4F07C-DA7F-4E0A-B81A-AF7CF87D0A50}" destId="{8FC60878-C3A8-4122-8B26-DF8D135B27BF}" srcOrd="1" destOrd="0" parTransId="{0D317D00-F21E-4BE4-AEF1-2881434ECA50}" sibTransId="{2D7619E8-98B2-4810-B6FA-B99336C423A1}"/>
    <dgm:cxn modelId="{873BBC74-C060-46BE-BEF6-4411382DA64E}" type="presOf" srcId="{A41AE026-0EE0-47AB-AC04-F58A6BAF0BF8}" destId="{0DF4616D-B3E1-4461-A2D5-DD1DAAB7BEE3}" srcOrd="0" destOrd="0" presId="urn:microsoft.com/office/officeart/2005/8/layout/hList1"/>
    <dgm:cxn modelId="{D62A3B56-A7A7-4772-974C-A8295CBAB921}" type="presOf" srcId="{0E27B7C1-794E-4776-BD2C-A9E11E740BE6}" destId="{932C692F-407C-479A-8865-23BED6EE7588}" srcOrd="0" destOrd="0" presId="urn:microsoft.com/office/officeart/2005/8/layout/hList1"/>
    <dgm:cxn modelId="{9C048C57-A219-4219-925F-4E30F17129B8}" srcId="{0E27B7C1-794E-4776-BD2C-A9E11E740BE6}" destId="{0C4A7DA1-30ED-408F-80ED-7C34B1E847B7}" srcOrd="0" destOrd="0" parTransId="{FF20C06C-A84B-43D6-97DE-6684E3588DCD}" sibTransId="{79DEE097-4C8D-4E0A-9BCB-55D6298747BF}"/>
    <dgm:cxn modelId="{AAE60E7A-BC53-4FE7-888B-CD5A4DE5156D}" srcId="{80C4F07C-DA7F-4E0A-B81A-AF7CF87D0A50}" destId="{0E27B7C1-794E-4776-BD2C-A9E11E740BE6}" srcOrd="0" destOrd="0" parTransId="{CD2E825B-6F5C-4432-82BF-31378F417F7E}" sibTransId="{B856DF25-130A-454B-8C61-079E9E6760C0}"/>
    <dgm:cxn modelId="{16FB637A-14CC-45A1-A543-788D8843777A}" type="presOf" srcId="{B5E6F2C4-94A8-48D6-9062-6E4D59984038}" destId="{63BBB98E-5F27-475E-83CC-2F243724975B}" srcOrd="0" destOrd="1" presId="urn:microsoft.com/office/officeart/2005/8/layout/hList1"/>
    <dgm:cxn modelId="{DEA9ED82-FAD7-481C-9DB7-060F5D1F0BC7}" type="presOf" srcId="{B38F7643-D322-4CFF-BA9A-CCACC5C32A3D}" destId="{63BBB98E-5F27-475E-83CC-2F243724975B}" srcOrd="0" destOrd="0" presId="urn:microsoft.com/office/officeart/2005/8/layout/hList1"/>
    <dgm:cxn modelId="{8E412792-12E2-462B-8BED-3BE8C13A4E5E}" type="presOf" srcId="{26ACEDB5-98C3-4E1E-B1ED-64D14493212F}" destId="{9821A75A-5BEA-4555-901D-902602178A7F}" srcOrd="0" destOrd="0" presId="urn:microsoft.com/office/officeart/2005/8/layout/hList1"/>
    <dgm:cxn modelId="{F33539A1-4799-4F9E-85BD-F012D4224543}" srcId="{80C4F07C-DA7F-4E0A-B81A-AF7CF87D0A50}" destId="{EEB81E8E-08B8-4C2A-B6AB-E08E2AE683A7}" srcOrd="3" destOrd="0" parTransId="{A61942FF-3C65-456B-AB2B-E91C34434B28}" sibTransId="{E86D6C32-2EA5-41BC-A857-CEDF7F72C971}"/>
    <dgm:cxn modelId="{3404D2A4-5AB4-4235-93C2-A2E02FF2A827}" srcId="{C7DFD69D-40E0-4ADF-8598-96C2152F305D}" destId="{A41AE026-0EE0-47AB-AC04-F58A6BAF0BF8}" srcOrd="0" destOrd="0" parTransId="{374373FA-AB46-44B7-8716-193234590B1F}" sibTransId="{32BB0FE1-D1ED-4D16-9C8A-624DAD5A5A23}"/>
    <dgm:cxn modelId="{571BE6B9-ED3D-4F98-8E2D-2FFE811E9895}" srcId="{EEB81E8E-08B8-4C2A-B6AB-E08E2AE683A7}" destId="{B38F7643-D322-4CFF-BA9A-CCACC5C32A3D}" srcOrd="0" destOrd="0" parTransId="{CFB2D088-3D36-4F46-B39C-A0D1B3E456F2}" sibTransId="{7BE35128-3B5C-4A03-8DB1-91B7F7527CDD}"/>
    <dgm:cxn modelId="{DFA1E5D2-58BB-4D7D-821E-6F3064B8D387}" srcId="{80C4F07C-DA7F-4E0A-B81A-AF7CF87D0A50}" destId="{C7DFD69D-40E0-4ADF-8598-96C2152F305D}" srcOrd="2" destOrd="0" parTransId="{6CAE9D5A-2516-4DC9-A54A-3DA8D54B759D}" sibTransId="{5D76A5DA-6791-40EB-AF02-8E73581CD4CB}"/>
    <dgm:cxn modelId="{5F795DEE-5974-40E1-BC9F-8628998BF1EB}" type="presOf" srcId="{C7DFD69D-40E0-4ADF-8598-96C2152F305D}" destId="{F240326A-9C69-455A-8A11-6E2BA99BC971}" srcOrd="0" destOrd="0" presId="urn:microsoft.com/office/officeart/2005/8/layout/hList1"/>
    <dgm:cxn modelId="{F54B75F7-5CC2-4407-A142-7AA2D6C4C340}" type="presOf" srcId="{EEB81E8E-08B8-4C2A-B6AB-E08E2AE683A7}" destId="{753A4D7D-F1F8-47D8-B409-14FF4FC1D30D}" srcOrd="0" destOrd="0" presId="urn:microsoft.com/office/officeart/2005/8/layout/hList1"/>
    <dgm:cxn modelId="{468564FF-19D8-4AC1-AB18-186AAE7D5C8F}" srcId="{8FC60878-C3A8-4122-8B26-DF8D135B27BF}" destId="{26ACEDB5-98C3-4E1E-B1ED-64D14493212F}" srcOrd="0" destOrd="0" parTransId="{64237158-FC4C-4E02-8AE4-FC4F73FD6688}" sibTransId="{FD6710E3-9FC0-41C4-AAC2-AA825B6DF7AB}"/>
    <dgm:cxn modelId="{EEE5B865-2811-426D-9435-978A1DC2297C}" type="presParOf" srcId="{8D8AB73F-C970-495A-8A97-6F4C39D41E47}" destId="{60544432-2313-4E4A-B1A4-34CE23B1EAAE}" srcOrd="0" destOrd="0" presId="urn:microsoft.com/office/officeart/2005/8/layout/hList1"/>
    <dgm:cxn modelId="{1B165A14-403F-4CA9-853B-8F74F7C9CB0F}" type="presParOf" srcId="{60544432-2313-4E4A-B1A4-34CE23B1EAAE}" destId="{932C692F-407C-479A-8865-23BED6EE7588}" srcOrd="0" destOrd="0" presId="urn:microsoft.com/office/officeart/2005/8/layout/hList1"/>
    <dgm:cxn modelId="{AF9312F8-2FD9-474C-B669-C9F460725B3A}" type="presParOf" srcId="{60544432-2313-4E4A-B1A4-34CE23B1EAAE}" destId="{4AA49652-E5D6-4ED7-B1F2-10F1085A882F}" srcOrd="1" destOrd="0" presId="urn:microsoft.com/office/officeart/2005/8/layout/hList1"/>
    <dgm:cxn modelId="{441C7CAB-59DE-40D7-B836-891AC5B82366}" type="presParOf" srcId="{8D8AB73F-C970-495A-8A97-6F4C39D41E47}" destId="{1208DC98-1D67-4811-A407-D00D898EBE13}" srcOrd="1" destOrd="0" presId="urn:microsoft.com/office/officeart/2005/8/layout/hList1"/>
    <dgm:cxn modelId="{E1F9A205-120F-4E46-BB9A-AF4CC225F38B}" type="presParOf" srcId="{8D8AB73F-C970-495A-8A97-6F4C39D41E47}" destId="{A394308D-C519-48C7-9CEE-80C63FF4AEB4}" srcOrd="2" destOrd="0" presId="urn:microsoft.com/office/officeart/2005/8/layout/hList1"/>
    <dgm:cxn modelId="{8638DD78-6809-4F96-BB54-F8A9898FC305}" type="presParOf" srcId="{A394308D-C519-48C7-9CEE-80C63FF4AEB4}" destId="{D1DF795D-89F4-4ADB-8C7E-181B1D083F16}" srcOrd="0" destOrd="0" presId="urn:microsoft.com/office/officeart/2005/8/layout/hList1"/>
    <dgm:cxn modelId="{2FC07C75-F13D-4441-A91A-53B0CF923BAF}" type="presParOf" srcId="{A394308D-C519-48C7-9CEE-80C63FF4AEB4}" destId="{9821A75A-5BEA-4555-901D-902602178A7F}" srcOrd="1" destOrd="0" presId="urn:microsoft.com/office/officeart/2005/8/layout/hList1"/>
    <dgm:cxn modelId="{8ED911E8-D9DE-41A7-91CB-25D371A4426F}" type="presParOf" srcId="{8D8AB73F-C970-495A-8A97-6F4C39D41E47}" destId="{2BD5A978-7C86-40C8-A317-ABF1707C8368}" srcOrd="3" destOrd="0" presId="urn:microsoft.com/office/officeart/2005/8/layout/hList1"/>
    <dgm:cxn modelId="{5DBA8D32-6A4C-49A1-8893-B99D674DED6F}" type="presParOf" srcId="{8D8AB73F-C970-495A-8A97-6F4C39D41E47}" destId="{F258CC38-76EA-4E4D-B954-F4E5FC50DFFD}" srcOrd="4" destOrd="0" presId="urn:microsoft.com/office/officeart/2005/8/layout/hList1"/>
    <dgm:cxn modelId="{38D7FA1E-B694-4D1F-A015-3EE516164452}" type="presParOf" srcId="{F258CC38-76EA-4E4D-B954-F4E5FC50DFFD}" destId="{F240326A-9C69-455A-8A11-6E2BA99BC971}" srcOrd="0" destOrd="0" presId="urn:microsoft.com/office/officeart/2005/8/layout/hList1"/>
    <dgm:cxn modelId="{96B6665F-DC89-4564-B9AA-11D1FDD67E4A}" type="presParOf" srcId="{F258CC38-76EA-4E4D-B954-F4E5FC50DFFD}" destId="{0DF4616D-B3E1-4461-A2D5-DD1DAAB7BEE3}" srcOrd="1" destOrd="0" presId="urn:microsoft.com/office/officeart/2005/8/layout/hList1"/>
    <dgm:cxn modelId="{CB8A7CD2-4D71-4C4C-9570-359A35DFEC07}" type="presParOf" srcId="{8D8AB73F-C970-495A-8A97-6F4C39D41E47}" destId="{B7FFA629-D733-42B8-BD91-89556541271B}" srcOrd="5" destOrd="0" presId="urn:microsoft.com/office/officeart/2005/8/layout/hList1"/>
    <dgm:cxn modelId="{75DB9AE1-A069-4249-94FC-B2BDA95FAB01}" type="presParOf" srcId="{8D8AB73F-C970-495A-8A97-6F4C39D41E47}" destId="{DACF6A23-2148-4F66-A7D3-CAAFB2AEF5FE}" srcOrd="6" destOrd="0" presId="urn:microsoft.com/office/officeart/2005/8/layout/hList1"/>
    <dgm:cxn modelId="{3A1D5187-BB5E-4E59-B757-FCFF4BE72139}" type="presParOf" srcId="{DACF6A23-2148-4F66-A7D3-CAAFB2AEF5FE}" destId="{753A4D7D-F1F8-47D8-B409-14FF4FC1D30D}" srcOrd="0" destOrd="0" presId="urn:microsoft.com/office/officeart/2005/8/layout/hList1"/>
    <dgm:cxn modelId="{7B925428-C1B0-445E-A10B-AB0900E7BCDA}" type="presParOf" srcId="{DACF6A23-2148-4F66-A7D3-CAAFB2AEF5FE}" destId="{63BBB98E-5F27-475E-83CC-2F24372497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06304-020A-42B1-9157-098C5BE9BDE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s-CO"/>
        </a:p>
      </dgm:t>
    </dgm:pt>
    <dgm:pt modelId="{E76D7156-E0C2-4805-8725-06741B90003C}">
      <dgm:prSet phldrT="[Texto]"/>
      <dgm:spPr/>
      <dgm:t>
        <a:bodyPr/>
        <a:lstStyle/>
        <a:p>
          <a:pPr>
            <a:defRPr b="1"/>
          </a:pPr>
          <a:r>
            <a:rPr lang="es-MX"/>
            <a:t>2006-2007</a:t>
          </a:r>
          <a:endParaRPr lang="es-CO"/>
        </a:p>
      </dgm:t>
    </dgm:pt>
    <dgm:pt modelId="{D008AE3E-7F58-469F-ACEA-4632F1290C8A}" type="parTrans" cxnId="{60A10515-EE49-49C0-9F07-BA99A266E21B}">
      <dgm:prSet/>
      <dgm:spPr/>
      <dgm:t>
        <a:bodyPr/>
        <a:lstStyle/>
        <a:p>
          <a:endParaRPr lang="es-CO"/>
        </a:p>
      </dgm:t>
    </dgm:pt>
    <dgm:pt modelId="{6D99FFAE-4608-4D2E-9C12-4D86644E933B}" type="sibTrans" cxnId="{60A10515-EE49-49C0-9F07-BA99A266E21B}">
      <dgm:prSet/>
      <dgm:spPr/>
      <dgm:t>
        <a:bodyPr/>
        <a:lstStyle/>
        <a:p>
          <a:endParaRPr lang="es-CO"/>
        </a:p>
      </dgm:t>
    </dgm:pt>
    <dgm:pt modelId="{251E5B1D-95C9-4AA0-99CF-B3062C880FEE}">
      <dgm:prSet phldrT="[Texto]"/>
      <dgm:spPr/>
      <dgm:t>
        <a:bodyPr/>
        <a:lstStyle/>
        <a:p>
          <a:r>
            <a:rPr lang="es-MX"/>
            <a:t>Inicio de desarrollo interno de Spanner en Google</a:t>
          </a:r>
          <a:endParaRPr lang="es-CO"/>
        </a:p>
      </dgm:t>
    </dgm:pt>
    <dgm:pt modelId="{40566686-E63A-41F1-B774-6E064D1D7D01}" type="parTrans" cxnId="{F43B22E8-9C4C-48BC-8FC2-539E965E1DCD}">
      <dgm:prSet/>
      <dgm:spPr/>
      <dgm:t>
        <a:bodyPr/>
        <a:lstStyle/>
        <a:p>
          <a:endParaRPr lang="es-CO"/>
        </a:p>
      </dgm:t>
    </dgm:pt>
    <dgm:pt modelId="{17D60709-DE43-4181-8004-07C9BCEB100D}" type="sibTrans" cxnId="{F43B22E8-9C4C-48BC-8FC2-539E965E1DCD}">
      <dgm:prSet/>
      <dgm:spPr/>
      <dgm:t>
        <a:bodyPr/>
        <a:lstStyle/>
        <a:p>
          <a:endParaRPr lang="es-CO"/>
        </a:p>
      </dgm:t>
    </dgm:pt>
    <dgm:pt modelId="{0B722E6B-41F7-409C-B1CA-43133E9124C4}">
      <dgm:prSet phldrT="[Texto]"/>
      <dgm:spPr/>
      <dgm:t>
        <a:bodyPr/>
        <a:lstStyle/>
        <a:p>
          <a:pPr>
            <a:defRPr b="1"/>
          </a:pPr>
          <a:r>
            <a:rPr lang="es-MX"/>
            <a:t>2012-2016</a:t>
          </a:r>
          <a:endParaRPr lang="es-CO"/>
        </a:p>
      </dgm:t>
    </dgm:pt>
    <dgm:pt modelId="{38BF2FC6-2568-459B-BF9F-F0C2A610BB2C}" type="parTrans" cxnId="{A4FA33C9-4421-497B-8F25-EE42E296F6F3}">
      <dgm:prSet/>
      <dgm:spPr/>
      <dgm:t>
        <a:bodyPr/>
        <a:lstStyle/>
        <a:p>
          <a:endParaRPr lang="es-CO"/>
        </a:p>
      </dgm:t>
    </dgm:pt>
    <dgm:pt modelId="{E97D5712-8C30-4FA7-A425-C481D93B5FE9}" type="sibTrans" cxnId="{A4FA33C9-4421-497B-8F25-EE42E296F6F3}">
      <dgm:prSet/>
      <dgm:spPr/>
      <dgm:t>
        <a:bodyPr/>
        <a:lstStyle/>
        <a:p>
          <a:endParaRPr lang="es-CO"/>
        </a:p>
      </dgm:t>
    </dgm:pt>
    <dgm:pt modelId="{7519D30F-96D9-4119-9474-6E10771BA24A}">
      <dgm:prSet phldrT="[Texto]"/>
      <dgm:spPr/>
      <dgm:t>
        <a:bodyPr/>
        <a:lstStyle/>
        <a:p>
          <a:r>
            <a:rPr lang="es-MX"/>
            <a:t>Implementación y uso interno de Spanner en servicios clave de Google.</a:t>
          </a:r>
          <a:endParaRPr lang="es-CO"/>
        </a:p>
      </dgm:t>
    </dgm:pt>
    <dgm:pt modelId="{28371CBA-2C9D-4D3B-BFD8-D9F47010AB9F}" type="parTrans" cxnId="{91DCC139-372F-491E-87AF-CB6074A89299}">
      <dgm:prSet/>
      <dgm:spPr/>
      <dgm:t>
        <a:bodyPr/>
        <a:lstStyle/>
        <a:p>
          <a:endParaRPr lang="es-CO"/>
        </a:p>
      </dgm:t>
    </dgm:pt>
    <dgm:pt modelId="{6BB83007-0A0A-432C-A13B-9A4E7225A40A}" type="sibTrans" cxnId="{91DCC139-372F-491E-87AF-CB6074A89299}">
      <dgm:prSet/>
      <dgm:spPr/>
      <dgm:t>
        <a:bodyPr/>
        <a:lstStyle/>
        <a:p>
          <a:endParaRPr lang="es-CO"/>
        </a:p>
      </dgm:t>
    </dgm:pt>
    <dgm:pt modelId="{9B1368FC-FF6F-4566-9DBA-B266CAADC5BF}">
      <dgm:prSet phldrT="[Texto]"/>
      <dgm:spPr/>
      <dgm:t>
        <a:bodyPr/>
        <a:lstStyle/>
        <a:p>
          <a:pPr>
            <a:defRPr b="1"/>
          </a:pPr>
          <a:r>
            <a:rPr lang="es-MX"/>
            <a:t>2017</a:t>
          </a:r>
          <a:endParaRPr lang="es-CO"/>
        </a:p>
      </dgm:t>
    </dgm:pt>
    <dgm:pt modelId="{DBA7057F-CE9B-4288-A48B-07EA9E5ACFC2}" type="parTrans" cxnId="{4A783657-48D9-433B-B89E-07EDF3BFCE65}">
      <dgm:prSet/>
      <dgm:spPr/>
      <dgm:t>
        <a:bodyPr/>
        <a:lstStyle/>
        <a:p>
          <a:endParaRPr lang="es-CO"/>
        </a:p>
      </dgm:t>
    </dgm:pt>
    <dgm:pt modelId="{32DA12F1-9A45-4B64-BB40-F37DFF95033B}" type="sibTrans" cxnId="{4A783657-48D9-433B-B89E-07EDF3BFCE65}">
      <dgm:prSet/>
      <dgm:spPr/>
      <dgm:t>
        <a:bodyPr/>
        <a:lstStyle/>
        <a:p>
          <a:endParaRPr lang="es-CO"/>
        </a:p>
      </dgm:t>
    </dgm:pt>
    <dgm:pt modelId="{F4E2557B-D329-4C63-B06D-7399BDA8ADB4}">
      <dgm:prSet/>
      <dgm:spPr/>
      <dgm:t>
        <a:bodyPr/>
        <a:lstStyle/>
        <a:p>
          <a:r>
            <a:rPr lang="es-MX"/>
            <a:t>Lanzamiento público de Spanner.</a:t>
          </a:r>
          <a:endParaRPr lang="es-CO"/>
        </a:p>
      </dgm:t>
    </dgm:pt>
    <dgm:pt modelId="{BA382626-8EBF-40EE-8C0E-BD97E8CED1FB}" type="parTrans" cxnId="{F15875C2-AA96-4161-A8C2-6D4C97360230}">
      <dgm:prSet/>
      <dgm:spPr/>
      <dgm:t>
        <a:bodyPr/>
        <a:lstStyle/>
        <a:p>
          <a:endParaRPr lang="es-CO"/>
        </a:p>
      </dgm:t>
    </dgm:pt>
    <dgm:pt modelId="{530B403E-FE6D-46AB-A0E0-FF0968D61CE7}" type="sibTrans" cxnId="{F15875C2-AA96-4161-A8C2-6D4C97360230}">
      <dgm:prSet/>
      <dgm:spPr/>
      <dgm:t>
        <a:bodyPr/>
        <a:lstStyle/>
        <a:p>
          <a:endParaRPr lang="es-CO"/>
        </a:p>
      </dgm:t>
    </dgm:pt>
    <dgm:pt modelId="{26AE4967-8894-4C32-9F70-2F6162DF39BD}">
      <dgm:prSet/>
      <dgm:spPr/>
      <dgm:t>
        <a:bodyPr/>
        <a:lstStyle/>
        <a:p>
          <a:pPr>
            <a:defRPr b="1"/>
          </a:pPr>
          <a:r>
            <a:rPr lang="es-MX"/>
            <a:t>2018-2023</a:t>
          </a:r>
          <a:endParaRPr lang="es-CO"/>
        </a:p>
      </dgm:t>
    </dgm:pt>
    <dgm:pt modelId="{FF80F9E4-F459-4192-9619-4FE5D19B4346}" type="parTrans" cxnId="{170DA475-EE1A-4BB6-8D36-E79B82AEFBF8}">
      <dgm:prSet/>
      <dgm:spPr/>
      <dgm:t>
        <a:bodyPr/>
        <a:lstStyle/>
        <a:p>
          <a:endParaRPr lang="es-CO"/>
        </a:p>
      </dgm:t>
    </dgm:pt>
    <dgm:pt modelId="{16E15A67-3019-4E57-A142-23EA89E6F6BE}" type="sibTrans" cxnId="{170DA475-EE1A-4BB6-8D36-E79B82AEFBF8}">
      <dgm:prSet/>
      <dgm:spPr/>
      <dgm:t>
        <a:bodyPr/>
        <a:lstStyle/>
        <a:p>
          <a:endParaRPr lang="es-CO"/>
        </a:p>
      </dgm:t>
    </dgm:pt>
    <dgm:pt modelId="{DC9EDAA7-84F3-438B-B0F7-92C517108F95}">
      <dgm:prSet/>
      <dgm:spPr/>
      <dgm:t>
        <a:bodyPr/>
        <a:lstStyle/>
        <a:p>
          <a:r>
            <a:rPr lang="es-MX"/>
            <a:t>Expansión de funcionalidades, mejoras en seguridad, rendimiento, integración con otras herramientas de GCP, y adopción por grandes clientes.</a:t>
          </a:r>
          <a:endParaRPr lang="es-CO"/>
        </a:p>
      </dgm:t>
    </dgm:pt>
    <dgm:pt modelId="{6D5C0678-0092-4590-B193-490AB058C35C}" type="parTrans" cxnId="{B5D7BC07-644F-4D22-BC97-CE951517ADE3}">
      <dgm:prSet/>
      <dgm:spPr/>
      <dgm:t>
        <a:bodyPr/>
        <a:lstStyle/>
        <a:p>
          <a:endParaRPr lang="es-CO"/>
        </a:p>
      </dgm:t>
    </dgm:pt>
    <dgm:pt modelId="{A81F9507-FFD6-4F6C-90BF-752C4CB6FFA2}" type="sibTrans" cxnId="{B5D7BC07-644F-4D22-BC97-CE951517ADE3}">
      <dgm:prSet/>
      <dgm:spPr/>
      <dgm:t>
        <a:bodyPr/>
        <a:lstStyle/>
        <a:p>
          <a:endParaRPr lang="es-CO"/>
        </a:p>
      </dgm:t>
    </dgm:pt>
    <dgm:pt modelId="{D26EFD7C-8CFC-43CB-A228-759047A2D9E1}">
      <dgm:prSet/>
      <dgm:spPr/>
      <dgm:t>
        <a:bodyPr/>
        <a:lstStyle/>
        <a:p>
          <a:pPr>
            <a:defRPr b="1"/>
          </a:pPr>
          <a:r>
            <a:rPr lang="es-MX"/>
            <a:t>2023</a:t>
          </a:r>
          <a:endParaRPr lang="es-CO"/>
        </a:p>
      </dgm:t>
    </dgm:pt>
    <dgm:pt modelId="{50E46BB9-8E9D-42C7-839A-8FFB9C617287}" type="parTrans" cxnId="{9083CA2A-55C7-4FB0-8FAB-696C6F424521}">
      <dgm:prSet/>
      <dgm:spPr/>
      <dgm:t>
        <a:bodyPr/>
        <a:lstStyle/>
        <a:p>
          <a:endParaRPr lang="es-CO"/>
        </a:p>
      </dgm:t>
    </dgm:pt>
    <dgm:pt modelId="{231372C2-62F4-48B9-A545-3AF94E1EDA2A}" type="sibTrans" cxnId="{9083CA2A-55C7-4FB0-8FAB-696C6F424521}">
      <dgm:prSet/>
      <dgm:spPr/>
      <dgm:t>
        <a:bodyPr/>
        <a:lstStyle/>
        <a:p>
          <a:endParaRPr lang="es-CO"/>
        </a:p>
      </dgm:t>
    </dgm:pt>
    <dgm:pt modelId="{63E15BB1-3C67-40FF-8F3F-CB98A7391C59}">
      <dgm:prSet/>
      <dgm:spPr/>
      <dgm:t>
        <a:bodyPr/>
        <a:lstStyle/>
        <a:p>
          <a:r>
            <a:rPr lang="es-MX"/>
            <a:t>Integración con IA y ML, y mayor integración con el ecosistema de Google Cloud.</a:t>
          </a:r>
          <a:endParaRPr lang="es-CO"/>
        </a:p>
      </dgm:t>
    </dgm:pt>
    <dgm:pt modelId="{8D78EC43-E0DA-4AC5-ACCD-940684D6D2DA}" type="parTrans" cxnId="{E991DCA0-1347-44AA-A4AE-80D22ACC0E8A}">
      <dgm:prSet/>
      <dgm:spPr/>
      <dgm:t>
        <a:bodyPr/>
        <a:lstStyle/>
        <a:p>
          <a:endParaRPr lang="es-CO"/>
        </a:p>
      </dgm:t>
    </dgm:pt>
    <dgm:pt modelId="{374A7B3D-1E3B-4E12-A317-F73FC4ECAC7E}" type="sibTrans" cxnId="{E991DCA0-1347-44AA-A4AE-80D22ACC0E8A}">
      <dgm:prSet/>
      <dgm:spPr/>
      <dgm:t>
        <a:bodyPr/>
        <a:lstStyle/>
        <a:p>
          <a:endParaRPr lang="es-CO"/>
        </a:p>
      </dgm:t>
    </dgm:pt>
    <dgm:pt modelId="{61CE936E-824D-438B-9E8C-2C981F99AE30}" type="pres">
      <dgm:prSet presAssocID="{16406304-020A-42B1-9157-098C5BE9BDE5}" presName="root" presStyleCnt="0">
        <dgm:presLayoutVars>
          <dgm:dir/>
          <dgm:resizeHandles val="exact"/>
        </dgm:presLayoutVars>
      </dgm:prSet>
      <dgm:spPr/>
    </dgm:pt>
    <dgm:pt modelId="{274A5044-9980-404E-9BCB-0FADCBC3B807}" type="pres">
      <dgm:prSet presAssocID="{E76D7156-E0C2-4805-8725-06741B90003C}" presName="compNode" presStyleCnt="0"/>
      <dgm:spPr/>
    </dgm:pt>
    <dgm:pt modelId="{6A3247AB-0CC5-4F63-8A6B-A275E6559051}" type="pres">
      <dgm:prSet presAssocID="{E76D7156-E0C2-4805-8725-06741B9000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11610F4-6B40-4C2B-8251-0099BFA8AED3}" type="pres">
      <dgm:prSet presAssocID="{E76D7156-E0C2-4805-8725-06741B90003C}" presName="iconSpace" presStyleCnt="0"/>
      <dgm:spPr/>
    </dgm:pt>
    <dgm:pt modelId="{4A7B6A9E-22A8-4A05-A268-E26A8A50871C}" type="pres">
      <dgm:prSet presAssocID="{E76D7156-E0C2-4805-8725-06741B90003C}" presName="parTx" presStyleLbl="revTx" presStyleIdx="0" presStyleCnt="10">
        <dgm:presLayoutVars>
          <dgm:chMax val="0"/>
          <dgm:chPref val="0"/>
        </dgm:presLayoutVars>
      </dgm:prSet>
      <dgm:spPr/>
    </dgm:pt>
    <dgm:pt modelId="{AD1D1C0B-47A5-4B62-B7D0-A5EA5EBBAF1F}" type="pres">
      <dgm:prSet presAssocID="{E76D7156-E0C2-4805-8725-06741B90003C}" presName="txSpace" presStyleCnt="0"/>
      <dgm:spPr/>
    </dgm:pt>
    <dgm:pt modelId="{5137BD28-8288-4E07-8E5F-015092258CFA}" type="pres">
      <dgm:prSet presAssocID="{E76D7156-E0C2-4805-8725-06741B90003C}" presName="desTx" presStyleLbl="revTx" presStyleIdx="1" presStyleCnt="10">
        <dgm:presLayoutVars/>
      </dgm:prSet>
      <dgm:spPr/>
    </dgm:pt>
    <dgm:pt modelId="{580DF4E9-630C-4847-9B8A-DD746EF505E6}" type="pres">
      <dgm:prSet presAssocID="{6D99FFAE-4608-4D2E-9C12-4D86644E933B}" presName="sibTrans" presStyleCnt="0"/>
      <dgm:spPr/>
    </dgm:pt>
    <dgm:pt modelId="{BE48D57F-0B49-471F-8E06-454F5EE4BD3D}" type="pres">
      <dgm:prSet presAssocID="{0B722E6B-41F7-409C-B1CA-43133E9124C4}" presName="compNode" presStyleCnt="0"/>
      <dgm:spPr/>
    </dgm:pt>
    <dgm:pt modelId="{320F366A-4E56-4AFE-90F3-659BA9AAB022}" type="pres">
      <dgm:prSet presAssocID="{0B722E6B-41F7-409C-B1CA-43133E9124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C7DA0DD1-3F61-4ECE-9BDD-CAD1FF3470C6}" type="pres">
      <dgm:prSet presAssocID="{0B722E6B-41F7-409C-B1CA-43133E9124C4}" presName="iconSpace" presStyleCnt="0"/>
      <dgm:spPr/>
    </dgm:pt>
    <dgm:pt modelId="{B3FF7D5A-D5B5-4DAC-B0E7-7EDA83418C7A}" type="pres">
      <dgm:prSet presAssocID="{0B722E6B-41F7-409C-B1CA-43133E9124C4}" presName="parTx" presStyleLbl="revTx" presStyleIdx="2" presStyleCnt="10">
        <dgm:presLayoutVars>
          <dgm:chMax val="0"/>
          <dgm:chPref val="0"/>
        </dgm:presLayoutVars>
      </dgm:prSet>
      <dgm:spPr/>
    </dgm:pt>
    <dgm:pt modelId="{70F98071-C8D4-473E-BECF-EBF45F454DFC}" type="pres">
      <dgm:prSet presAssocID="{0B722E6B-41F7-409C-B1CA-43133E9124C4}" presName="txSpace" presStyleCnt="0"/>
      <dgm:spPr/>
    </dgm:pt>
    <dgm:pt modelId="{52EE8E6D-7164-4FF7-B884-A53EE7BEAA53}" type="pres">
      <dgm:prSet presAssocID="{0B722E6B-41F7-409C-B1CA-43133E9124C4}" presName="desTx" presStyleLbl="revTx" presStyleIdx="3" presStyleCnt="10">
        <dgm:presLayoutVars/>
      </dgm:prSet>
      <dgm:spPr/>
    </dgm:pt>
    <dgm:pt modelId="{CF20D1A4-2D93-4B30-BF3D-CA0718EF2E3E}" type="pres">
      <dgm:prSet presAssocID="{E97D5712-8C30-4FA7-A425-C481D93B5FE9}" presName="sibTrans" presStyleCnt="0"/>
      <dgm:spPr/>
    </dgm:pt>
    <dgm:pt modelId="{CABD155B-6058-4A4D-B974-6EDCE7B48B15}" type="pres">
      <dgm:prSet presAssocID="{9B1368FC-FF6F-4566-9DBA-B266CAADC5BF}" presName="compNode" presStyleCnt="0"/>
      <dgm:spPr/>
    </dgm:pt>
    <dgm:pt modelId="{2B5343A7-2FBF-4CA5-A155-F8849A692822}" type="pres">
      <dgm:prSet presAssocID="{9B1368FC-FF6F-4566-9DBA-B266CAADC5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hete"/>
        </a:ext>
      </dgm:extLst>
    </dgm:pt>
    <dgm:pt modelId="{4198C07A-C6ED-4CBE-B329-9983E0D88542}" type="pres">
      <dgm:prSet presAssocID="{9B1368FC-FF6F-4566-9DBA-B266CAADC5BF}" presName="iconSpace" presStyleCnt="0"/>
      <dgm:spPr/>
    </dgm:pt>
    <dgm:pt modelId="{C80B5296-41A9-4686-B083-7E718A7A0E37}" type="pres">
      <dgm:prSet presAssocID="{9B1368FC-FF6F-4566-9DBA-B266CAADC5BF}" presName="parTx" presStyleLbl="revTx" presStyleIdx="4" presStyleCnt="10">
        <dgm:presLayoutVars>
          <dgm:chMax val="0"/>
          <dgm:chPref val="0"/>
        </dgm:presLayoutVars>
      </dgm:prSet>
      <dgm:spPr/>
    </dgm:pt>
    <dgm:pt modelId="{5A46E37F-921D-46E4-BF24-36B1661C8C5F}" type="pres">
      <dgm:prSet presAssocID="{9B1368FC-FF6F-4566-9DBA-B266CAADC5BF}" presName="txSpace" presStyleCnt="0"/>
      <dgm:spPr/>
    </dgm:pt>
    <dgm:pt modelId="{0F011C48-7314-4FB1-904B-059EC339A1E0}" type="pres">
      <dgm:prSet presAssocID="{9B1368FC-FF6F-4566-9DBA-B266CAADC5BF}" presName="desTx" presStyleLbl="revTx" presStyleIdx="5" presStyleCnt="10">
        <dgm:presLayoutVars/>
      </dgm:prSet>
      <dgm:spPr/>
    </dgm:pt>
    <dgm:pt modelId="{CC95499E-A5E3-4A6B-B97E-BF266B5DAB95}" type="pres">
      <dgm:prSet presAssocID="{32DA12F1-9A45-4B64-BB40-F37DFF95033B}" presName="sibTrans" presStyleCnt="0"/>
      <dgm:spPr/>
    </dgm:pt>
    <dgm:pt modelId="{59352CCE-1B5B-4CCA-B706-BA014CFBE788}" type="pres">
      <dgm:prSet presAssocID="{26AE4967-8894-4C32-9F70-2F6162DF39BD}" presName="compNode" presStyleCnt="0"/>
      <dgm:spPr/>
    </dgm:pt>
    <dgm:pt modelId="{CF39C2DB-ECC1-4DD1-8850-31758B213CD1}" type="pres">
      <dgm:prSet presAssocID="{26AE4967-8894-4C32-9F70-2F6162DF39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CDA6FEF-C68E-4388-8F07-A97B596B4AD3}" type="pres">
      <dgm:prSet presAssocID="{26AE4967-8894-4C32-9F70-2F6162DF39BD}" presName="iconSpace" presStyleCnt="0"/>
      <dgm:spPr/>
    </dgm:pt>
    <dgm:pt modelId="{19E4F5E5-D2E4-4376-84A9-E35655C5F27D}" type="pres">
      <dgm:prSet presAssocID="{26AE4967-8894-4C32-9F70-2F6162DF39BD}" presName="parTx" presStyleLbl="revTx" presStyleIdx="6" presStyleCnt="10">
        <dgm:presLayoutVars>
          <dgm:chMax val="0"/>
          <dgm:chPref val="0"/>
        </dgm:presLayoutVars>
      </dgm:prSet>
      <dgm:spPr/>
    </dgm:pt>
    <dgm:pt modelId="{8F307188-AA9D-47D1-BB17-CA3D147A54B2}" type="pres">
      <dgm:prSet presAssocID="{26AE4967-8894-4C32-9F70-2F6162DF39BD}" presName="txSpace" presStyleCnt="0"/>
      <dgm:spPr/>
    </dgm:pt>
    <dgm:pt modelId="{633D88AB-5A7A-40E8-AED3-110D41ED3CFD}" type="pres">
      <dgm:prSet presAssocID="{26AE4967-8894-4C32-9F70-2F6162DF39BD}" presName="desTx" presStyleLbl="revTx" presStyleIdx="7" presStyleCnt="10">
        <dgm:presLayoutVars/>
      </dgm:prSet>
      <dgm:spPr/>
    </dgm:pt>
    <dgm:pt modelId="{2F89B8B8-3669-4C8A-BA08-D8DA477A68D0}" type="pres">
      <dgm:prSet presAssocID="{16E15A67-3019-4E57-A142-23EA89E6F6BE}" presName="sibTrans" presStyleCnt="0"/>
      <dgm:spPr/>
    </dgm:pt>
    <dgm:pt modelId="{E2A12C5B-D2CF-4663-A959-5E631F4DA961}" type="pres">
      <dgm:prSet presAssocID="{D26EFD7C-8CFC-43CB-A228-759047A2D9E1}" presName="compNode" presStyleCnt="0"/>
      <dgm:spPr/>
    </dgm:pt>
    <dgm:pt modelId="{05BBBC3E-7939-4B44-9A3E-A0EE6449C7A7}" type="pres">
      <dgm:prSet presAssocID="{D26EFD7C-8CFC-43CB-A228-759047A2D9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1B3FA0CE-9DBB-4E0D-8D30-83E01DF03BF6}" type="pres">
      <dgm:prSet presAssocID="{D26EFD7C-8CFC-43CB-A228-759047A2D9E1}" presName="iconSpace" presStyleCnt="0"/>
      <dgm:spPr/>
    </dgm:pt>
    <dgm:pt modelId="{807FCF27-3FBA-4B7C-B6E2-96D06E06E80D}" type="pres">
      <dgm:prSet presAssocID="{D26EFD7C-8CFC-43CB-A228-759047A2D9E1}" presName="parTx" presStyleLbl="revTx" presStyleIdx="8" presStyleCnt="10">
        <dgm:presLayoutVars>
          <dgm:chMax val="0"/>
          <dgm:chPref val="0"/>
        </dgm:presLayoutVars>
      </dgm:prSet>
      <dgm:spPr/>
    </dgm:pt>
    <dgm:pt modelId="{CA688391-B8CC-4E8D-A294-38DC128E8D00}" type="pres">
      <dgm:prSet presAssocID="{D26EFD7C-8CFC-43CB-A228-759047A2D9E1}" presName="txSpace" presStyleCnt="0"/>
      <dgm:spPr/>
    </dgm:pt>
    <dgm:pt modelId="{04B44B1F-4672-43F1-97C0-AC65B6AD18AD}" type="pres">
      <dgm:prSet presAssocID="{D26EFD7C-8CFC-43CB-A228-759047A2D9E1}" presName="desTx" presStyleLbl="revTx" presStyleIdx="9" presStyleCnt="10">
        <dgm:presLayoutVars/>
      </dgm:prSet>
      <dgm:spPr/>
    </dgm:pt>
  </dgm:ptLst>
  <dgm:cxnLst>
    <dgm:cxn modelId="{E4256800-0A83-48DF-9F08-A2D76AEE1623}" type="presOf" srcId="{251E5B1D-95C9-4AA0-99CF-B3062C880FEE}" destId="{5137BD28-8288-4E07-8E5F-015092258CFA}" srcOrd="0" destOrd="0" presId="urn:microsoft.com/office/officeart/2018/5/layout/CenteredIconLabelDescriptionList"/>
    <dgm:cxn modelId="{05205503-980D-4F1A-A014-524425CD0BA9}" type="presOf" srcId="{F4E2557B-D329-4C63-B06D-7399BDA8ADB4}" destId="{0F011C48-7314-4FB1-904B-059EC339A1E0}" srcOrd="0" destOrd="0" presId="urn:microsoft.com/office/officeart/2018/5/layout/CenteredIconLabelDescriptionList"/>
    <dgm:cxn modelId="{B5D7BC07-644F-4D22-BC97-CE951517ADE3}" srcId="{26AE4967-8894-4C32-9F70-2F6162DF39BD}" destId="{DC9EDAA7-84F3-438B-B0F7-92C517108F95}" srcOrd="0" destOrd="0" parTransId="{6D5C0678-0092-4590-B193-490AB058C35C}" sibTransId="{A81F9507-FFD6-4F6C-90BF-752C4CB6FFA2}"/>
    <dgm:cxn modelId="{5B14380B-D76D-4A7E-8F94-3F28C6EA73C2}" type="presOf" srcId="{D26EFD7C-8CFC-43CB-A228-759047A2D9E1}" destId="{807FCF27-3FBA-4B7C-B6E2-96D06E06E80D}" srcOrd="0" destOrd="0" presId="urn:microsoft.com/office/officeart/2018/5/layout/CenteredIconLabelDescriptionList"/>
    <dgm:cxn modelId="{60A10515-EE49-49C0-9F07-BA99A266E21B}" srcId="{16406304-020A-42B1-9157-098C5BE9BDE5}" destId="{E76D7156-E0C2-4805-8725-06741B90003C}" srcOrd="0" destOrd="0" parTransId="{D008AE3E-7F58-469F-ACEA-4632F1290C8A}" sibTransId="{6D99FFAE-4608-4D2E-9C12-4D86644E933B}"/>
    <dgm:cxn modelId="{C3513127-D9E7-46DB-A3A2-45A593C1BB84}" type="presOf" srcId="{63E15BB1-3C67-40FF-8F3F-CB98A7391C59}" destId="{04B44B1F-4672-43F1-97C0-AC65B6AD18AD}" srcOrd="0" destOrd="0" presId="urn:microsoft.com/office/officeart/2018/5/layout/CenteredIconLabelDescriptionList"/>
    <dgm:cxn modelId="{9083CA2A-55C7-4FB0-8FAB-696C6F424521}" srcId="{16406304-020A-42B1-9157-098C5BE9BDE5}" destId="{D26EFD7C-8CFC-43CB-A228-759047A2D9E1}" srcOrd="4" destOrd="0" parTransId="{50E46BB9-8E9D-42C7-839A-8FFB9C617287}" sibTransId="{231372C2-62F4-48B9-A545-3AF94E1EDA2A}"/>
    <dgm:cxn modelId="{91DCC139-372F-491E-87AF-CB6074A89299}" srcId="{0B722E6B-41F7-409C-B1CA-43133E9124C4}" destId="{7519D30F-96D9-4119-9474-6E10771BA24A}" srcOrd="0" destOrd="0" parTransId="{28371CBA-2C9D-4D3B-BFD8-D9F47010AB9F}" sibTransId="{6BB83007-0A0A-432C-A13B-9A4E7225A40A}"/>
    <dgm:cxn modelId="{36D47A72-7909-4C2F-9C45-EB00849622AF}" type="presOf" srcId="{9B1368FC-FF6F-4566-9DBA-B266CAADC5BF}" destId="{C80B5296-41A9-4686-B083-7E718A7A0E37}" srcOrd="0" destOrd="0" presId="urn:microsoft.com/office/officeart/2018/5/layout/CenteredIconLabelDescriptionList"/>
    <dgm:cxn modelId="{170DA475-EE1A-4BB6-8D36-E79B82AEFBF8}" srcId="{16406304-020A-42B1-9157-098C5BE9BDE5}" destId="{26AE4967-8894-4C32-9F70-2F6162DF39BD}" srcOrd="3" destOrd="0" parTransId="{FF80F9E4-F459-4192-9619-4FE5D19B4346}" sibTransId="{16E15A67-3019-4E57-A142-23EA89E6F6BE}"/>
    <dgm:cxn modelId="{4A783657-48D9-433B-B89E-07EDF3BFCE65}" srcId="{16406304-020A-42B1-9157-098C5BE9BDE5}" destId="{9B1368FC-FF6F-4566-9DBA-B266CAADC5BF}" srcOrd="2" destOrd="0" parTransId="{DBA7057F-CE9B-4288-A48B-07EA9E5ACFC2}" sibTransId="{32DA12F1-9A45-4B64-BB40-F37DFF95033B}"/>
    <dgm:cxn modelId="{2EF54680-C2CD-458F-92CF-28F8DD19E8A4}" type="presOf" srcId="{E76D7156-E0C2-4805-8725-06741B90003C}" destId="{4A7B6A9E-22A8-4A05-A268-E26A8A50871C}" srcOrd="0" destOrd="0" presId="urn:microsoft.com/office/officeart/2018/5/layout/CenteredIconLabelDescriptionList"/>
    <dgm:cxn modelId="{F732139A-7CFE-43E7-8A51-2C014CEA1454}" type="presOf" srcId="{16406304-020A-42B1-9157-098C5BE9BDE5}" destId="{61CE936E-824D-438B-9E8C-2C981F99AE30}" srcOrd="0" destOrd="0" presId="urn:microsoft.com/office/officeart/2018/5/layout/CenteredIconLabelDescriptionList"/>
    <dgm:cxn modelId="{6460479C-BB4E-4D3F-831D-1094F4A19D32}" type="presOf" srcId="{26AE4967-8894-4C32-9F70-2F6162DF39BD}" destId="{19E4F5E5-D2E4-4376-84A9-E35655C5F27D}" srcOrd="0" destOrd="0" presId="urn:microsoft.com/office/officeart/2018/5/layout/CenteredIconLabelDescriptionList"/>
    <dgm:cxn modelId="{E991DCA0-1347-44AA-A4AE-80D22ACC0E8A}" srcId="{D26EFD7C-8CFC-43CB-A228-759047A2D9E1}" destId="{63E15BB1-3C67-40FF-8F3F-CB98A7391C59}" srcOrd="0" destOrd="0" parTransId="{8D78EC43-E0DA-4AC5-ACCD-940684D6D2DA}" sibTransId="{374A7B3D-1E3B-4E12-A317-F73FC4ECAC7E}"/>
    <dgm:cxn modelId="{FAF97FBA-03B3-40D1-AB9D-0078AA8C5E58}" type="presOf" srcId="{0B722E6B-41F7-409C-B1CA-43133E9124C4}" destId="{B3FF7D5A-D5B5-4DAC-B0E7-7EDA83418C7A}" srcOrd="0" destOrd="0" presId="urn:microsoft.com/office/officeart/2018/5/layout/CenteredIconLabelDescriptionList"/>
    <dgm:cxn modelId="{F15875C2-AA96-4161-A8C2-6D4C97360230}" srcId="{9B1368FC-FF6F-4566-9DBA-B266CAADC5BF}" destId="{F4E2557B-D329-4C63-B06D-7399BDA8ADB4}" srcOrd="0" destOrd="0" parTransId="{BA382626-8EBF-40EE-8C0E-BD97E8CED1FB}" sibTransId="{530B403E-FE6D-46AB-A0E0-FF0968D61CE7}"/>
    <dgm:cxn modelId="{155397C7-E959-47ED-8987-FEB60497A78D}" type="presOf" srcId="{DC9EDAA7-84F3-438B-B0F7-92C517108F95}" destId="{633D88AB-5A7A-40E8-AED3-110D41ED3CFD}" srcOrd="0" destOrd="0" presId="urn:microsoft.com/office/officeart/2018/5/layout/CenteredIconLabelDescriptionList"/>
    <dgm:cxn modelId="{A4FA33C9-4421-497B-8F25-EE42E296F6F3}" srcId="{16406304-020A-42B1-9157-098C5BE9BDE5}" destId="{0B722E6B-41F7-409C-B1CA-43133E9124C4}" srcOrd="1" destOrd="0" parTransId="{38BF2FC6-2568-459B-BF9F-F0C2A610BB2C}" sibTransId="{E97D5712-8C30-4FA7-A425-C481D93B5FE9}"/>
    <dgm:cxn modelId="{AE5E45D2-15D6-4CE5-AB61-4B0BAC5E6BB2}" type="presOf" srcId="{7519D30F-96D9-4119-9474-6E10771BA24A}" destId="{52EE8E6D-7164-4FF7-B884-A53EE7BEAA53}" srcOrd="0" destOrd="0" presId="urn:microsoft.com/office/officeart/2018/5/layout/CenteredIconLabelDescriptionList"/>
    <dgm:cxn modelId="{F43B22E8-9C4C-48BC-8FC2-539E965E1DCD}" srcId="{E76D7156-E0C2-4805-8725-06741B90003C}" destId="{251E5B1D-95C9-4AA0-99CF-B3062C880FEE}" srcOrd="0" destOrd="0" parTransId="{40566686-E63A-41F1-B774-6E064D1D7D01}" sibTransId="{17D60709-DE43-4181-8004-07C9BCEB100D}"/>
    <dgm:cxn modelId="{0F1EE022-9380-4221-9C04-66D561DA6051}" type="presParOf" srcId="{61CE936E-824D-438B-9E8C-2C981F99AE30}" destId="{274A5044-9980-404E-9BCB-0FADCBC3B807}" srcOrd="0" destOrd="0" presId="urn:microsoft.com/office/officeart/2018/5/layout/CenteredIconLabelDescriptionList"/>
    <dgm:cxn modelId="{13262870-F4A1-40F1-8AD4-D0D7997513E3}" type="presParOf" srcId="{274A5044-9980-404E-9BCB-0FADCBC3B807}" destId="{6A3247AB-0CC5-4F63-8A6B-A275E6559051}" srcOrd="0" destOrd="0" presId="urn:microsoft.com/office/officeart/2018/5/layout/CenteredIconLabelDescriptionList"/>
    <dgm:cxn modelId="{914CA27D-C09C-4E07-8F6D-82E957C2B2CE}" type="presParOf" srcId="{274A5044-9980-404E-9BCB-0FADCBC3B807}" destId="{411610F4-6B40-4C2B-8251-0099BFA8AED3}" srcOrd="1" destOrd="0" presId="urn:microsoft.com/office/officeart/2018/5/layout/CenteredIconLabelDescriptionList"/>
    <dgm:cxn modelId="{6E9055BD-5474-4A41-B4D8-C36BB1897244}" type="presParOf" srcId="{274A5044-9980-404E-9BCB-0FADCBC3B807}" destId="{4A7B6A9E-22A8-4A05-A268-E26A8A50871C}" srcOrd="2" destOrd="0" presId="urn:microsoft.com/office/officeart/2018/5/layout/CenteredIconLabelDescriptionList"/>
    <dgm:cxn modelId="{8D9D1FF1-9C8D-4DA6-B0C7-91027B422899}" type="presParOf" srcId="{274A5044-9980-404E-9BCB-0FADCBC3B807}" destId="{AD1D1C0B-47A5-4B62-B7D0-A5EA5EBBAF1F}" srcOrd="3" destOrd="0" presId="urn:microsoft.com/office/officeart/2018/5/layout/CenteredIconLabelDescriptionList"/>
    <dgm:cxn modelId="{E6132F98-3B0F-4464-975F-84829C0A5F5A}" type="presParOf" srcId="{274A5044-9980-404E-9BCB-0FADCBC3B807}" destId="{5137BD28-8288-4E07-8E5F-015092258CFA}" srcOrd="4" destOrd="0" presId="urn:microsoft.com/office/officeart/2018/5/layout/CenteredIconLabelDescriptionList"/>
    <dgm:cxn modelId="{8267CB45-EC81-41E7-9906-433CDE2F89A7}" type="presParOf" srcId="{61CE936E-824D-438B-9E8C-2C981F99AE30}" destId="{580DF4E9-630C-4847-9B8A-DD746EF505E6}" srcOrd="1" destOrd="0" presId="urn:microsoft.com/office/officeart/2018/5/layout/CenteredIconLabelDescriptionList"/>
    <dgm:cxn modelId="{3AEE323E-6AD3-4A82-9164-518E659388A3}" type="presParOf" srcId="{61CE936E-824D-438B-9E8C-2C981F99AE30}" destId="{BE48D57F-0B49-471F-8E06-454F5EE4BD3D}" srcOrd="2" destOrd="0" presId="urn:microsoft.com/office/officeart/2018/5/layout/CenteredIconLabelDescriptionList"/>
    <dgm:cxn modelId="{8EE5295C-A51A-4B37-9FE0-C7386FC5F977}" type="presParOf" srcId="{BE48D57F-0B49-471F-8E06-454F5EE4BD3D}" destId="{320F366A-4E56-4AFE-90F3-659BA9AAB022}" srcOrd="0" destOrd="0" presId="urn:microsoft.com/office/officeart/2018/5/layout/CenteredIconLabelDescriptionList"/>
    <dgm:cxn modelId="{5EFE1A47-7565-4771-B3CB-DC2DBFFDE945}" type="presParOf" srcId="{BE48D57F-0B49-471F-8E06-454F5EE4BD3D}" destId="{C7DA0DD1-3F61-4ECE-9BDD-CAD1FF3470C6}" srcOrd="1" destOrd="0" presId="urn:microsoft.com/office/officeart/2018/5/layout/CenteredIconLabelDescriptionList"/>
    <dgm:cxn modelId="{3C6209B6-FCD1-4239-9290-E6BE6762DD12}" type="presParOf" srcId="{BE48D57F-0B49-471F-8E06-454F5EE4BD3D}" destId="{B3FF7D5A-D5B5-4DAC-B0E7-7EDA83418C7A}" srcOrd="2" destOrd="0" presId="urn:microsoft.com/office/officeart/2018/5/layout/CenteredIconLabelDescriptionList"/>
    <dgm:cxn modelId="{1ACC6501-557A-4181-B57B-D73087E6CDBE}" type="presParOf" srcId="{BE48D57F-0B49-471F-8E06-454F5EE4BD3D}" destId="{70F98071-C8D4-473E-BECF-EBF45F454DFC}" srcOrd="3" destOrd="0" presId="urn:microsoft.com/office/officeart/2018/5/layout/CenteredIconLabelDescriptionList"/>
    <dgm:cxn modelId="{790E5E8E-DA9D-4F5A-9A97-721F8B4BEE26}" type="presParOf" srcId="{BE48D57F-0B49-471F-8E06-454F5EE4BD3D}" destId="{52EE8E6D-7164-4FF7-B884-A53EE7BEAA53}" srcOrd="4" destOrd="0" presId="urn:microsoft.com/office/officeart/2018/5/layout/CenteredIconLabelDescriptionList"/>
    <dgm:cxn modelId="{4F2C08BE-1905-41B6-9F51-A9ACF896ABEF}" type="presParOf" srcId="{61CE936E-824D-438B-9E8C-2C981F99AE30}" destId="{CF20D1A4-2D93-4B30-BF3D-CA0718EF2E3E}" srcOrd="3" destOrd="0" presId="urn:microsoft.com/office/officeart/2018/5/layout/CenteredIconLabelDescriptionList"/>
    <dgm:cxn modelId="{BEEB0527-5731-473A-8A9F-16C3E5D46E07}" type="presParOf" srcId="{61CE936E-824D-438B-9E8C-2C981F99AE30}" destId="{CABD155B-6058-4A4D-B974-6EDCE7B48B15}" srcOrd="4" destOrd="0" presId="urn:microsoft.com/office/officeart/2018/5/layout/CenteredIconLabelDescriptionList"/>
    <dgm:cxn modelId="{E557EF1D-18CF-43C1-9D98-7806413406F6}" type="presParOf" srcId="{CABD155B-6058-4A4D-B974-6EDCE7B48B15}" destId="{2B5343A7-2FBF-4CA5-A155-F8849A692822}" srcOrd="0" destOrd="0" presId="urn:microsoft.com/office/officeart/2018/5/layout/CenteredIconLabelDescriptionList"/>
    <dgm:cxn modelId="{F92E81B9-69D2-420B-B9DB-D729DAB1083E}" type="presParOf" srcId="{CABD155B-6058-4A4D-B974-6EDCE7B48B15}" destId="{4198C07A-C6ED-4CBE-B329-9983E0D88542}" srcOrd="1" destOrd="0" presId="urn:microsoft.com/office/officeart/2018/5/layout/CenteredIconLabelDescriptionList"/>
    <dgm:cxn modelId="{A143C51E-F484-45AA-A89B-8AB698150495}" type="presParOf" srcId="{CABD155B-6058-4A4D-B974-6EDCE7B48B15}" destId="{C80B5296-41A9-4686-B083-7E718A7A0E37}" srcOrd="2" destOrd="0" presId="urn:microsoft.com/office/officeart/2018/5/layout/CenteredIconLabelDescriptionList"/>
    <dgm:cxn modelId="{661C5E9F-08B1-41A5-A149-54B5D66AFD93}" type="presParOf" srcId="{CABD155B-6058-4A4D-B974-6EDCE7B48B15}" destId="{5A46E37F-921D-46E4-BF24-36B1661C8C5F}" srcOrd="3" destOrd="0" presId="urn:microsoft.com/office/officeart/2018/5/layout/CenteredIconLabelDescriptionList"/>
    <dgm:cxn modelId="{7FB134B3-36B6-4476-A1B9-74C5778C89EE}" type="presParOf" srcId="{CABD155B-6058-4A4D-B974-6EDCE7B48B15}" destId="{0F011C48-7314-4FB1-904B-059EC339A1E0}" srcOrd="4" destOrd="0" presId="urn:microsoft.com/office/officeart/2018/5/layout/CenteredIconLabelDescriptionList"/>
    <dgm:cxn modelId="{72303B0C-83CD-4A72-9C5E-FAF1A25C8D91}" type="presParOf" srcId="{61CE936E-824D-438B-9E8C-2C981F99AE30}" destId="{CC95499E-A5E3-4A6B-B97E-BF266B5DAB95}" srcOrd="5" destOrd="0" presId="urn:microsoft.com/office/officeart/2018/5/layout/CenteredIconLabelDescriptionList"/>
    <dgm:cxn modelId="{613ABCD6-22E4-4313-989D-D9F167A29370}" type="presParOf" srcId="{61CE936E-824D-438B-9E8C-2C981F99AE30}" destId="{59352CCE-1B5B-4CCA-B706-BA014CFBE788}" srcOrd="6" destOrd="0" presId="urn:microsoft.com/office/officeart/2018/5/layout/CenteredIconLabelDescriptionList"/>
    <dgm:cxn modelId="{D838073E-F439-4914-B4E8-78FEBEA4E762}" type="presParOf" srcId="{59352CCE-1B5B-4CCA-B706-BA014CFBE788}" destId="{CF39C2DB-ECC1-4DD1-8850-31758B213CD1}" srcOrd="0" destOrd="0" presId="urn:microsoft.com/office/officeart/2018/5/layout/CenteredIconLabelDescriptionList"/>
    <dgm:cxn modelId="{37132B98-0420-4D7A-90EE-7DDA735E10EE}" type="presParOf" srcId="{59352CCE-1B5B-4CCA-B706-BA014CFBE788}" destId="{ECDA6FEF-C68E-4388-8F07-A97B596B4AD3}" srcOrd="1" destOrd="0" presId="urn:microsoft.com/office/officeart/2018/5/layout/CenteredIconLabelDescriptionList"/>
    <dgm:cxn modelId="{96A8A3C4-7AB9-40E2-949F-284776E90173}" type="presParOf" srcId="{59352CCE-1B5B-4CCA-B706-BA014CFBE788}" destId="{19E4F5E5-D2E4-4376-84A9-E35655C5F27D}" srcOrd="2" destOrd="0" presId="urn:microsoft.com/office/officeart/2018/5/layout/CenteredIconLabelDescriptionList"/>
    <dgm:cxn modelId="{B2821DC6-BBCC-4BA3-B38F-21EDC6FF1C4A}" type="presParOf" srcId="{59352CCE-1B5B-4CCA-B706-BA014CFBE788}" destId="{8F307188-AA9D-47D1-BB17-CA3D147A54B2}" srcOrd="3" destOrd="0" presId="urn:microsoft.com/office/officeart/2018/5/layout/CenteredIconLabelDescriptionList"/>
    <dgm:cxn modelId="{9C3257DA-17EB-4F54-A0F3-56FC484FC2A4}" type="presParOf" srcId="{59352CCE-1B5B-4CCA-B706-BA014CFBE788}" destId="{633D88AB-5A7A-40E8-AED3-110D41ED3CFD}" srcOrd="4" destOrd="0" presId="urn:microsoft.com/office/officeart/2018/5/layout/CenteredIconLabelDescriptionList"/>
    <dgm:cxn modelId="{E3788203-81C1-4019-8FC5-56DE9D7202B4}" type="presParOf" srcId="{61CE936E-824D-438B-9E8C-2C981F99AE30}" destId="{2F89B8B8-3669-4C8A-BA08-D8DA477A68D0}" srcOrd="7" destOrd="0" presId="urn:microsoft.com/office/officeart/2018/5/layout/CenteredIconLabelDescriptionList"/>
    <dgm:cxn modelId="{1949B15D-BDFA-4BCC-A661-EE95393CDEB8}" type="presParOf" srcId="{61CE936E-824D-438B-9E8C-2C981F99AE30}" destId="{E2A12C5B-D2CF-4663-A959-5E631F4DA961}" srcOrd="8" destOrd="0" presId="urn:microsoft.com/office/officeart/2018/5/layout/CenteredIconLabelDescriptionList"/>
    <dgm:cxn modelId="{BF48FEB6-78B6-41D4-ABA0-227065FD3337}" type="presParOf" srcId="{E2A12C5B-D2CF-4663-A959-5E631F4DA961}" destId="{05BBBC3E-7939-4B44-9A3E-A0EE6449C7A7}" srcOrd="0" destOrd="0" presId="urn:microsoft.com/office/officeart/2018/5/layout/CenteredIconLabelDescriptionList"/>
    <dgm:cxn modelId="{3827691B-0AE1-4D29-AE45-389E44F4159C}" type="presParOf" srcId="{E2A12C5B-D2CF-4663-A959-5E631F4DA961}" destId="{1B3FA0CE-9DBB-4E0D-8D30-83E01DF03BF6}" srcOrd="1" destOrd="0" presId="urn:microsoft.com/office/officeart/2018/5/layout/CenteredIconLabelDescriptionList"/>
    <dgm:cxn modelId="{836F9165-A086-40F7-AC23-2E8BB6A55730}" type="presParOf" srcId="{E2A12C5B-D2CF-4663-A959-5E631F4DA961}" destId="{807FCF27-3FBA-4B7C-B6E2-96D06E06E80D}" srcOrd="2" destOrd="0" presId="urn:microsoft.com/office/officeart/2018/5/layout/CenteredIconLabelDescriptionList"/>
    <dgm:cxn modelId="{3C23024F-24F7-4DF2-A833-F99FC13C2E96}" type="presParOf" srcId="{E2A12C5B-D2CF-4663-A959-5E631F4DA961}" destId="{CA688391-B8CC-4E8D-A294-38DC128E8D00}" srcOrd="3" destOrd="0" presId="urn:microsoft.com/office/officeart/2018/5/layout/CenteredIconLabelDescriptionList"/>
    <dgm:cxn modelId="{5F837742-1CB5-49A7-9020-EB67F5822B44}" type="presParOf" srcId="{E2A12C5B-D2CF-4663-A959-5E631F4DA961}" destId="{04B44B1F-4672-43F1-97C0-AC65B6AD18A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C692F-407C-479A-8865-23BED6EE7588}">
      <dsp:nvSpPr>
        <dsp:cNvPr id="0" name=""/>
        <dsp:cNvSpPr/>
      </dsp:nvSpPr>
      <dsp:spPr>
        <a:xfrm>
          <a:off x="5094" y="389"/>
          <a:ext cx="3063019" cy="1204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Escalabilidad Horizontal</a:t>
          </a:r>
        </a:p>
      </dsp:txBody>
      <dsp:txXfrm>
        <a:off x="5094" y="389"/>
        <a:ext cx="3063019" cy="1204432"/>
      </dsp:txXfrm>
    </dsp:sp>
    <dsp:sp modelId="{4AA49652-E5D6-4ED7-B1F2-10F1085A882F}">
      <dsp:nvSpPr>
        <dsp:cNvPr id="0" name=""/>
        <dsp:cNvSpPr/>
      </dsp:nvSpPr>
      <dsp:spPr>
        <a:xfrm>
          <a:off x="5094" y="1204822"/>
          <a:ext cx="3063019" cy="22925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Permite manejar bases de datos a nivel global con consistencia transaccional. </a:t>
          </a:r>
          <a:endParaRPr lang="es-CO" sz="2000" kern="1200" dirty="0"/>
        </a:p>
      </dsp:txBody>
      <dsp:txXfrm>
        <a:off x="5094" y="1204822"/>
        <a:ext cx="3063019" cy="2292578"/>
      </dsp:txXfrm>
    </dsp:sp>
    <dsp:sp modelId="{D1DF795D-89F4-4ADB-8C7E-181B1D083F16}">
      <dsp:nvSpPr>
        <dsp:cNvPr id="0" name=""/>
        <dsp:cNvSpPr/>
      </dsp:nvSpPr>
      <dsp:spPr>
        <a:xfrm>
          <a:off x="3496935" y="389"/>
          <a:ext cx="3063019" cy="1204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Transacciones ACID</a:t>
          </a:r>
          <a:endParaRPr lang="es-CO" sz="2400" b="1" kern="1200" dirty="0"/>
        </a:p>
      </dsp:txBody>
      <dsp:txXfrm>
        <a:off x="3496935" y="389"/>
        <a:ext cx="3063019" cy="1204432"/>
      </dsp:txXfrm>
    </dsp:sp>
    <dsp:sp modelId="{9821A75A-5BEA-4555-901D-902602178A7F}">
      <dsp:nvSpPr>
        <dsp:cNvPr id="0" name=""/>
        <dsp:cNvSpPr/>
      </dsp:nvSpPr>
      <dsp:spPr>
        <a:xfrm>
          <a:off x="3496935" y="1204822"/>
          <a:ext cx="3063019" cy="22925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Cumple los principios de Atomicidad, Consistencia, Aislamiento y Durabilidad</a:t>
          </a:r>
          <a:endParaRPr lang="es-CO" sz="2000" kern="1200" dirty="0"/>
        </a:p>
      </dsp:txBody>
      <dsp:txXfrm>
        <a:off x="3496935" y="1204822"/>
        <a:ext cx="3063019" cy="2292578"/>
      </dsp:txXfrm>
    </dsp:sp>
    <dsp:sp modelId="{F240326A-9C69-455A-8A11-6E2BA99BC971}">
      <dsp:nvSpPr>
        <dsp:cNvPr id="0" name=""/>
        <dsp:cNvSpPr/>
      </dsp:nvSpPr>
      <dsp:spPr>
        <a:xfrm>
          <a:off x="6988777" y="389"/>
          <a:ext cx="3063019" cy="1204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Alta </a:t>
          </a:r>
          <a:r>
            <a:rPr lang="es-MX" sz="2400" b="1" kern="1200" dirty="0">
              <a:latin typeface="Aptos" panose="02110004020202020204"/>
              <a:ea typeface="+mn-ea"/>
              <a:cs typeface="+mn-cs"/>
            </a:rPr>
            <a:t>disponibilidad</a:t>
          </a:r>
          <a:endParaRPr lang="es-CO" sz="2400" b="1" kern="1200" dirty="0">
            <a:latin typeface="Aptos" panose="02110004020202020204"/>
            <a:ea typeface="+mn-ea"/>
            <a:cs typeface="+mn-cs"/>
          </a:endParaRPr>
        </a:p>
      </dsp:txBody>
      <dsp:txXfrm>
        <a:off x="6988777" y="389"/>
        <a:ext cx="3063019" cy="1204432"/>
      </dsp:txXfrm>
    </dsp:sp>
    <dsp:sp modelId="{0DF4616D-B3E1-4461-A2D5-DD1DAAB7BEE3}">
      <dsp:nvSpPr>
        <dsp:cNvPr id="0" name=""/>
        <dsp:cNvSpPr/>
      </dsp:nvSpPr>
      <dsp:spPr>
        <a:xfrm>
          <a:off x="6988777" y="1204822"/>
          <a:ext cx="3063019" cy="22925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>
              <a:latin typeface="Aptos" panose="02110004020202020204"/>
              <a:ea typeface="+mn-ea"/>
              <a:cs typeface="+mn-cs"/>
            </a:rPr>
            <a:t>Se replica en múltiples zonas para garantizar la alta disponibilidad y la tolerancia a fallas.</a:t>
          </a:r>
          <a:endParaRPr lang="es-CO" sz="2000" kern="1200" dirty="0">
            <a:latin typeface="Aptos" panose="02110004020202020204"/>
            <a:ea typeface="+mn-ea"/>
            <a:cs typeface="+mn-cs"/>
          </a:endParaRPr>
        </a:p>
      </dsp:txBody>
      <dsp:txXfrm>
        <a:off x="6988777" y="1204822"/>
        <a:ext cx="3063019" cy="2292578"/>
      </dsp:txXfrm>
    </dsp:sp>
    <dsp:sp modelId="{753A4D7D-F1F8-47D8-B409-14FF4FC1D30D}">
      <dsp:nvSpPr>
        <dsp:cNvPr id="0" name=""/>
        <dsp:cNvSpPr/>
      </dsp:nvSpPr>
      <dsp:spPr>
        <a:xfrm>
          <a:off x="10480618" y="389"/>
          <a:ext cx="3063019" cy="1204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Baja latencia y compatibilidad SQL</a:t>
          </a:r>
          <a:endParaRPr lang="es-CO" sz="2400" b="1" kern="1200" dirty="0"/>
        </a:p>
      </dsp:txBody>
      <dsp:txXfrm>
        <a:off x="10480618" y="389"/>
        <a:ext cx="3063019" cy="1204432"/>
      </dsp:txXfrm>
    </dsp:sp>
    <dsp:sp modelId="{63BBB98E-5F27-475E-83CC-2F243724975B}">
      <dsp:nvSpPr>
        <dsp:cNvPr id="0" name=""/>
        <dsp:cNvSpPr/>
      </dsp:nvSpPr>
      <dsp:spPr>
        <a:xfrm>
          <a:off x="10480618" y="1204822"/>
          <a:ext cx="3063019" cy="22925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Al usar SQL facilita la migración desde otros sistemas. </a:t>
          </a:r>
          <a:endParaRPr lang="es-C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Proporciona tiempos de respuesta rápidos para consultas y transacciones</a:t>
          </a:r>
          <a:endParaRPr lang="es-CO" sz="2000" kern="1200" dirty="0"/>
        </a:p>
      </dsp:txBody>
      <dsp:txXfrm>
        <a:off x="10480618" y="1204822"/>
        <a:ext cx="3063019" cy="2292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247AB-0CC5-4F63-8A6B-A275E6559051}">
      <dsp:nvSpPr>
        <dsp:cNvPr id="0" name=""/>
        <dsp:cNvSpPr/>
      </dsp:nvSpPr>
      <dsp:spPr>
        <a:xfrm>
          <a:off x="727531" y="996791"/>
          <a:ext cx="773718" cy="773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B6A9E-22A8-4A05-A268-E26A8A50871C}">
      <dsp:nvSpPr>
        <dsp:cNvPr id="0" name=""/>
        <dsp:cNvSpPr/>
      </dsp:nvSpPr>
      <dsp:spPr>
        <a:xfrm>
          <a:off x="9078" y="1909377"/>
          <a:ext cx="2210625" cy="33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300" kern="1200"/>
            <a:t>2006-2007</a:t>
          </a:r>
          <a:endParaRPr lang="es-CO" sz="2300" kern="1200"/>
        </a:p>
      </dsp:txBody>
      <dsp:txXfrm>
        <a:off x="9078" y="1909377"/>
        <a:ext cx="2210625" cy="331593"/>
      </dsp:txXfrm>
    </dsp:sp>
    <dsp:sp modelId="{5137BD28-8288-4E07-8E5F-015092258CFA}">
      <dsp:nvSpPr>
        <dsp:cNvPr id="0" name=""/>
        <dsp:cNvSpPr/>
      </dsp:nvSpPr>
      <dsp:spPr>
        <a:xfrm>
          <a:off x="9078" y="2305560"/>
          <a:ext cx="2210625" cy="19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Inicio de desarrollo interno de Spanner en Google</a:t>
          </a:r>
          <a:endParaRPr lang="es-CO" sz="1700" kern="1200"/>
        </a:p>
      </dsp:txBody>
      <dsp:txXfrm>
        <a:off x="9078" y="2305560"/>
        <a:ext cx="2210625" cy="1920699"/>
      </dsp:txXfrm>
    </dsp:sp>
    <dsp:sp modelId="{320F366A-4E56-4AFE-90F3-659BA9AAB022}">
      <dsp:nvSpPr>
        <dsp:cNvPr id="0" name=""/>
        <dsp:cNvSpPr/>
      </dsp:nvSpPr>
      <dsp:spPr>
        <a:xfrm>
          <a:off x="3325016" y="996791"/>
          <a:ext cx="773718" cy="773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F7D5A-D5B5-4DAC-B0E7-7EDA83418C7A}">
      <dsp:nvSpPr>
        <dsp:cNvPr id="0" name=""/>
        <dsp:cNvSpPr/>
      </dsp:nvSpPr>
      <dsp:spPr>
        <a:xfrm>
          <a:off x="2606563" y="1909377"/>
          <a:ext cx="2210625" cy="33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300" kern="1200"/>
            <a:t>2012-2016</a:t>
          </a:r>
          <a:endParaRPr lang="es-CO" sz="2300" kern="1200"/>
        </a:p>
      </dsp:txBody>
      <dsp:txXfrm>
        <a:off x="2606563" y="1909377"/>
        <a:ext cx="2210625" cy="331593"/>
      </dsp:txXfrm>
    </dsp:sp>
    <dsp:sp modelId="{52EE8E6D-7164-4FF7-B884-A53EE7BEAA53}">
      <dsp:nvSpPr>
        <dsp:cNvPr id="0" name=""/>
        <dsp:cNvSpPr/>
      </dsp:nvSpPr>
      <dsp:spPr>
        <a:xfrm>
          <a:off x="2606563" y="2305560"/>
          <a:ext cx="2210625" cy="19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Implementación y uso interno de Spanner en servicios clave de Google.</a:t>
          </a:r>
          <a:endParaRPr lang="es-CO" sz="1700" kern="1200"/>
        </a:p>
      </dsp:txBody>
      <dsp:txXfrm>
        <a:off x="2606563" y="2305560"/>
        <a:ext cx="2210625" cy="1920699"/>
      </dsp:txXfrm>
    </dsp:sp>
    <dsp:sp modelId="{2B5343A7-2FBF-4CA5-A155-F8849A692822}">
      <dsp:nvSpPr>
        <dsp:cNvPr id="0" name=""/>
        <dsp:cNvSpPr/>
      </dsp:nvSpPr>
      <dsp:spPr>
        <a:xfrm>
          <a:off x="5922500" y="996791"/>
          <a:ext cx="773718" cy="773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B5296-41A9-4686-B083-7E718A7A0E37}">
      <dsp:nvSpPr>
        <dsp:cNvPr id="0" name=""/>
        <dsp:cNvSpPr/>
      </dsp:nvSpPr>
      <dsp:spPr>
        <a:xfrm>
          <a:off x="5204047" y="1909377"/>
          <a:ext cx="2210625" cy="33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300" kern="1200"/>
            <a:t>2017</a:t>
          </a:r>
          <a:endParaRPr lang="es-CO" sz="2300" kern="1200"/>
        </a:p>
      </dsp:txBody>
      <dsp:txXfrm>
        <a:off x="5204047" y="1909377"/>
        <a:ext cx="2210625" cy="331593"/>
      </dsp:txXfrm>
    </dsp:sp>
    <dsp:sp modelId="{0F011C48-7314-4FB1-904B-059EC339A1E0}">
      <dsp:nvSpPr>
        <dsp:cNvPr id="0" name=""/>
        <dsp:cNvSpPr/>
      </dsp:nvSpPr>
      <dsp:spPr>
        <a:xfrm>
          <a:off x="5204047" y="2305560"/>
          <a:ext cx="2210625" cy="19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Lanzamiento público de Spanner.</a:t>
          </a:r>
          <a:endParaRPr lang="es-CO" sz="1700" kern="1200"/>
        </a:p>
      </dsp:txBody>
      <dsp:txXfrm>
        <a:off x="5204047" y="2305560"/>
        <a:ext cx="2210625" cy="1920699"/>
      </dsp:txXfrm>
    </dsp:sp>
    <dsp:sp modelId="{CF39C2DB-ECC1-4DD1-8850-31758B213CD1}">
      <dsp:nvSpPr>
        <dsp:cNvPr id="0" name=""/>
        <dsp:cNvSpPr/>
      </dsp:nvSpPr>
      <dsp:spPr>
        <a:xfrm>
          <a:off x="8519985" y="996791"/>
          <a:ext cx="773718" cy="773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4F5E5-D2E4-4376-84A9-E35655C5F27D}">
      <dsp:nvSpPr>
        <dsp:cNvPr id="0" name=""/>
        <dsp:cNvSpPr/>
      </dsp:nvSpPr>
      <dsp:spPr>
        <a:xfrm>
          <a:off x="7801531" y="1909377"/>
          <a:ext cx="2210625" cy="33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300" kern="1200"/>
            <a:t>2018-2023</a:t>
          </a:r>
          <a:endParaRPr lang="es-CO" sz="2300" kern="1200"/>
        </a:p>
      </dsp:txBody>
      <dsp:txXfrm>
        <a:off x="7801531" y="1909377"/>
        <a:ext cx="2210625" cy="331593"/>
      </dsp:txXfrm>
    </dsp:sp>
    <dsp:sp modelId="{633D88AB-5A7A-40E8-AED3-110D41ED3CFD}">
      <dsp:nvSpPr>
        <dsp:cNvPr id="0" name=""/>
        <dsp:cNvSpPr/>
      </dsp:nvSpPr>
      <dsp:spPr>
        <a:xfrm>
          <a:off x="7801531" y="2305560"/>
          <a:ext cx="2210625" cy="19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Expansión de funcionalidades, mejoras en seguridad, rendimiento, integración con otras herramientas de GCP, y adopción por grandes clientes.</a:t>
          </a:r>
          <a:endParaRPr lang="es-CO" sz="1700" kern="1200"/>
        </a:p>
      </dsp:txBody>
      <dsp:txXfrm>
        <a:off x="7801531" y="2305560"/>
        <a:ext cx="2210625" cy="1920699"/>
      </dsp:txXfrm>
    </dsp:sp>
    <dsp:sp modelId="{05BBBC3E-7939-4B44-9A3E-A0EE6449C7A7}">
      <dsp:nvSpPr>
        <dsp:cNvPr id="0" name=""/>
        <dsp:cNvSpPr/>
      </dsp:nvSpPr>
      <dsp:spPr>
        <a:xfrm>
          <a:off x="11117469" y="996791"/>
          <a:ext cx="773718" cy="7737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FCF27-3FBA-4B7C-B6E2-96D06E06E80D}">
      <dsp:nvSpPr>
        <dsp:cNvPr id="0" name=""/>
        <dsp:cNvSpPr/>
      </dsp:nvSpPr>
      <dsp:spPr>
        <a:xfrm>
          <a:off x="10399016" y="1909377"/>
          <a:ext cx="2210625" cy="33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300" kern="1200"/>
            <a:t>2023</a:t>
          </a:r>
          <a:endParaRPr lang="es-CO" sz="2300" kern="1200"/>
        </a:p>
      </dsp:txBody>
      <dsp:txXfrm>
        <a:off x="10399016" y="1909377"/>
        <a:ext cx="2210625" cy="331593"/>
      </dsp:txXfrm>
    </dsp:sp>
    <dsp:sp modelId="{04B44B1F-4672-43F1-97C0-AC65B6AD18AD}">
      <dsp:nvSpPr>
        <dsp:cNvPr id="0" name=""/>
        <dsp:cNvSpPr/>
      </dsp:nvSpPr>
      <dsp:spPr>
        <a:xfrm>
          <a:off x="10399016" y="2305560"/>
          <a:ext cx="2210625" cy="19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Integración con IA y ML, y mayor integración con el ecosistema de Google Cloud.</a:t>
          </a:r>
          <a:endParaRPr lang="es-CO" sz="1700" kern="1200"/>
        </a:p>
      </dsp:txBody>
      <dsp:txXfrm>
        <a:off x="10399016" y="2305560"/>
        <a:ext cx="2210625" cy="1920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0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4730-6F45-982C-275D-7451F2C7D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C54E4-A88F-EB9B-4AE6-FC1A56EC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338A4-B788-5625-F07E-675C1DDE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A0208-264B-A648-4B39-32A5D816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D12E4-4921-CDEC-607D-783A37AD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5885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31096-8F0E-5150-9235-0EEEB3AA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7A5B3A-E474-CE54-DDFF-4F22B66AD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340C5-59DF-230D-D693-A7F4143F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608E0-F681-3E8B-C4F3-D9B4FB0D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39B4B-C9E8-FEFC-3D53-BF3E1B88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553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EE91B-FD07-49A5-383F-B21D9DA0B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A7405F-16CC-F11B-4798-48FEF89E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2C749-DEFA-7767-CE5B-AE78AB17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DEF49-966D-4BDB-AF14-5786BAB4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14D65-D6E3-F0EE-020E-1636326F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0270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0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78BA8-384C-5921-06ED-1A50DA7E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2DA92-9199-674F-9D6E-B216442F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E4DD0-EE96-4750-46CE-97654809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37B40-D495-2BCB-270F-31CA5879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68963-0976-3384-D288-ACBD389C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8056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1945D-D4E2-9267-C323-E6AB0FFC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15E63-1274-28C3-332E-F84A2DCC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FBE15-EE8A-2020-AD14-20108343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5552B-4EFE-3C4F-0A32-4020F188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7015D-D0EB-D529-FBF1-025E5ADB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9740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5E977-084D-4B2D-4A6D-033BF72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09E22-91DD-68CD-C0A9-080915CA4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85FBB-400E-BC52-0413-7577E917B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840D5-C0FC-0ECA-CA63-78DFCAA2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665C4-F52D-9CFA-9EA5-DF7A6B30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70ED09-389D-47B5-A006-57D5A5D6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8131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6659-F4FD-5705-1353-85F25654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F503E6-F96B-0E6C-1755-228378E3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5862A-58D6-ABAE-8533-223FD03D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BAF350-A8C5-70D0-655A-B47C28593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3F0C83-098B-2168-CFCA-E8BBA188F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4E67E4-DDC9-D02D-3554-C40522B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9BA2A7-2EAD-9045-8C79-D24349B4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B95E71-F550-4142-697C-BC59ED06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95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343E9-1D81-D6FA-727B-8943C57B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C51F15-FE5E-5C92-2088-A8EEF15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BDBBB0-9ECB-159F-27CF-E5EBC4DE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5C4343-6C5C-D8E4-3E58-CCEA5378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024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843864-B781-FB00-7C8F-CA8A312C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08D917-527D-966C-6415-8D140A38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B430F9-BA10-CEF1-D6EE-5CCB7754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11092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F6EDF-37FF-90F6-2C32-7ADC0C05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44C01-2879-8837-0B5A-75C3E36A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43F67-74B5-B7DC-3CD5-F47AFC3A6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154C3A-DF83-897A-8F6E-EE747F1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BCDD83-AE41-99DE-5732-04564FED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C6EEF7-38CC-316E-FCE3-8814AE83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1959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72A78-5EEC-97A3-28D3-123E5D21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C99E80-828A-0302-0F34-692B5F06B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6EBE4-8E88-A92F-EC69-8C6D259C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C59DA7-32C4-E1E2-A5C4-8341977A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27C989-6118-0FB4-0B88-11F72D07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526EA8-1199-C603-03A0-2D90107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8260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05FBCE-51A1-06F1-E905-EE0E09ED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BD119-4A25-000F-D327-BFCACBEF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C1EA6-3344-DF8F-B248-97292696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BDD21-C11D-4554-9162-E3EFF0204194}" type="datetimeFigureOut">
              <a:rPr lang="es-CO" smtClean="0"/>
              <a:t>30/08/2024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9CE80-61E5-BCAD-4162-FA45D86B2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78FE-15FA-015B-6F3C-7DAF342FF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35707-D36A-49F0-A812-BD8F42EF9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83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sadeayuda.servinformacion.com/knowledge/cloud-spanner-en-gcp" TargetMode="External"/><Relationship Id="rId2" Type="http://schemas.openxmlformats.org/officeDocument/2006/relationships/hyperlink" Target="https://cloud.google.com/spanner?hl=es#fa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epcoding.io/blog/que-es-cloud-spann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8" name="Rectangle 247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398" cy="8228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9142B2-19C7-A2E8-12B4-29B21D056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5818" y="618404"/>
            <a:ext cx="5394374" cy="2309152"/>
          </a:xfrm>
        </p:spPr>
        <p:txBody>
          <a:bodyPr anchor="t">
            <a:normAutofit/>
          </a:bodyPr>
          <a:lstStyle/>
          <a:p>
            <a:pPr algn="l"/>
            <a:r>
              <a:rPr lang="en-US" sz="6500" dirty="0">
                <a:solidFill>
                  <a:srgbClr val="4284F2"/>
                </a:solidFill>
                <a:ea typeface="Roboto Slab" pitchFamily="34" charset="-122"/>
                <a:cs typeface="Roboto Slab" pitchFamily="34" charset="-120"/>
              </a:rPr>
              <a:t>Google Cloud Spanner</a:t>
            </a:r>
            <a:endParaRPr lang="es-CO" sz="6500" dirty="0">
              <a:solidFill>
                <a:srgbClr val="4284F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275AF-F619-8271-90B7-76DFB9631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00" y="3430410"/>
            <a:ext cx="4843600" cy="1111312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atin typeface="+mj-lt"/>
              </a:rPr>
              <a:t>“</a:t>
            </a:r>
            <a:r>
              <a:rPr lang="es-MX" sz="2400" b="1" i="0" dirty="0">
                <a:effectLst/>
                <a:highlight>
                  <a:srgbClr val="FFFFFF"/>
                </a:highlight>
                <a:latin typeface="+mj-lt"/>
              </a:rPr>
              <a:t>Base de datos siempre disponible con una escala prácticamente ilimitada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+mj-lt"/>
              </a:rPr>
              <a:t>”</a:t>
            </a:r>
            <a:endParaRPr lang="es-MX" sz="2400" b="1" i="0" dirty="0"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793196" cy="82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188" y="470263"/>
            <a:ext cx="7211240" cy="7220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8" y="1098411"/>
            <a:ext cx="6643201" cy="5962272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752574" y="3581990"/>
            <a:ext cx="877824" cy="808152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A0543D56-5FD2-5504-23B3-B2145E7E7097}"/>
              </a:ext>
            </a:extLst>
          </p:cNvPr>
          <p:cNvSpPr txBox="1"/>
          <p:nvPr/>
        </p:nvSpPr>
        <p:spPr>
          <a:xfrm>
            <a:off x="8540037" y="6450691"/>
            <a:ext cx="289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Paula Bohorquez M. </a:t>
            </a:r>
            <a:endParaRPr lang="es-CO" sz="24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0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C6A43-469D-FB37-C13F-0C143607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78" y="253036"/>
            <a:ext cx="10442983" cy="1020960"/>
          </a:xfrm>
        </p:spPr>
        <p:txBody>
          <a:bodyPr>
            <a:normAutofit/>
          </a:bodyPr>
          <a:lstStyle/>
          <a:p>
            <a:r>
              <a:rPr lang="es-CO" sz="6000" dirty="0">
                <a:solidFill>
                  <a:srgbClr val="4284F2"/>
                </a:solidFill>
                <a:ea typeface="Roboto Slab" pitchFamily="34" charset="-122"/>
                <a:cs typeface="Roboto Slab" pitchFamily="34" charset="-120"/>
              </a:rPr>
              <a:t>Características principales</a:t>
            </a:r>
            <a:endParaRPr lang="es-CO" sz="6000" dirty="0">
              <a:solidFill>
                <a:srgbClr val="4284F2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0A37224-56D3-CCA1-737A-C0F020314999}"/>
              </a:ext>
            </a:extLst>
          </p:cNvPr>
          <p:cNvGraphicFramePr>
            <a:graphicFrameLocks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447904"/>
              </p:ext>
            </p:extLst>
          </p:nvPr>
        </p:nvGraphicFramePr>
        <p:xfrm>
          <a:off x="704478" y="3749040"/>
          <a:ext cx="13548732" cy="349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AF55219-758A-1116-6C20-1A219BB4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97" y="2348864"/>
            <a:ext cx="2520691" cy="12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son las bases de datos?">
            <a:extLst>
              <a:ext uri="{FF2B5EF4-FFF2-40B4-BE49-F238E27FC236}">
                <a16:creationId xmlns:a16="http://schemas.microsoft.com/office/drawing/2014/main" id="{B2729C4D-9249-E793-8C01-BDB41E83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0" y="2210167"/>
            <a:ext cx="2095500" cy="1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a Disponibilidad – IT Encore">
            <a:extLst>
              <a:ext uri="{FF2B5EF4-FFF2-40B4-BE49-F238E27FC236}">
                <a16:creationId xmlns:a16="http://schemas.microsoft.com/office/drawing/2014/main" id="{69FB9241-7B4D-1EA8-CDCD-F980CA3D0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610" y="1937518"/>
            <a:ext cx="1862011" cy="17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lustración de icono de dibujos animados de temporizador de cronómetro  4570297 Vector en Vecteezy">
            <a:extLst>
              <a:ext uri="{FF2B5EF4-FFF2-40B4-BE49-F238E27FC236}">
                <a16:creationId xmlns:a16="http://schemas.microsoft.com/office/drawing/2014/main" id="{A2A29679-160E-256B-A035-D8013BA8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248" y="1966689"/>
            <a:ext cx="1753180" cy="175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8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AE6E20B6-BD32-781B-08F6-1EAF7879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68625"/>
            <a:ext cx="12618720" cy="1360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/>
            <a:r>
              <a:rPr lang="es-CO" sz="6000" dirty="0">
                <a:solidFill>
                  <a:srgbClr val="4284F2"/>
                </a:solidFill>
                <a:ea typeface="Roboto Slab" pitchFamily="2" charset="0"/>
                <a:cs typeface="Roboto Slab" pitchFamily="2" charset="0"/>
              </a:rPr>
              <a:t>Historia</a:t>
            </a:r>
            <a:r>
              <a:rPr lang="es-CO" sz="6000" dirty="0">
                <a:solidFill>
                  <a:srgbClr val="4284F2"/>
                </a:solidFill>
                <a:ea typeface="Roboto Slab" pitchFamily="34" charset="-122"/>
                <a:cs typeface="Roboto Slab" pitchFamily="34" charset="-120"/>
              </a:rPr>
              <a:t> y evolución</a:t>
            </a:r>
          </a:p>
        </p:txBody>
      </p:sp>
      <p:graphicFrame>
        <p:nvGraphicFramePr>
          <p:cNvPr id="29" name="Marcador de contenido 28">
            <a:extLst>
              <a:ext uri="{FF2B5EF4-FFF2-40B4-BE49-F238E27FC236}">
                <a16:creationId xmlns:a16="http://schemas.microsoft.com/office/drawing/2014/main" id="{AD16B418-EFDE-F605-BEDF-787586C8E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937487"/>
              </p:ext>
            </p:extLst>
          </p:nvPr>
        </p:nvGraphicFramePr>
        <p:xfrm>
          <a:off x="1005840" y="2194560"/>
          <a:ext cx="12618720" cy="522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398" cy="8228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299153" y="2301745"/>
            <a:ext cx="3248947" cy="3415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5400" dirty="0">
                <a:solidFill>
                  <a:srgbClr val="4284F2"/>
                </a:solidFill>
                <a:latin typeface="+mj-lt"/>
                <a:ea typeface="+mj-ea"/>
                <a:cs typeface="+mj-cs"/>
              </a:rPr>
              <a:t>Empresas de alto perfil</a:t>
            </a:r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26976" y="4070516"/>
            <a:ext cx="2062886" cy="182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51059" y="-992680"/>
            <a:ext cx="2058574" cy="1030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739" y="797169"/>
            <a:ext cx="9699159" cy="672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A4782F2-DD7A-BEAD-9737-88D8080C24B1}"/>
              </a:ext>
            </a:extLst>
          </p:cNvPr>
          <p:cNvGrpSpPr/>
          <p:nvPr/>
        </p:nvGrpSpPr>
        <p:grpSpPr>
          <a:xfrm>
            <a:off x="4865101" y="1523507"/>
            <a:ext cx="4443984" cy="2101789"/>
            <a:chOff x="1152686" y="1662363"/>
            <a:chExt cx="4867971" cy="2302314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B625040-1548-4140-EBBF-61CA1D8EA7D6}"/>
                </a:ext>
              </a:extLst>
            </p:cNvPr>
            <p:cNvGrpSpPr/>
            <p:nvPr/>
          </p:nvGrpSpPr>
          <p:grpSpPr>
            <a:xfrm>
              <a:off x="1152686" y="1662363"/>
              <a:ext cx="4867971" cy="2302314"/>
              <a:chOff x="793790" y="3201829"/>
              <a:chExt cx="3664863" cy="2395657"/>
            </a:xfr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grpSpPr>
          <p:sp>
            <p:nvSpPr>
              <p:cNvPr id="7" name="Shape 3"/>
              <p:cNvSpPr/>
              <p:nvPr/>
            </p:nvSpPr>
            <p:spPr>
              <a:xfrm>
                <a:off x="793790" y="3201829"/>
                <a:ext cx="3664863" cy="2395657"/>
              </a:xfrm>
              <a:prstGeom prst="roundRect">
                <a:avLst>
                  <a:gd name="adj" fmla="val 1420"/>
                </a:avLst>
              </a:prstGeom>
              <a:grpFill/>
              <a:ln/>
            </p:spPr>
            <p:txBody>
              <a:bodyPr/>
              <a:lstStyle/>
              <a:p>
                <a:endParaRPr lang="es-CO">
                  <a:latin typeface="Google Sans"/>
                </a:endParaRPr>
              </a:p>
            </p:txBody>
          </p:sp>
          <p:sp>
            <p:nvSpPr>
              <p:cNvPr id="9" name="Text 5"/>
              <p:cNvSpPr/>
              <p:nvPr/>
            </p:nvSpPr>
            <p:spPr>
              <a:xfrm>
                <a:off x="905733" y="4095287"/>
                <a:ext cx="3382254" cy="1030027"/>
              </a:xfrm>
              <a:prstGeom prst="rect">
                <a:avLst/>
              </a:prstGeom>
              <a:grpFill/>
              <a:ln/>
            </p:spPr>
            <p:txBody>
              <a:bodyPr wrap="square" lIns="0" tIns="0" rIns="0" bIns="0" rtlCol="0" anchor="t"/>
              <a:lstStyle/>
              <a:p>
                <a:pPr defTabSz="832104">
                  <a:lnSpc>
                    <a:spcPts val="2594"/>
                  </a:lnSpc>
                  <a:spcAft>
                    <a:spcPts val="600"/>
                  </a:spcAft>
                </a:pPr>
                <a:r>
                  <a:rPr lang="es-CO" sz="1456" kern="1200" dirty="0">
                    <a:solidFill>
                      <a:schemeClr val="tx1"/>
                    </a:solidFill>
                  </a:rPr>
                  <a:t>Transacciones rápidas y seguras, garantizando disponibilidad y protección de los datos de sus usuarios además de transferencia de dinero sin errores. </a:t>
                </a:r>
                <a:endParaRPr lang="es-CO" sz="1600" dirty="0"/>
              </a:p>
            </p:txBody>
          </p:sp>
        </p:grpSp>
        <p:pic>
          <p:nvPicPr>
            <p:cNvPr id="2054" name="Picture 6" descr="paypal logo transparente png 22100701 PNG">
              <a:extLst>
                <a:ext uri="{FF2B5EF4-FFF2-40B4-BE49-F238E27FC236}">
                  <a16:creationId xmlns:a16="http://schemas.microsoft.com/office/drawing/2014/main" id="{D841C993-D08D-09D8-05A1-2DDD3DDAF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2" t="37487" r="13511" b="36778"/>
            <a:stretch/>
          </p:blipFill>
          <p:spPr bwMode="auto">
            <a:xfrm>
              <a:off x="1301378" y="1736129"/>
              <a:ext cx="2428141" cy="895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AC5EB4E-3E0F-6298-AE38-B3A52E2C1239}"/>
              </a:ext>
            </a:extLst>
          </p:cNvPr>
          <p:cNvGrpSpPr/>
          <p:nvPr/>
        </p:nvGrpSpPr>
        <p:grpSpPr>
          <a:xfrm>
            <a:off x="9519597" y="4935641"/>
            <a:ext cx="4443984" cy="1713145"/>
            <a:chOff x="7315200" y="2073373"/>
            <a:chExt cx="4541564" cy="1768304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AA2B22AB-6E2D-5C6D-55A1-03478E9E746D}"/>
                </a:ext>
              </a:extLst>
            </p:cNvPr>
            <p:cNvGrpSpPr/>
            <p:nvPr/>
          </p:nvGrpSpPr>
          <p:grpSpPr>
            <a:xfrm>
              <a:off x="7315200" y="2073373"/>
              <a:ext cx="4541564" cy="1768304"/>
              <a:chOff x="4685467" y="3201829"/>
              <a:chExt cx="3664863" cy="2395657"/>
            </a:xfrm>
            <a:solidFill>
              <a:schemeClr val="tx1"/>
            </a:solidFill>
          </p:grpSpPr>
          <p:sp>
            <p:nvSpPr>
              <p:cNvPr id="10" name="Shape 6"/>
              <p:cNvSpPr/>
              <p:nvPr/>
            </p:nvSpPr>
            <p:spPr>
              <a:xfrm>
                <a:off x="4685467" y="3201829"/>
                <a:ext cx="3664863" cy="2395657"/>
              </a:xfrm>
              <a:prstGeom prst="roundRect">
                <a:avLst>
                  <a:gd name="adj" fmla="val 1420"/>
                </a:avLst>
              </a:prstGeom>
              <a:grpFill/>
              <a:ln/>
            </p:spPr>
            <p:txBody>
              <a:bodyPr/>
              <a:lstStyle/>
              <a:p>
                <a:endParaRPr lang="es-CO">
                  <a:latin typeface="Google Sans"/>
                </a:endParaRPr>
              </a:p>
            </p:txBody>
          </p:sp>
          <p:sp>
            <p:nvSpPr>
              <p:cNvPr id="12" name="Text 8"/>
              <p:cNvSpPr/>
              <p:nvPr/>
            </p:nvSpPr>
            <p:spPr>
              <a:xfrm>
                <a:off x="4833462" y="4101256"/>
                <a:ext cx="3363631" cy="1449898"/>
              </a:xfrm>
              <a:prstGeom prst="rect">
                <a:avLst/>
              </a:prstGeom>
              <a:grpFill/>
              <a:ln/>
            </p:spPr>
            <p:txBody>
              <a:bodyPr wrap="square" lIns="0" tIns="0" rIns="0" bIns="0" rtlCol="0" anchor="t"/>
              <a:lstStyle/>
              <a:p>
                <a:pPr defTabSz="813816">
                  <a:lnSpc>
                    <a:spcPts val="2537"/>
                  </a:lnSpc>
                  <a:spcAft>
                    <a:spcPts val="600"/>
                  </a:spcAft>
                </a:pPr>
                <a:r>
                  <a:rPr lang="es-CO" sz="1558" kern="1200" dirty="0">
                    <a:solidFill>
                      <a:srgbClr val="006500"/>
                    </a:solidFill>
                    <a:ea typeface="Roboto" pitchFamily="34" charset="-122"/>
                    <a:cs typeface="Roboto" pitchFamily="34" charset="-120"/>
                  </a:rPr>
                  <a:t>Gestión de sus bases de datos globales como listas de reproducción, preferencias, historial.  </a:t>
                </a:r>
                <a:br>
                  <a:rPr lang="es-CO" sz="1558" kern="1200" dirty="0">
                    <a:solidFill>
                      <a:srgbClr val="006500"/>
                    </a:solidFill>
                    <a:ea typeface="Roboto" pitchFamily="34" charset="-122"/>
                    <a:cs typeface="Roboto" pitchFamily="34" charset="-120"/>
                  </a:rPr>
                </a:br>
                <a:r>
                  <a:rPr lang="es-CO" sz="1558" kern="1200" dirty="0">
                    <a:solidFill>
                      <a:srgbClr val="006500"/>
                    </a:solidFill>
                    <a:ea typeface="Roboto" pitchFamily="34" charset="-122"/>
                    <a:cs typeface="Roboto" pitchFamily="34" charset="-120"/>
                  </a:rPr>
                  <a:t>Gestión de picos de tráfico</a:t>
                </a:r>
                <a:endParaRPr lang="es-CO" sz="1750" dirty="0">
                  <a:solidFill>
                    <a:srgbClr val="1ED760"/>
                  </a:solidFill>
                </a:endParaRPr>
              </a:p>
            </p:txBody>
          </p:sp>
        </p:grpSp>
        <p:pic>
          <p:nvPicPr>
            <p:cNvPr id="2056" name="Picture 8" descr="Spotify Logo – PNG e Vetor – Download de Logo">
              <a:extLst>
                <a:ext uri="{FF2B5EF4-FFF2-40B4-BE49-F238E27FC236}">
                  <a16:creationId xmlns:a16="http://schemas.microsoft.com/office/drawing/2014/main" id="{DCD354E7-C01C-37E0-6E53-FC42F216E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9337" y="2210980"/>
              <a:ext cx="1546934" cy="46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E95D34D-B254-A817-40C5-A617E39730D5}"/>
              </a:ext>
            </a:extLst>
          </p:cNvPr>
          <p:cNvGrpSpPr/>
          <p:nvPr/>
        </p:nvGrpSpPr>
        <p:grpSpPr>
          <a:xfrm>
            <a:off x="9513086" y="1532799"/>
            <a:ext cx="4443984" cy="2083205"/>
            <a:chOff x="644645" y="4940146"/>
            <a:chExt cx="4394658" cy="1768303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B65D2075-02BE-ECD8-A59D-103C6608835B}"/>
                </a:ext>
              </a:extLst>
            </p:cNvPr>
            <p:cNvGrpSpPr/>
            <p:nvPr/>
          </p:nvGrpSpPr>
          <p:grpSpPr>
            <a:xfrm>
              <a:off x="644645" y="4940146"/>
              <a:ext cx="4394658" cy="1768303"/>
              <a:chOff x="860601" y="5824299"/>
              <a:chExt cx="7556421" cy="1669852"/>
            </a:xfr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grpSpPr>
          <p:sp>
            <p:nvSpPr>
              <p:cNvPr id="13" name="Shape 9"/>
              <p:cNvSpPr/>
              <p:nvPr/>
            </p:nvSpPr>
            <p:spPr>
              <a:xfrm>
                <a:off x="860601" y="5824299"/>
                <a:ext cx="7556421" cy="1669852"/>
              </a:xfrm>
              <a:prstGeom prst="roundRect">
                <a:avLst>
                  <a:gd name="adj" fmla="val 2038"/>
                </a:avLst>
              </a:prstGeom>
              <a:grpFill/>
              <a:ln/>
            </p:spPr>
            <p:txBody>
              <a:bodyPr/>
              <a:lstStyle/>
              <a:p>
                <a:endParaRPr lang="es-CO">
                  <a:latin typeface="Google Sans"/>
                </a:endParaRPr>
              </a:p>
            </p:txBody>
          </p:sp>
          <p:sp>
            <p:nvSpPr>
              <p:cNvPr id="15" name="Text 11"/>
              <p:cNvSpPr/>
              <p:nvPr/>
            </p:nvSpPr>
            <p:spPr>
              <a:xfrm>
                <a:off x="1020604" y="6541532"/>
                <a:ext cx="7102793" cy="725805"/>
              </a:xfrm>
              <a:prstGeom prst="rect">
                <a:avLst/>
              </a:prstGeom>
              <a:grpFill/>
              <a:ln/>
            </p:spPr>
            <p:txBody>
              <a:bodyPr wrap="square" lIns="0" tIns="0" rIns="0" bIns="0" rtlCol="0" anchor="t"/>
              <a:lstStyle/>
              <a:p>
                <a:pPr defTabSz="822960">
                  <a:lnSpc>
                    <a:spcPts val="2565"/>
                  </a:lnSpc>
                  <a:spcAft>
                    <a:spcPts val="600"/>
                  </a:spcAft>
                </a:pPr>
                <a:r>
                  <a:rPr lang="es-CO" sz="1575" kern="1200" dirty="0">
                    <a:solidFill>
                      <a:srgbClr val="15213F"/>
                    </a:solidFill>
                    <a:ea typeface="Roboto" pitchFamily="34" charset="-122"/>
                    <a:cs typeface="Roboto" pitchFamily="34" charset="-120"/>
                  </a:rPr>
                  <a:t>Manejo de grandes volúmenes de datos a escala global como infraestructura de red, facturación, cuentas de usuarios y análisis de uso. </a:t>
                </a:r>
                <a:endParaRPr lang="es-CO" sz="1750" dirty="0"/>
              </a:p>
            </p:txBody>
          </p:sp>
        </p:grpSp>
        <p:pic>
          <p:nvPicPr>
            <p:cNvPr id="2058" name="Picture 10" descr="Verizon Logo – PNG e Vetor – Download de Logo">
              <a:extLst>
                <a:ext uri="{FF2B5EF4-FFF2-40B4-BE49-F238E27FC236}">
                  <a16:creationId xmlns:a16="http://schemas.microsoft.com/office/drawing/2014/main" id="{92C804AC-6E96-449E-2966-FF12EE46C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93" y="5064822"/>
              <a:ext cx="1833852" cy="399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761FF0E-CA21-AAD0-182B-C04104430E7D}"/>
              </a:ext>
            </a:extLst>
          </p:cNvPr>
          <p:cNvGrpSpPr/>
          <p:nvPr/>
        </p:nvGrpSpPr>
        <p:grpSpPr>
          <a:xfrm>
            <a:off x="4865101" y="4804344"/>
            <a:ext cx="4443984" cy="1975740"/>
            <a:chOff x="7853102" y="4940145"/>
            <a:chExt cx="4674741" cy="1768303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AA2B1CB1-0A7D-FE5C-65B0-489BCBD4E1F4}"/>
                </a:ext>
              </a:extLst>
            </p:cNvPr>
            <p:cNvGrpSpPr/>
            <p:nvPr/>
          </p:nvGrpSpPr>
          <p:grpSpPr>
            <a:xfrm>
              <a:off x="7853102" y="4940145"/>
              <a:ext cx="4674741" cy="1768303"/>
              <a:chOff x="9218509" y="4940145"/>
              <a:chExt cx="4394658" cy="1768303"/>
            </a:xfr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20" name="Shape 9">
                <a:extLst>
                  <a:ext uri="{FF2B5EF4-FFF2-40B4-BE49-F238E27FC236}">
                    <a16:creationId xmlns:a16="http://schemas.microsoft.com/office/drawing/2014/main" id="{F90C9186-8E0E-0F71-C9B8-46F5B39A84E3}"/>
                  </a:ext>
                </a:extLst>
              </p:cNvPr>
              <p:cNvSpPr/>
              <p:nvPr/>
            </p:nvSpPr>
            <p:spPr>
              <a:xfrm>
                <a:off x="9218509" y="4940145"/>
                <a:ext cx="4394658" cy="1768303"/>
              </a:xfrm>
              <a:prstGeom prst="roundRect">
                <a:avLst>
                  <a:gd name="adj" fmla="val 2038"/>
                </a:avLst>
              </a:prstGeom>
              <a:grpFill/>
              <a:ln/>
            </p:spPr>
            <p:txBody>
              <a:bodyPr/>
              <a:lstStyle/>
              <a:p>
                <a:endParaRPr lang="es-CO">
                  <a:latin typeface="Google Sans"/>
                </a:endParaRPr>
              </a:p>
            </p:txBody>
          </p:sp>
          <p:sp>
            <p:nvSpPr>
              <p:cNvPr id="22" name="Text 11">
                <a:extLst>
                  <a:ext uri="{FF2B5EF4-FFF2-40B4-BE49-F238E27FC236}">
                    <a16:creationId xmlns:a16="http://schemas.microsoft.com/office/drawing/2014/main" id="{EF7C356C-3316-6077-E9EC-F94B850E62EB}"/>
                  </a:ext>
                </a:extLst>
              </p:cNvPr>
              <p:cNvSpPr/>
              <p:nvPr/>
            </p:nvSpPr>
            <p:spPr>
              <a:xfrm>
                <a:off x="10891725" y="5439997"/>
                <a:ext cx="2481923" cy="1042037"/>
              </a:xfrm>
              <a:prstGeom prst="rect">
                <a:avLst/>
              </a:prstGeom>
              <a:grpFill/>
              <a:ln/>
            </p:spPr>
            <p:txBody>
              <a:bodyPr wrap="square" lIns="0" tIns="0" rIns="0" bIns="0" rtlCol="0" anchor="t"/>
              <a:lstStyle/>
              <a:p>
                <a:pPr defTabSz="813816">
                  <a:lnSpc>
                    <a:spcPts val="2537"/>
                  </a:lnSpc>
                  <a:spcAft>
                    <a:spcPts val="600"/>
                  </a:spcAft>
                </a:pPr>
                <a:r>
                  <a:rPr lang="es-CO" sz="1558" kern="1200" dirty="0">
                    <a:solidFill>
                      <a:srgbClr val="15213F"/>
                    </a:solidFill>
                    <a:ea typeface="Roboto" pitchFamily="34" charset="-122"/>
                    <a:cs typeface="Roboto" pitchFamily="34" charset="-120"/>
                  </a:rPr>
                  <a:t>Almacenar y procesar datos de sus usuarios, administrar publicaciones, comentarios. </a:t>
                </a:r>
                <a:endParaRPr lang="es-CO" sz="1750" dirty="0"/>
              </a:p>
            </p:txBody>
          </p:sp>
        </p:grpSp>
        <p:pic>
          <p:nvPicPr>
            <p:cNvPr id="2060" name="Picture 12" descr="Snapchat Logo Vector ~ Format Cdr, Ai, Eps, Svg, PDF, PNG">
              <a:extLst>
                <a:ext uri="{FF2B5EF4-FFF2-40B4-BE49-F238E27FC236}">
                  <a16:creationId xmlns:a16="http://schemas.microsoft.com/office/drawing/2014/main" id="{82E13D31-D799-A1D2-8799-EE95F145D3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2" r="14708"/>
            <a:stretch/>
          </p:blipFill>
          <p:spPr bwMode="auto">
            <a:xfrm>
              <a:off x="8080409" y="5270952"/>
              <a:ext cx="1325242" cy="1106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398" cy="8228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BEB4F07A-ED57-AF30-41EF-2A879B69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72" y="1027416"/>
            <a:ext cx="5472700" cy="1353681"/>
          </a:xfrm>
        </p:spPr>
        <p:txBody>
          <a:bodyPr anchor="ctr">
            <a:normAutofit/>
          </a:bodyPr>
          <a:lstStyle/>
          <a:p>
            <a:r>
              <a:rPr lang="es-CO" sz="4800" dirty="0">
                <a:solidFill>
                  <a:srgbClr val="4284F2"/>
                </a:solidFill>
              </a:rPr>
              <a:t>Conclusiones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300180"/>
            <a:ext cx="426237" cy="808152"/>
            <a:chOff x="0" y="823811"/>
            <a:chExt cx="355196" cy="6734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102" y="2508682"/>
            <a:ext cx="5157216" cy="32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rcador de contenido 24">
            <a:extLst>
              <a:ext uri="{FF2B5EF4-FFF2-40B4-BE49-F238E27FC236}">
                <a16:creationId xmlns:a16="http://schemas.microsoft.com/office/drawing/2014/main" id="{BC5A7A8D-1933-4055-461B-7F10F460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2" y="2796606"/>
            <a:ext cx="5471310" cy="4775502"/>
          </a:xfrm>
        </p:spPr>
        <p:txBody>
          <a:bodyPr anchor="ctr">
            <a:normAutofit/>
          </a:bodyPr>
          <a:lstStyle/>
          <a:p>
            <a:r>
              <a:rPr lang="es-MX" sz="2200" dirty="0"/>
              <a:t>Ideal para aplicaciones globales que requieren consistencia fuerte y transacciones ACID en múltiples regiones.</a:t>
            </a:r>
          </a:p>
          <a:p>
            <a:r>
              <a:rPr lang="es-MX" sz="2200" dirty="0"/>
              <a:t>Empresas que necesitan escalar horizontalmente sin comprometer la integridad de los datos.</a:t>
            </a:r>
          </a:p>
          <a:p>
            <a:r>
              <a:rPr lang="es-MX" sz="2200" dirty="0"/>
              <a:t>Aplicaciones que necesitan alta disponibilidad y recuperación ante desastres con replicación automática.</a:t>
            </a:r>
          </a:p>
          <a:p>
            <a:r>
              <a:rPr lang="es-MX" sz="2200" dirty="0" err="1"/>
              <a:t>Spanner</a:t>
            </a:r>
            <a:r>
              <a:rPr lang="es-MX" sz="2200" dirty="0"/>
              <a:t> puede ser más costoso por su replicación global,  transacciones ACID distribuidas; sin embargo, su modelo reduce la carga operativa. </a:t>
            </a:r>
            <a:endParaRPr lang="es-CO" sz="2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837204" y="0"/>
            <a:ext cx="1793196" cy="82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972" y="616623"/>
            <a:ext cx="7211239" cy="7001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Dispositivo móvil con aplicaciones">
            <a:extLst>
              <a:ext uri="{FF2B5EF4-FFF2-40B4-BE49-F238E27FC236}">
                <a16:creationId xmlns:a16="http://schemas.microsoft.com/office/drawing/2014/main" id="{5497A700-6864-40A7-D64A-E9C6BB46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830" r="1144" b="2"/>
          <a:stretch/>
        </p:blipFill>
        <p:spPr>
          <a:xfrm>
            <a:off x="7173345" y="959222"/>
            <a:ext cx="6510492" cy="6311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398" cy="8228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4C216-7652-C3F1-C323-31BA031B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8" y="1755648"/>
            <a:ext cx="4555567" cy="3229138"/>
          </a:xfrm>
        </p:spPr>
        <p:txBody>
          <a:bodyPr anchor="t">
            <a:normAutofit/>
          </a:bodyPr>
          <a:lstStyle/>
          <a:p>
            <a:r>
              <a:rPr lang="es-MX" sz="5800" dirty="0">
                <a:solidFill>
                  <a:srgbClr val="4284F2"/>
                </a:solidFill>
              </a:rPr>
              <a:t>Bibliografía</a:t>
            </a:r>
            <a:endParaRPr lang="es-CO" sz="5800" dirty="0">
              <a:solidFill>
                <a:srgbClr val="4284F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1600" y="5298295"/>
            <a:ext cx="14378798" cy="2505354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0447" y="705394"/>
            <a:ext cx="7806360" cy="6818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114525-6E1E-A8E4-CF47-8CE38A71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461" y="1755646"/>
            <a:ext cx="6650865" cy="5160537"/>
          </a:xfrm>
        </p:spPr>
        <p:txBody>
          <a:bodyPr anchor="t">
            <a:normAutofit/>
          </a:bodyPr>
          <a:lstStyle/>
          <a:p>
            <a:r>
              <a:rPr lang="es-CO" sz="2400" dirty="0" err="1"/>
              <a:t>Corbett</a:t>
            </a:r>
            <a:r>
              <a:rPr lang="es-CO" sz="2400" dirty="0"/>
              <a:t>, J. C., Dean, J., Epstein, M., </a:t>
            </a:r>
            <a:r>
              <a:rPr lang="es-CO" sz="2400" dirty="0" err="1"/>
              <a:t>Fikes</a:t>
            </a:r>
            <a:r>
              <a:rPr lang="es-CO" sz="2400" dirty="0"/>
              <a:t>, A., Frost, C., Furman, J. J., Ghemawat, S., </a:t>
            </a:r>
            <a:r>
              <a:rPr lang="es-CO" sz="2400" dirty="0" err="1"/>
              <a:t>Gubarev</a:t>
            </a:r>
            <a:r>
              <a:rPr lang="es-CO" sz="2400" dirty="0"/>
              <a:t>, A., Heiser, C., </a:t>
            </a:r>
            <a:r>
              <a:rPr lang="es-CO" sz="2400" dirty="0" err="1"/>
              <a:t>Hochschild</a:t>
            </a:r>
            <a:r>
              <a:rPr lang="es-CO" sz="2400" dirty="0"/>
              <a:t>, P., </a:t>
            </a:r>
            <a:r>
              <a:rPr lang="es-CO" sz="2400" dirty="0" err="1"/>
              <a:t>Hsieh</a:t>
            </a:r>
            <a:r>
              <a:rPr lang="es-CO" sz="2400" dirty="0"/>
              <a:t>, W., </a:t>
            </a:r>
            <a:r>
              <a:rPr lang="es-CO" sz="2400" dirty="0" err="1"/>
              <a:t>Kanthak</a:t>
            </a:r>
            <a:r>
              <a:rPr lang="es-CO" sz="2400" dirty="0"/>
              <a:t>, S., Kogan, E., Li, H., Lloyd, A., </a:t>
            </a:r>
            <a:r>
              <a:rPr lang="es-CO" sz="2400" dirty="0" err="1"/>
              <a:t>Melnik</a:t>
            </a:r>
            <a:r>
              <a:rPr lang="es-CO" sz="2400" dirty="0"/>
              <a:t>, S., </a:t>
            </a:r>
            <a:r>
              <a:rPr lang="es-CO" sz="2400" dirty="0" err="1"/>
              <a:t>Mwaura</a:t>
            </a:r>
            <a:r>
              <a:rPr lang="es-CO" sz="2400" dirty="0"/>
              <a:t>, D., </a:t>
            </a:r>
            <a:r>
              <a:rPr lang="es-CO" sz="2400" dirty="0" err="1"/>
              <a:t>Nagle</a:t>
            </a:r>
            <a:r>
              <a:rPr lang="es-CO" sz="2400" dirty="0"/>
              <a:t>, D., </a:t>
            </a:r>
            <a:r>
              <a:rPr lang="es-CO" sz="2400" dirty="0" err="1"/>
              <a:t>Quinlan</a:t>
            </a:r>
            <a:r>
              <a:rPr lang="es-CO" sz="2400" dirty="0"/>
              <a:t>, S., Rao, R., </a:t>
            </a:r>
            <a:r>
              <a:rPr lang="es-CO" sz="2400" dirty="0" err="1"/>
              <a:t>Rolig</a:t>
            </a:r>
            <a:r>
              <a:rPr lang="es-CO" sz="2400" dirty="0"/>
              <a:t>, L., </a:t>
            </a:r>
            <a:r>
              <a:rPr lang="es-CO" sz="2400" dirty="0" err="1"/>
              <a:t>Saito</a:t>
            </a:r>
            <a:r>
              <a:rPr lang="es-CO" sz="2400" dirty="0"/>
              <a:t>, Y., </a:t>
            </a:r>
            <a:r>
              <a:rPr lang="es-CO" sz="2400" dirty="0" err="1"/>
              <a:t>Szymaniak</a:t>
            </a:r>
            <a:r>
              <a:rPr lang="es-CO" sz="2400" dirty="0"/>
              <a:t>, M., Taylor, C., Wang, R., &amp; Woodford, D. (2012). </a:t>
            </a:r>
            <a:r>
              <a:rPr lang="es-CO" sz="2400" dirty="0" err="1"/>
              <a:t>Spanner</a:t>
            </a:r>
            <a:r>
              <a:rPr lang="es-CO" sz="2400" dirty="0"/>
              <a:t>: </a:t>
            </a:r>
            <a:r>
              <a:rPr lang="es-CO" sz="2400" dirty="0" err="1"/>
              <a:t>Google’s</a:t>
            </a:r>
            <a:r>
              <a:rPr lang="es-CO" sz="2400" dirty="0"/>
              <a:t> </a:t>
            </a:r>
            <a:r>
              <a:rPr lang="es-CO" sz="2400" dirty="0" err="1"/>
              <a:t>Globally-Distributed</a:t>
            </a:r>
            <a:r>
              <a:rPr lang="es-CO" sz="2400" dirty="0"/>
              <a:t> </a:t>
            </a:r>
            <a:r>
              <a:rPr lang="es-CO" sz="2400" dirty="0" err="1"/>
              <a:t>Database</a:t>
            </a:r>
            <a:r>
              <a:rPr lang="es-CO" sz="2400" dirty="0"/>
              <a:t>. Google, Inc.</a:t>
            </a:r>
            <a:endParaRPr lang="es-CO" sz="2400" dirty="0">
              <a:hlinkClick r:id="rId2"/>
            </a:endParaRPr>
          </a:p>
          <a:p>
            <a:r>
              <a:rPr lang="es-CO" sz="2400" dirty="0">
                <a:hlinkClick r:id="rId2"/>
              </a:rPr>
              <a:t>https://cloud.google.com/spanner?hl=es#faq</a:t>
            </a:r>
            <a:endParaRPr lang="es-CO" sz="2400" dirty="0"/>
          </a:p>
          <a:p>
            <a:r>
              <a:rPr lang="es-CO" sz="2400" dirty="0">
                <a:hlinkClick r:id="rId3"/>
              </a:rPr>
              <a:t>https://mesadeayuda.servinformacion.com/knowledge/cloud-spanner-en-gcp</a:t>
            </a:r>
            <a:endParaRPr lang="es-CO" sz="2400" dirty="0"/>
          </a:p>
          <a:p>
            <a:r>
              <a:rPr lang="es-CO" sz="2400" dirty="0">
                <a:hlinkClick r:id="rId4"/>
              </a:rPr>
              <a:t>https://keepcoding.io/blog/que-es-cloud-spanner/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6459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398" cy="8228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4630400" cy="529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756" y="662354"/>
            <a:ext cx="13198887" cy="55422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1CE9C85-BDE5-AAD8-A3CA-ECAC89AF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52005"/>
            <a:ext cx="10972800" cy="3929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8600" kern="1200" dirty="0">
                <a:solidFill>
                  <a:srgbClr val="4284F2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5756" y="7625649"/>
            <a:ext cx="13200279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4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477</Words>
  <Application>Microsoft Office PowerPoint</Application>
  <PresentationFormat>Personalizado</PresentationFormat>
  <Paragraphs>43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Aptos Display</vt:lpstr>
      <vt:lpstr>Google Sans</vt:lpstr>
      <vt:lpstr>Roboto Slab</vt:lpstr>
      <vt:lpstr>Roboto</vt:lpstr>
      <vt:lpstr>Aptos</vt:lpstr>
      <vt:lpstr>Tema de Office</vt:lpstr>
      <vt:lpstr>Google Cloud Spanner</vt:lpstr>
      <vt:lpstr>Características principales</vt:lpstr>
      <vt:lpstr>Historia y evolución</vt:lpstr>
      <vt:lpstr>Presentación de PowerPoint</vt:lpstr>
      <vt:lpstr>Conclusiones</vt:lpstr>
      <vt:lpstr>Bibliografía</vt:lpstr>
      <vt:lpstr>Gracias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Paula Melissa Bohorquez Moreno</cp:lastModifiedBy>
  <cp:revision>3</cp:revision>
  <dcterms:created xsi:type="dcterms:W3CDTF">2024-08-30T18:19:03Z</dcterms:created>
  <dcterms:modified xsi:type="dcterms:W3CDTF">2024-08-30T20:20:38Z</dcterms:modified>
</cp:coreProperties>
</file>