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1DD6166-F465-4F52-89C1-7E371BBD09D7}">
          <p14:sldIdLst>
            <p14:sldId id="256"/>
            <p14:sldId id="257"/>
            <p14:sldId id="259"/>
            <p14:sldId id="258"/>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99" d="100"/>
          <a:sy n="99" d="100"/>
        </p:scale>
        <p:origin x="9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98EED-3121-49FC-9E6B-D03C0FAA7B71}"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736901-14D3-4288-B26D-A644B9DBB78C}" type="slidenum">
              <a:rPr lang="en-US" smtClean="0"/>
              <a:t>‹#›</a:t>
            </a:fld>
            <a:endParaRPr lang="en-US"/>
          </a:p>
        </p:txBody>
      </p:sp>
    </p:spTree>
    <p:extLst>
      <p:ext uri="{BB962C8B-B14F-4D97-AF65-F5344CB8AC3E}">
        <p14:creationId xmlns:p14="http://schemas.microsoft.com/office/powerpoint/2010/main" val="79438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source : https://www.indianeagle.com/travelbeats/air-india-nonstop-new-york-jfk-mumbai-flights/</a:t>
            </a:r>
          </a:p>
        </p:txBody>
      </p:sp>
      <p:sp>
        <p:nvSpPr>
          <p:cNvPr id="4" name="Slide Number Placeholder 3"/>
          <p:cNvSpPr>
            <a:spLocks noGrp="1"/>
          </p:cNvSpPr>
          <p:nvPr>
            <p:ph type="sldNum" sz="quarter" idx="10"/>
          </p:nvPr>
        </p:nvSpPr>
        <p:spPr/>
        <p:txBody>
          <a:bodyPr/>
          <a:lstStyle/>
          <a:p>
            <a:fld id="{3C736901-14D3-4288-B26D-A644B9DBB78C}" type="slidenum">
              <a:rPr lang="en-US" smtClean="0"/>
              <a:t>1</a:t>
            </a:fld>
            <a:endParaRPr lang="en-US"/>
          </a:p>
        </p:txBody>
      </p:sp>
    </p:spTree>
    <p:extLst>
      <p:ext uri="{BB962C8B-B14F-4D97-AF65-F5344CB8AC3E}">
        <p14:creationId xmlns:p14="http://schemas.microsoft.com/office/powerpoint/2010/main" val="234842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98CA3-2E44-47AF-987E-0F81463E9B93}"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401556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98CA3-2E44-47AF-987E-0F81463E9B93}"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110947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98CA3-2E44-47AF-987E-0F81463E9B93}"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399737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98CA3-2E44-47AF-987E-0F81463E9B93}"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21434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F98CA3-2E44-47AF-987E-0F81463E9B93}" type="datetimeFigureOut">
              <a:rPr lang="en-US" smtClean="0"/>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109206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98CA3-2E44-47AF-987E-0F81463E9B93}"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409642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98CA3-2E44-47AF-987E-0F81463E9B93}" type="datetimeFigureOut">
              <a:rPr lang="en-US" smtClean="0"/>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187785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98CA3-2E44-47AF-987E-0F81463E9B93}" type="datetimeFigureOut">
              <a:rPr lang="en-US" smtClean="0"/>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243767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98CA3-2E44-47AF-987E-0F81463E9B93}" type="datetimeFigureOut">
              <a:rPr lang="en-US" smtClean="0"/>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163961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F98CA3-2E44-47AF-987E-0F81463E9B93}"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97951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F98CA3-2E44-47AF-987E-0F81463E9B93}" type="datetimeFigureOut">
              <a:rPr lang="en-US" smtClean="0"/>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69EA4-C6C6-46DA-B9ED-F3EAF7134A8D}" type="slidenum">
              <a:rPr lang="en-US" smtClean="0"/>
              <a:t>‹#›</a:t>
            </a:fld>
            <a:endParaRPr lang="en-US"/>
          </a:p>
        </p:txBody>
      </p:sp>
    </p:spTree>
    <p:extLst>
      <p:ext uri="{BB962C8B-B14F-4D97-AF65-F5344CB8AC3E}">
        <p14:creationId xmlns:p14="http://schemas.microsoft.com/office/powerpoint/2010/main" val="357218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8CA3-2E44-47AF-987E-0F81463E9B93}" type="datetimeFigureOut">
              <a:rPr lang="en-US" smtClean="0"/>
              <a:t>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69EA4-C6C6-46DA-B9ED-F3EAF7134A8D}" type="slidenum">
              <a:rPr lang="en-US" smtClean="0"/>
              <a:t>‹#›</a:t>
            </a:fld>
            <a:endParaRPr lang="en-US"/>
          </a:p>
        </p:txBody>
      </p:sp>
    </p:spTree>
    <p:extLst>
      <p:ext uri="{BB962C8B-B14F-4D97-AF65-F5344CB8AC3E}">
        <p14:creationId xmlns:p14="http://schemas.microsoft.com/office/powerpoint/2010/main" val="168143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6076"/>
            <a:ext cx="9144000" cy="2387600"/>
          </a:xfrm>
        </p:spPr>
        <p:txBody>
          <a:bodyPr/>
          <a:lstStyle/>
          <a:p>
            <a:r>
              <a:rPr lang="en-US" dirty="0" smtClean="0"/>
              <a:t>Relocating from Mumbai to New York</a:t>
            </a:r>
            <a:endParaRPr lang="en-US" dirty="0"/>
          </a:p>
        </p:txBody>
      </p:sp>
      <p:sp>
        <p:nvSpPr>
          <p:cNvPr id="3" name="Subtitle 2"/>
          <p:cNvSpPr>
            <a:spLocks noGrp="1"/>
          </p:cNvSpPr>
          <p:nvPr>
            <p:ph type="subTitle" idx="1"/>
          </p:nvPr>
        </p:nvSpPr>
        <p:spPr>
          <a:xfrm>
            <a:off x="2509058" y="3234292"/>
            <a:ext cx="7173884" cy="969962"/>
          </a:xfrm>
        </p:spPr>
        <p:txBody>
          <a:bodyPr>
            <a:normAutofit/>
          </a:bodyPr>
          <a:lstStyle/>
          <a:p>
            <a:r>
              <a:rPr lang="en-US" dirty="0" smtClean="0"/>
              <a:t>Indian students search for neighborhood with Indian Grocery Store and Indian Restaurant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8515" y="4581939"/>
            <a:ext cx="2435893" cy="1739380"/>
          </a:xfrm>
          <a:prstGeom prst="rect">
            <a:avLst/>
          </a:prstGeom>
        </p:spPr>
      </p:pic>
    </p:spTree>
    <p:extLst>
      <p:ext uri="{BB962C8B-B14F-4D97-AF65-F5344CB8AC3E}">
        <p14:creationId xmlns:p14="http://schemas.microsoft.com/office/powerpoint/2010/main" val="208046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838200" y="1825625"/>
            <a:ext cx="10515600" cy="2338871"/>
          </a:xfrm>
        </p:spPr>
        <p:txBody>
          <a:bodyPr>
            <a:normAutofit/>
          </a:bodyPr>
          <a:lstStyle/>
          <a:p>
            <a:pPr marL="0" indent="0">
              <a:buNone/>
            </a:pPr>
            <a:r>
              <a:rPr lang="en-US" sz="2400" dirty="0" smtClean="0"/>
              <a:t>An Indian student is moving to New York from Mumbai for further studies. As he will use public transportation system for daily commute and will hardly have any time for cooking. Ideally, he wants to live in a neighborhood with both Indian grocery store and Indian restaurant, if not, at least one of them. </a:t>
            </a:r>
            <a:endParaRPr lang="en-US" sz="2400" dirty="0"/>
          </a:p>
        </p:txBody>
      </p:sp>
    </p:spTree>
    <p:extLst>
      <p:ext uri="{BB962C8B-B14F-4D97-AF65-F5344CB8AC3E}">
        <p14:creationId xmlns:p14="http://schemas.microsoft.com/office/powerpoint/2010/main" val="57932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Libraries</a:t>
            </a:r>
            <a:endParaRPr lang="en-US" dirty="0"/>
          </a:p>
        </p:txBody>
      </p:sp>
      <p:sp>
        <p:nvSpPr>
          <p:cNvPr id="3" name="Content Placeholder 2"/>
          <p:cNvSpPr>
            <a:spLocks noGrp="1"/>
          </p:cNvSpPr>
          <p:nvPr>
            <p:ph idx="1"/>
          </p:nvPr>
        </p:nvSpPr>
        <p:spPr>
          <a:xfrm>
            <a:off x="838200" y="1825625"/>
            <a:ext cx="10515600" cy="2338871"/>
          </a:xfrm>
        </p:spPr>
        <p:txBody>
          <a:bodyPr>
            <a:noAutofit/>
          </a:bodyPr>
          <a:lstStyle/>
          <a:p>
            <a:pPr marL="0" indent="0">
              <a:buNone/>
            </a:pPr>
            <a:r>
              <a:rPr lang="en-US" sz="2400" dirty="0" smtClean="0"/>
              <a:t>Data Source: New York is pulled from shared drive provided in IBM Coursera program lab. </a:t>
            </a:r>
          </a:p>
          <a:p>
            <a:pPr marL="0" indent="0">
              <a:buNone/>
            </a:pPr>
            <a:r>
              <a:rPr lang="en-US" sz="2400" dirty="0" smtClean="0"/>
              <a:t>Libraries - Foursquare API, Pandas, </a:t>
            </a:r>
            <a:r>
              <a:rPr lang="en-US" sz="2400" dirty="0" err="1" smtClean="0"/>
              <a:t>NumPy</a:t>
            </a:r>
            <a:r>
              <a:rPr lang="en-US" sz="2400" dirty="0" smtClean="0"/>
              <a:t>, JSON, </a:t>
            </a:r>
            <a:r>
              <a:rPr lang="en-US" sz="2400" dirty="0" err="1" smtClean="0"/>
              <a:t>Geopy</a:t>
            </a:r>
            <a:r>
              <a:rPr lang="en-US" sz="2400" dirty="0" smtClean="0"/>
              <a:t>, Requests, </a:t>
            </a:r>
            <a:r>
              <a:rPr lang="en-US" sz="2400" dirty="0" err="1" smtClean="0"/>
              <a:t>Matplotlib</a:t>
            </a:r>
            <a:r>
              <a:rPr lang="en-US" sz="2400" dirty="0" smtClean="0"/>
              <a:t>, Python Plotting Module, </a:t>
            </a:r>
            <a:r>
              <a:rPr lang="en-US" sz="2400" dirty="0" err="1" smtClean="0"/>
              <a:t>Sklearn</a:t>
            </a:r>
            <a:r>
              <a:rPr lang="en-US" sz="2400" dirty="0" smtClean="0"/>
              <a:t>, Folium</a:t>
            </a:r>
            <a:endParaRPr lang="en-US" sz="2400" dirty="0"/>
          </a:p>
        </p:txBody>
      </p:sp>
    </p:spTree>
    <p:extLst>
      <p:ext uri="{BB962C8B-B14F-4D97-AF65-F5344CB8AC3E}">
        <p14:creationId xmlns:p14="http://schemas.microsoft.com/office/powerpoint/2010/main" val="305696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York Neighborhoods</a:t>
            </a:r>
            <a:endParaRPr lang="en-US" dirty="0"/>
          </a:p>
        </p:txBody>
      </p:sp>
      <p:sp>
        <p:nvSpPr>
          <p:cNvPr id="3" name="Content Placeholder 2"/>
          <p:cNvSpPr>
            <a:spLocks noGrp="1"/>
          </p:cNvSpPr>
          <p:nvPr>
            <p:ph idx="1"/>
          </p:nvPr>
        </p:nvSpPr>
        <p:spPr/>
        <p:txBody>
          <a:bodyPr/>
          <a:lstStyle/>
          <a:p>
            <a:r>
              <a:rPr lang="en-US" dirty="0" smtClean="0"/>
              <a:t>There are 5 borough and 306 neighborhoods in New York City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016" y="2518779"/>
            <a:ext cx="6440729" cy="3371882"/>
          </a:xfrm>
          <a:prstGeom prst="rect">
            <a:avLst/>
          </a:prstGeom>
        </p:spPr>
      </p:pic>
    </p:spTree>
    <p:extLst>
      <p:ext uri="{BB962C8B-B14F-4D97-AF65-F5344CB8AC3E}">
        <p14:creationId xmlns:p14="http://schemas.microsoft.com/office/powerpoint/2010/main" val="202108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Venues and Categories</a:t>
            </a:r>
            <a:endParaRPr lang="en-US" dirty="0"/>
          </a:p>
        </p:txBody>
      </p:sp>
      <p:sp>
        <p:nvSpPr>
          <p:cNvPr id="3" name="Content Placeholder 2"/>
          <p:cNvSpPr>
            <a:spLocks noGrp="1"/>
          </p:cNvSpPr>
          <p:nvPr>
            <p:ph idx="1"/>
          </p:nvPr>
        </p:nvSpPr>
        <p:spPr/>
        <p:txBody>
          <a:bodyPr/>
          <a:lstStyle/>
          <a:p>
            <a:r>
              <a:rPr lang="en-US" dirty="0" smtClean="0"/>
              <a:t>Number of venues in 306 neighborhoods in New York City 30362</a:t>
            </a:r>
          </a:p>
          <a:p>
            <a:r>
              <a:rPr lang="en-US" dirty="0" smtClean="0"/>
              <a:t>Categories of venues 442</a:t>
            </a:r>
          </a:p>
        </p:txBody>
      </p:sp>
    </p:spTree>
    <p:extLst>
      <p:ext uri="{BB962C8B-B14F-4D97-AF65-F5344CB8AC3E}">
        <p14:creationId xmlns:p14="http://schemas.microsoft.com/office/powerpoint/2010/main" val="327294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We are focused on two categories of venues - Grocery Store and Indian Restaurant</a:t>
            </a:r>
          </a:p>
          <a:p>
            <a:endParaRPr lang="en-US" dirty="0"/>
          </a:p>
        </p:txBody>
      </p:sp>
    </p:spTree>
    <p:extLst>
      <p:ext uri="{BB962C8B-B14F-4D97-AF65-F5344CB8AC3E}">
        <p14:creationId xmlns:p14="http://schemas.microsoft.com/office/powerpoint/2010/main" val="169428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Neighborhoods with Indian Restaurants and Indian Grocery Store</a:t>
            </a:r>
            <a:endParaRPr lang="en-US" dirty="0"/>
          </a:p>
        </p:txBody>
      </p:sp>
      <p:sp>
        <p:nvSpPr>
          <p:cNvPr id="3" name="Content Placeholder 2"/>
          <p:cNvSpPr>
            <a:spLocks noGrp="1"/>
          </p:cNvSpPr>
          <p:nvPr>
            <p:ph idx="1"/>
          </p:nvPr>
        </p:nvSpPr>
        <p:spPr/>
        <p:txBody>
          <a:bodyPr/>
          <a:lstStyle/>
          <a:p>
            <a:r>
              <a:rPr lang="en-US" dirty="0" smtClean="0"/>
              <a:t>Queens in Queen Borough has Indian Grocery Store name “Sri Siddivinayak Grocery Store”  and Indian Restaurant named “</a:t>
            </a:r>
            <a:r>
              <a:rPr lang="en-US" dirty="0" err="1" smtClean="0"/>
              <a:t>Ayna</a:t>
            </a:r>
            <a:r>
              <a:rPr lang="en-US" dirty="0" smtClean="0"/>
              <a:t> Agra Indian Restaurant”</a:t>
            </a:r>
            <a:endParaRPr lang="en-US" dirty="0"/>
          </a:p>
        </p:txBody>
      </p:sp>
    </p:spTree>
    <p:extLst>
      <p:ext uri="{BB962C8B-B14F-4D97-AF65-F5344CB8AC3E}">
        <p14:creationId xmlns:p14="http://schemas.microsoft.com/office/powerpoint/2010/main" val="2615740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213</Words>
  <Application>Microsoft Office PowerPoint</Application>
  <PresentationFormat>Widescreen</PresentationFormat>
  <Paragraphs>18</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Relocating from Mumbai to New York</vt:lpstr>
      <vt:lpstr>Problem Statement</vt:lpstr>
      <vt:lpstr>Data Libraries</vt:lpstr>
      <vt:lpstr>New York Neighborhoods</vt:lpstr>
      <vt:lpstr>Number of Venues and Categories</vt:lpstr>
      <vt:lpstr>Categories</vt:lpstr>
      <vt:lpstr>Neighborhoods with Indian Restaurants and Indian Grocery Store</vt:lpstr>
    </vt:vector>
  </TitlesOfParts>
  <Company>Water Services Dept. KCMO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Relocating from Mumbai to New York</dc:title>
  <dc:creator>Bhardwaj, Parijat</dc:creator>
  <cp:lastModifiedBy>Bhardwaj, Parijat</cp:lastModifiedBy>
  <cp:revision>7</cp:revision>
  <dcterms:created xsi:type="dcterms:W3CDTF">2019-01-03T03:34:14Z</dcterms:created>
  <dcterms:modified xsi:type="dcterms:W3CDTF">2019-01-03T04:50:18Z</dcterms:modified>
</cp:coreProperties>
</file>