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C8D903-754A-4CF7-9263-E6CAB7FBDBCC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</dgm:pt>
    <dgm:pt modelId="{4DC1540E-8FAD-4F13-9EE4-5D15D59E3881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6F805F3A-AE1D-4C0C-A026-B4B7702D91DE}" type="parTrans" cxnId="{4E0E9788-FB37-41EE-A19D-FBC38AAE94F7}">
      <dgm:prSet/>
      <dgm:spPr/>
      <dgm:t>
        <a:bodyPr/>
        <a:lstStyle/>
        <a:p>
          <a:endParaRPr lang="en-US"/>
        </a:p>
      </dgm:t>
    </dgm:pt>
    <dgm:pt modelId="{9509AEE8-F419-4C5F-B2AE-D4C131D7715E}" type="sibTrans" cxnId="{4E0E9788-FB37-41EE-A19D-FBC38AAE94F7}">
      <dgm:prSet/>
      <dgm:spPr/>
      <dgm:t>
        <a:bodyPr/>
        <a:lstStyle/>
        <a:p>
          <a:endParaRPr lang="en-US"/>
        </a:p>
      </dgm:t>
    </dgm:pt>
    <dgm:pt modelId="{3DAA63BA-272C-491B-A7ED-B9A9CEAB56D0}">
      <dgm:prSet phldrT="[Text]"/>
      <dgm:spPr/>
      <dgm:t>
        <a:bodyPr/>
        <a:lstStyle/>
        <a:p>
          <a:r>
            <a:rPr lang="en-US" dirty="0"/>
            <a:t>Creation Sentinel Images</a:t>
          </a:r>
        </a:p>
      </dgm:t>
    </dgm:pt>
    <dgm:pt modelId="{B2CB9696-311D-49EA-9BD3-1D9234347EA3}" type="parTrans" cxnId="{9CB5FCC0-8A22-4274-AA0D-ACD6D4F2FE9B}">
      <dgm:prSet/>
      <dgm:spPr/>
      <dgm:t>
        <a:bodyPr/>
        <a:lstStyle/>
        <a:p>
          <a:endParaRPr lang="en-US"/>
        </a:p>
      </dgm:t>
    </dgm:pt>
    <dgm:pt modelId="{5FE3759D-CFA6-47CA-9C64-6864B3C1D201}" type="sibTrans" cxnId="{9CB5FCC0-8A22-4274-AA0D-ACD6D4F2FE9B}">
      <dgm:prSet/>
      <dgm:spPr/>
      <dgm:t>
        <a:bodyPr/>
        <a:lstStyle/>
        <a:p>
          <a:endParaRPr lang="en-US"/>
        </a:p>
      </dgm:t>
    </dgm:pt>
    <dgm:pt modelId="{EDAB5389-A1AC-4A9F-9B4E-EB63FA322429}">
      <dgm:prSet phldrT="[Text]"/>
      <dgm:spPr/>
      <dgm:t>
        <a:bodyPr/>
        <a:lstStyle/>
        <a:p>
          <a:r>
            <a:rPr lang="en-US" dirty="0"/>
            <a:t>Ground Truth Extraction</a:t>
          </a:r>
        </a:p>
      </dgm:t>
    </dgm:pt>
    <dgm:pt modelId="{3E7FCC27-7DCB-4E6E-B3E0-7B264A525567}" type="parTrans" cxnId="{B6F10C61-55CE-4EC7-9334-253244053633}">
      <dgm:prSet/>
      <dgm:spPr/>
      <dgm:t>
        <a:bodyPr/>
        <a:lstStyle/>
        <a:p>
          <a:endParaRPr lang="en-US"/>
        </a:p>
      </dgm:t>
    </dgm:pt>
    <dgm:pt modelId="{79498990-A49E-4903-9F71-9ECB5FD1E4BF}" type="sibTrans" cxnId="{B6F10C61-55CE-4EC7-9334-253244053633}">
      <dgm:prSet/>
      <dgm:spPr/>
      <dgm:t>
        <a:bodyPr/>
        <a:lstStyle/>
        <a:p>
          <a:endParaRPr lang="en-US"/>
        </a:p>
      </dgm:t>
    </dgm:pt>
    <dgm:pt modelId="{A4A95C66-D559-42DD-BC53-1B16B256961A}">
      <dgm:prSet/>
      <dgm:spPr/>
      <dgm:t>
        <a:bodyPr/>
        <a:lstStyle/>
        <a:p>
          <a:r>
            <a:rPr lang="en-US" dirty="0"/>
            <a:t>Image Enhancement</a:t>
          </a:r>
        </a:p>
      </dgm:t>
    </dgm:pt>
    <dgm:pt modelId="{EC9F4AE7-6C21-4761-941A-F84CD499FE0A}" type="parTrans" cxnId="{FBA8BC77-8D17-42B0-B913-B55DC092A4C0}">
      <dgm:prSet/>
      <dgm:spPr/>
      <dgm:t>
        <a:bodyPr/>
        <a:lstStyle/>
        <a:p>
          <a:endParaRPr lang="en-US"/>
        </a:p>
      </dgm:t>
    </dgm:pt>
    <dgm:pt modelId="{C9633B87-C552-493F-97A0-5E12E85CA91D}" type="sibTrans" cxnId="{FBA8BC77-8D17-42B0-B913-B55DC092A4C0}">
      <dgm:prSet/>
      <dgm:spPr/>
      <dgm:t>
        <a:bodyPr/>
        <a:lstStyle/>
        <a:p>
          <a:endParaRPr lang="en-US"/>
        </a:p>
      </dgm:t>
    </dgm:pt>
    <dgm:pt modelId="{797F6719-F529-48D8-8090-3A845E39AAAF}">
      <dgm:prSet/>
      <dgm:spPr/>
      <dgm:t>
        <a:bodyPr/>
        <a:lstStyle/>
        <a:p>
          <a:r>
            <a:rPr lang="en-US" dirty="0"/>
            <a:t>Generate Road Vector Layer</a:t>
          </a:r>
        </a:p>
      </dgm:t>
    </dgm:pt>
    <dgm:pt modelId="{5798472B-8E61-4476-B97E-9A6B2D2C14BB}" type="parTrans" cxnId="{FD247450-A2C0-41C5-A3A4-93B59734E51C}">
      <dgm:prSet/>
      <dgm:spPr/>
      <dgm:t>
        <a:bodyPr/>
        <a:lstStyle/>
        <a:p>
          <a:endParaRPr lang="en-US"/>
        </a:p>
      </dgm:t>
    </dgm:pt>
    <dgm:pt modelId="{EC498BB8-D175-4063-83AE-4A877E62282A}" type="sibTrans" cxnId="{FD247450-A2C0-41C5-A3A4-93B59734E51C}">
      <dgm:prSet/>
      <dgm:spPr/>
      <dgm:t>
        <a:bodyPr/>
        <a:lstStyle/>
        <a:p>
          <a:endParaRPr lang="en-US"/>
        </a:p>
      </dgm:t>
    </dgm:pt>
    <dgm:pt modelId="{C8847899-8CA0-46FF-8DEB-2B4AFD6420DB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77DEA475-FC40-451F-85CF-8602B3CFCBED}" type="parTrans" cxnId="{72F96AA6-020E-4230-8E1C-D0E477A59CDB}">
      <dgm:prSet/>
      <dgm:spPr/>
      <dgm:t>
        <a:bodyPr/>
        <a:lstStyle/>
        <a:p>
          <a:endParaRPr lang="en-US"/>
        </a:p>
      </dgm:t>
    </dgm:pt>
    <dgm:pt modelId="{9693D3BD-0856-4E11-8B6D-7828A32DC056}" type="sibTrans" cxnId="{72F96AA6-020E-4230-8E1C-D0E477A59CDB}">
      <dgm:prSet/>
      <dgm:spPr/>
      <dgm:t>
        <a:bodyPr/>
        <a:lstStyle/>
        <a:p>
          <a:endParaRPr lang="en-US"/>
        </a:p>
      </dgm:t>
    </dgm:pt>
    <dgm:pt modelId="{2211BC7C-5856-47F5-AEE6-F17E736D16D0}" type="pres">
      <dgm:prSet presAssocID="{01C8D903-754A-4CF7-9263-E6CAB7FBDBCC}" presName="linearFlow" presStyleCnt="0">
        <dgm:presLayoutVars>
          <dgm:resizeHandles val="exact"/>
        </dgm:presLayoutVars>
      </dgm:prSet>
      <dgm:spPr/>
    </dgm:pt>
    <dgm:pt modelId="{CA9DB125-E8E0-40A0-970A-39E0BC173238}" type="pres">
      <dgm:prSet presAssocID="{4DC1540E-8FAD-4F13-9EE4-5D15D59E3881}" presName="node" presStyleLbl="node1" presStyleIdx="0" presStyleCnt="6">
        <dgm:presLayoutVars>
          <dgm:bulletEnabled val="1"/>
        </dgm:presLayoutVars>
      </dgm:prSet>
      <dgm:spPr/>
    </dgm:pt>
    <dgm:pt modelId="{5AC71A63-121E-4DAF-A3B8-5960747BCA3E}" type="pres">
      <dgm:prSet presAssocID="{9509AEE8-F419-4C5F-B2AE-D4C131D7715E}" presName="sibTrans" presStyleLbl="sibTrans2D1" presStyleIdx="0" presStyleCnt="5"/>
      <dgm:spPr/>
    </dgm:pt>
    <dgm:pt modelId="{B6995BD6-26A4-4356-9E65-E7E2B1AAC07D}" type="pres">
      <dgm:prSet presAssocID="{9509AEE8-F419-4C5F-B2AE-D4C131D7715E}" presName="connectorText" presStyleLbl="sibTrans2D1" presStyleIdx="0" presStyleCnt="5"/>
      <dgm:spPr/>
    </dgm:pt>
    <dgm:pt modelId="{F5391E5A-3554-43FA-9BDC-30123FFB6271}" type="pres">
      <dgm:prSet presAssocID="{3DAA63BA-272C-491B-A7ED-B9A9CEAB56D0}" presName="node" presStyleLbl="node1" presStyleIdx="1" presStyleCnt="6">
        <dgm:presLayoutVars>
          <dgm:bulletEnabled val="1"/>
        </dgm:presLayoutVars>
      </dgm:prSet>
      <dgm:spPr/>
    </dgm:pt>
    <dgm:pt modelId="{7C6B8C34-4115-4750-B0CA-DF8535443E60}" type="pres">
      <dgm:prSet presAssocID="{5FE3759D-CFA6-47CA-9C64-6864B3C1D201}" presName="sibTrans" presStyleLbl="sibTrans2D1" presStyleIdx="1" presStyleCnt="5"/>
      <dgm:spPr/>
    </dgm:pt>
    <dgm:pt modelId="{A3BEFCB6-E364-4E62-8BE0-62547A1BE63A}" type="pres">
      <dgm:prSet presAssocID="{5FE3759D-CFA6-47CA-9C64-6864B3C1D201}" presName="connectorText" presStyleLbl="sibTrans2D1" presStyleIdx="1" presStyleCnt="5"/>
      <dgm:spPr/>
    </dgm:pt>
    <dgm:pt modelId="{A143A980-8DD7-4EB0-9D76-971ED7686A91}" type="pres">
      <dgm:prSet presAssocID="{EDAB5389-A1AC-4A9F-9B4E-EB63FA322429}" presName="node" presStyleLbl="node1" presStyleIdx="2" presStyleCnt="6">
        <dgm:presLayoutVars>
          <dgm:bulletEnabled val="1"/>
        </dgm:presLayoutVars>
      </dgm:prSet>
      <dgm:spPr/>
    </dgm:pt>
    <dgm:pt modelId="{3208A0C5-3D4D-4373-9049-4112B7F4F643}" type="pres">
      <dgm:prSet presAssocID="{79498990-A49E-4903-9F71-9ECB5FD1E4BF}" presName="sibTrans" presStyleLbl="sibTrans2D1" presStyleIdx="2" presStyleCnt="5"/>
      <dgm:spPr/>
    </dgm:pt>
    <dgm:pt modelId="{C158F6A3-D048-4DC7-B9ED-875C5F6C08D7}" type="pres">
      <dgm:prSet presAssocID="{79498990-A49E-4903-9F71-9ECB5FD1E4BF}" presName="connectorText" presStyleLbl="sibTrans2D1" presStyleIdx="2" presStyleCnt="5"/>
      <dgm:spPr/>
    </dgm:pt>
    <dgm:pt modelId="{CE98783E-B848-4E13-9D58-5BFE9C24EF7F}" type="pres">
      <dgm:prSet presAssocID="{A4A95C66-D559-42DD-BC53-1B16B256961A}" presName="node" presStyleLbl="node1" presStyleIdx="3" presStyleCnt="6">
        <dgm:presLayoutVars>
          <dgm:bulletEnabled val="1"/>
        </dgm:presLayoutVars>
      </dgm:prSet>
      <dgm:spPr/>
    </dgm:pt>
    <dgm:pt modelId="{AC92ACEE-775F-40D3-BC40-4605FD24251D}" type="pres">
      <dgm:prSet presAssocID="{C9633B87-C552-493F-97A0-5E12E85CA91D}" presName="sibTrans" presStyleLbl="sibTrans2D1" presStyleIdx="3" presStyleCnt="5"/>
      <dgm:spPr/>
    </dgm:pt>
    <dgm:pt modelId="{B3E78812-1661-470A-A795-845DAB32D727}" type="pres">
      <dgm:prSet presAssocID="{C9633B87-C552-493F-97A0-5E12E85CA91D}" presName="connectorText" presStyleLbl="sibTrans2D1" presStyleIdx="3" presStyleCnt="5"/>
      <dgm:spPr/>
    </dgm:pt>
    <dgm:pt modelId="{65ECC7BA-5ADE-4E9A-AA4A-F396BBEE77E5}" type="pres">
      <dgm:prSet presAssocID="{797F6719-F529-48D8-8090-3A845E39AAAF}" presName="node" presStyleLbl="node1" presStyleIdx="4" presStyleCnt="6">
        <dgm:presLayoutVars>
          <dgm:bulletEnabled val="1"/>
        </dgm:presLayoutVars>
      </dgm:prSet>
      <dgm:spPr/>
    </dgm:pt>
    <dgm:pt modelId="{150103B4-C1C3-4C0D-96A8-941B5BC84A68}" type="pres">
      <dgm:prSet presAssocID="{EC498BB8-D175-4063-83AE-4A877E62282A}" presName="sibTrans" presStyleLbl="sibTrans2D1" presStyleIdx="4" presStyleCnt="5"/>
      <dgm:spPr/>
    </dgm:pt>
    <dgm:pt modelId="{1702275F-DF26-4AC3-BAEF-347DA0EEABDB}" type="pres">
      <dgm:prSet presAssocID="{EC498BB8-D175-4063-83AE-4A877E62282A}" presName="connectorText" presStyleLbl="sibTrans2D1" presStyleIdx="4" presStyleCnt="5"/>
      <dgm:spPr/>
    </dgm:pt>
    <dgm:pt modelId="{7544BE9F-0B3F-4693-BF91-2D9B209C1DA4}" type="pres">
      <dgm:prSet presAssocID="{C8847899-8CA0-46FF-8DEB-2B4AFD6420DB}" presName="node" presStyleLbl="node1" presStyleIdx="5" presStyleCnt="6">
        <dgm:presLayoutVars>
          <dgm:bulletEnabled val="1"/>
        </dgm:presLayoutVars>
      </dgm:prSet>
      <dgm:spPr/>
    </dgm:pt>
  </dgm:ptLst>
  <dgm:cxnLst>
    <dgm:cxn modelId="{C6547A05-1525-4DBF-981F-F267E8838427}" type="presOf" srcId="{A4A95C66-D559-42DD-BC53-1B16B256961A}" destId="{CE98783E-B848-4E13-9D58-5BFE9C24EF7F}" srcOrd="0" destOrd="0" presId="urn:microsoft.com/office/officeart/2005/8/layout/process2"/>
    <dgm:cxn modelId="{A628D60E-6428-470A-A064-761DC0C8FD03}" type="presOf" srcId="{4DC1540E-8FAD-4F13-9EE4-5D15D59E3881}" destId="{CA9DB125-E8E0-40A0-970A-39E0BC173238}" srcOrd="0" destOrd="0" presId="urn:microsoft.com/office/officeart/2005/8/layout/process2"/>
    <dgm:cxn modelId="{C1D2BB26-1202-400B-B411-1EB88D03FB26}" type="presOf" srcId="{79498990-A49E-4903-9F71-9ECB5FD1E4BF}" destId="{3208A0C5-3D4D-4373-9049-4112B7F4F643}" srcOrd="0" destOrd="0" presId="urn:microsoft.com/office/officeart/2005/8/layout/process2"/>
    <dgm:cxn modelId="{9C33D427-E7EF-470F-B869-DF51AA6902E8}" type="presOf" srcId="{9509AEE8-F419-4C5F-B2AE-D4C131D7715E}" destId="{B6995BD6-26A4-4356-9E65-E7E2B1AAC07D}" srcOrd="1" destOrd="0" presId="urn:microsoft.com/office/officeart/2005/8/layout/process2"/>
    <dgm:cxn modelId="{A0740F39-F81B-42AF-BB97-10022C2F701C}" type="presOf" srcId="{C8847899-8CA0-46FF-8DEB-2B4AFD6420DB}" destId="{7544BE9F-0B3F-4693-BF91-2D9B209C1DA4}" srcOrd="0" destOrd="0" presId="urn:microsoft.com/office/officeart/2005/8/layout/process2"/>
    <dgm:cxn modelId="{1F47FA3A-4881-436E-BB6F-E16495AB04D5}" type="presOf" srcId="{79498990-A49E-4903-9F71-9ECB5FD1E4BF}" destId="{C158F6A3-D048-4DC7-B9ED-875C5F6C08D7}" srcOrd="1" destOrd="0" presId="urn:microsoft.com/office/officeart/2005/8/layout/process2"/>
    <dgm:cxn modelId="{B6F10C61-55CE-4EC7-9334-253244053633}" srcId="{01C8D903-754A-4CF7-9263-E6CAB7FBDBCC}" destId="{EDAB5389-A1AC-4A9F-9B4E-EB63FA322429}" srcOrd="2" destOrd="0" parTransId="{3E7FCC27-7DCB-4E6E-B3E0-7B264A525567}" sibTransId="{79498990-A49E-4903-9F71-9ECB5FD1E4BF}"/>
    <dgm:cxn modelId="{864C4E63-CF4A-41F5-9463-3E0B6256625D}" type="presOf" srcId="{9509AEE8-F419-4C5F-B2AE-D4C131D7715E}" destId="{5AC71A63-121E-4DAF-A3B8-5960747BCA3E}" srcOrd="0" destOrd="0" presId="urn:microsoft.com/office/officeart/2005/8/layout/process2"/>
    <dgm:cxn modelId="{D25D0B6D-80AB-4BBC-8CF1-40354ACE73E0}" type="presOf" srcId="{01C8D903-754A-4CF7-9263-E6CAB7FBDBCC}" destId="{2211BC7C-5856-47F5-AEE6-F17E736D16D0}" srcOrd="0" destOrd="0" presId="urn:microsoft.com/office/officeart/2005/8/layout/process2"/>
    <dgm:cxn modelId="{FD247450-A2C0-41C5-A3A4-93B59734E51C}" srcId="{01C8D903-754A-4CF7-9263-E6CAB7FBDBCC}" destId="{797F6719-F529-48D8-8090-3A845E39AAAF}" srcOrd="4" destOrd="0" parTransId="{5798472B-8E61-4476-B97E-9A6B2D2C14BB}" sibTransId="{EC498BB8-D175-4063-83AE-4A877E62282A}"/>
    <dgm:cxn modelId="{FBA8BC77-8D17-42B0-B913-B55DC092A4C0}" srcId="{01C8D903-754A-4CF7-9263-E6CAB7FBDBCC}" destId="{A4A95C66-D559-42DD-BC53-1B16B256961A}" srcOrd="3" destOrd="0" parTransId="{EC9F4AE7-6C21-4761-941A-F84CD499FE0A}" sibTransId="{C9633B87-C552-493F-97A0-5E12E85CA91D}"/>
    <dgm:cxn modelId="{5BAFFE57-F27D-4593-8AD4-49DDA057A9F2}" type="presOf" srcId="{C9633B87-C552-493F-97A0-5E12E85CA91D}" destId="{AC92ACEE-775F-40D3-BC40-4605FD24251D}" srcOrd="0" destOrd="0" presId="urn:microsoft.com/office/officeart/2005/8/layout/process2"/>
    <dgm:cxn modelId="{751DF680-E937-4DFC-B42F-C1FBA1BB3A9B}" type="presOf" srcId="{3DAA63BA-272C-491B-A7ED-B9A9CEAB56D0}" destId="{F5391E5A-3554-43FA-9BDC-30123FFB6271}" srcOrd="0" destOrd="0" presId="urn:microsoft.com/office/officeart/2005/8/layout/process2"/>
    <dgm:cxn modelId="{4E0E9788-FB37-41EE-A19D-FBC38AAE94F7}" srcId="{01C8D903-754A-4CF7-9263-E6CAB7FBDBCC}" destId="{4DC1540E-8FAD-4F13-9EE4-5D15D59E3881}" srcOrd="0" destOrd="0" parTransId="{6F805F3A-AE1D-4C0C-A026-B4B7702D91DE}" sibTransId="{9509AEE8-F419-4C5F-B2AE-D4C131D7715E}"/>
    <dgm:cxn modelId="{2B43808D-F6D3-4407-A0A6-145246F970FD}" type="presOf" srcId="{EDAB5389-A1AC-4A9F-9B4E-EB63FA322429}" destId="{A143A980-8DD7-4EB0-9D76-971ED7686A91}" srcOrd="0" destOrd="0" presId="urn:microsoft.com/office/officeart/2005/8/layout/process2"/>
    <dgm:cxn modelId="{A2866E97-8581-4A0E-9CF8-FD08AD65500A}" type="presOf" srcId="{5FE3759D-CFA6-47CA-9C64-6864B3C1D201}" destId="{7C6B8C34-4115-4750-B0CA-DF8535443E60}" srcOrd="0" destOrd="0" presId="urn:microsoft.com/office/officeart/2005/8/layout/process2"/>
    <dgm:cxn modelId="{22D0E6A2-2E76-4904-8B01-B854F46801E2}" type="presOf" srcId="{5FE3759D-CFA6-47CA-9C64-6864B3C1D201}" destId="{A3BEFCB6-E364-4E62-8BE0-62547A1BE63A}" srcOrd="1" destOrd="0" presId="urn:microsoft.com/office/officeart/2005/8/layout/process2"/>
    <dgm:cxn modelId="{72F96AA6-020E-4230-8E1C-D0E477A59CDB}" srcId="{01C8D903-754A-4CF7-9263-E6CAB7FBDBCC}" destId="{C8847899-8CA0-46FF-8DEB-2B4AFD6420DB}" srcOrd="5" destOrd="0" parTransId="{77DEA475-FC40-451F-85CF-8602B3CFCBED}" sibTransId="{9693D3BD-0856-4E11-8B6D-7828A32DC056}"/>
    <dgm:cxn modelId="{9CB5FCC0-8A22-4274-AA0D-ACD6D4F2FE9B}" srcId="{01C8D903-754A-4CF7-9263-E6CAB7FBDBCC}" destId="{3DAA63BA-272C-491B-A7ED-B9A9CEAB56D0}" srcOrd="1" destOrd="0" parTransId="{B2CB9696-311D-49EA-9BD3-1D9234347EA3}" sibTransId="{5FE3759D-CFA6-47CA-9C64-6864B3C1D201}"/>
    <dgm:cxn modelId="{7C805DC5-3D4E-4255-BD7F-700FF6E66034}" type="presOf" srcId="{797F6719-F529-48D8-8090-3A845E39AAAF}" destId="{65ECC7BA-5ADE-4E9A-AA4A-F396BBEE77E5}" srcOrd="0" destOrd="0" presId="urn:microsoft.com/office/officeart/2005/8/layout/process2"/>
    <dgm:cxn modelId="{EA7A97E6-1343-4BF2-9966-CAEB4CACF4FB}" type="presOf" srcId="{C9633B87-C552-493F-97A0-5E12E85CA91D}" destId="{B3E78812-1661-470A-A795-845DAB32D727}" srcOrd="1" destOrd="0" presId="urn:microsoft.com/office/officeart/2005/8/layout/process2"/>
    <dgm:cxn modelId="{9E0341E7-498F-4CF0-A747-4C091FDDC5D0}" type="presOf" srcId="{EC498BB8-D175-4063-83AE-4A877E62282A}" destId="{150103B4-C1C3-4C0D-96A8-941B5BC84A68}" srcOrd="0" destOrd="0" presId="urn:microsoft.com/office/officeart/2005/8/layout/process2"/>
    <dgm:cxn modelId="{E8895AE7-AD46-41B3-BAA3-B5BC23112900}" type="presOf" srcId="{EC498BB8-D175-4063-83AE-4A877E62282A}" destId="{1702275F-DF26-4AC3-BAEF-347DA0EEABDB}" srcOrd="1" destOrd="0" presId="urn:microsoft.com/office/officeart/2005/8/layout/process2"/>
    <dgm:cxn modelId="{E561DB30-85BA-4FDA-8F35-A6ADADDD4BA8}" type="presParOf" srcId="{2211BC7C-5856-47F5-AEE6-F17E736D16D0}" destId="{CA9DB125-E8E0-40A0-970A-39E0BC173238}" srcOrd="0" destOrd="0" presId="urn:microsoft.com/office/officeart/2005/8/layout/process2"/>
    <dgm:cxn modelId="{9D8E9190-C129-4880-9705-43D0E50E0C1B}" type="presParOf" srcId="{2211BC7C-5856-47F5-AEE6-F17E736D16D0}" destId="{5AC71A63-121E-4DAF-A3B8-5960747BCA3E}" srcOrd="1" destOrd="0" presId="urn:microsoft.com/office/officeart/2005/8/layout/process2"/>
    <dgm:cxn modelId="{B7AA50E2-78B9-462B-BD21-7130BA8DC493}" type="presParOf" srcId="{5AC71A63-121E-4DAF-A3B8-5960747BCA3E}" destId="{B6995BD6-26A4-4356-9E65-E7E2B1AAC07D}" srcOrd="0" destOrd="0" presId="urn:microsoft.com/office/officeart/2005/8/layout/process2"/>
    <dgm:cxn modelId="{9CC5BEBC-5CAF-436B-BF8B-022EE88E9DE6}" type="presParOf" srcId="{2211BC7C-5856-47F5-AEE6-F17E736D16D0}" destId="{F5391E5A-3554-43FA-9BDC-30123FFB6271}" srcOrd="2" destOrd="0" presId="urn:microsoft.com/office/officeart/2005/8/layout/process2"/>
    <dgm:cxn modelId="{A4557EE7-515A-463D-8EC4-50E0DEBAF114}" type="presParOf" srcId="{2211BC7C-5856-47F5-AEE6-F17E736D16D0}" destId="{7C6B8C34-4115-4750-B0CA-DF8535443E60}" srcOrd="3" destOrd="0" presId="urn:microsoft.com/office/officeart/2005/8/layout/process2"/>
    <dgm:cxn modelId="{6B195CA9-9AE7-44FC-9FCE-61DA02D321D2}" type="presParOf" srcId="{7C6B8C34-4115-4750-B0CA-DF8535443E60}" destId="{A3BEFCB6-E364-4E62-8BE0-62547A1BE63A}" srcOrd="0" destOrd="0" presId="urn:microsoft.com/office/officeart/2005/8/layout/process2"/>
    <dgm:cxn modelId="{36376503-68FC-4E9E-BD1D-DA0E6F4ACA30}" type="presParOf" srcId="{2211BC7C-5856-47F5-AEE6-F17E736D16D0}" destId="{A143A980-8DD7-4EB0-9D76-971ED7686A91}" srcOrd="4" destOrd="0" presId="urn:microsoft.com/office/officeart/2005/8/layout/process2"/>
    <dgm:cxn modelId="{EAFD5195-F2C7-4CA6-8A8C-D8FD31D719BF}" type="presParOf" srcId="{2211BC7C-5856-47F5-AEE6-F17E736D16D0}" destId="{3208A0C5-3D4D-4373-9049-4112B7F4F643}" srcOrd="5" destOrd="0" presId="urn:microsoft.com/office/officeart/2005/8/layout/process2"/>
    <dgm:cxn modelId="{817E53A1-0D61-4599-95FA-938013FCC45B}" type="presParOf" srcId="{3208A0C5-3D4D-4373-9049-4112B7F4F643}" destId="{C158F6A3-D048-4DC7-B9ED-875C5F6C08D7}" srcOrd="0" destOrd="0" presId="urn:microsoft.com/office/officeart/2005/8/layout/process2"/>
    <dgm:cxn modelId="{0541FDAA-C55C-40AB-B33E-4D872EA3F6A8}" type="presParOf" srcId="{2211BC7C-5856-47F5-AEE6-F17E736D16D0}" destId="{CE98783E-B848-4E13-9D58-5BFE9C24EF7F}" srcOrd="6" destOrd="0" presId="urn:microsoft.com/office/officeart/2005/8/layout/process2"/>
    <dgm:cxn modelId="{768ADEF9-5050-4A69-BF5B-F1595AC3D0CA}" type="presParOf" srcId="{2211BC7C-5856-47F5-AEE6-F17E736D16D0}" destId="{AC92ACEE-775F-40D3-BC40-4605FD24251D}" srcOrd="7" destOrd="0" presId="urn:microsoft.com/office/officeart/2005/8/layout/process2"/>
    <dgm:cxn modelId="{2799129F-B3DD-4064-AD54-3964D68C3E3E}" type="presParOf" srcId="{AC92ACEE-775F-40D3-BC40-4605FD24251D}" destId="{B3E78812-1661-470A-A795-845DAB32D727}" srcOrd="0" destOrd="0" presId="urn:microsoft.com/office/officeart/2005/8/layout/process2"/>
    <dgm:cxn modelId="{29991C53-8E0A-4236-94A5-53AC37D999D6}" type="presParOf" srcId="{2211BC7C-5856-47F5-AEE6-F17E736D16D0}" destId="{65ECC7BA-5ADE-4E9A-AA4A-F396BBEE77E5}" srcOrd="8" destOrd="0" presId="urn:microsoft.com/office/officeart/2005/8/layout/process2"/>
    <dgm:cxn modelId="{6F21A264-008C-4052-A73E-150B6416CFDC}" type="presParOf" srcId="{2211BC7C-5856-47F5-AEE6-F17E736D16D0}" destId="{150103B4-C1C3-4C0D-96A8-941B5BC84A68}" srcOrd="9" destOrd="0" presId="urn:microsoft.com/office/officeart/2005/8/layout/process2"/>
    <dgm:cxn modelId="{33748A59-DB28-4015-A65E-448317D22554}" type="presParOf" srcId="{150103B4-C1C3-4C0D-96A8-941B5BC84A68}" destId="{1702275F-DF26-4AC3-BAEF-347DA0EEABDB}" srcOrd="0" destOrd="0" presId="urn:microsoft.com/office/officeart/2005/8/layout/process2"/>
    <dgm:cxn modelId="{2F849407-54D3-4106-948B-E38374495611}" type="presParOf" srcId="{2211BC7C-5856-47F5-AEE6-F17E736D16D0}" destId="{7544BE9F-0B3F-4693-BF91-2D9B209C1DA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DB125-E8E0-40A0-970A-39E0BC173238}">
      <dsp:nvSpPr>
        <dsp:cNvPr id="0" name=""/>
        <dsp:cNvSpPr/>
      </dsp:nvSpPr>
      <dsp:spPr>
        <a:xfrm>
          <a:off x="1100910" y="2654"/>
          <a:ext cx="1686358" cy="78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</a:t>
          </a:r>
        </a:p>
      </dsp:txBody>
      <dsp:txXfrm>
        <a:off x="1123950" y="25694"/>
        <a:ext cx="1640278" cy="740559"/>
      </dsp:txXfrm>
    </dsp:sp>
    <dsp:sp modelId="{5AC71A63-121E-4DAF-A3B8-5960747BCA3E}">
      <dsp:nvSpPr>
        <dsp:cNvPr id="0" name=""/>
        <dsp:cNvSpPr/>
      </dsp:nvSpPr>
      <dsp:spPr>
        <a:xfrm rot="5400000">
          <a:off x="1796594" y="808960"/>
          <a:ext cx="294989" cy="35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37893" y="838459"/>
        <a:ext cx="212393" cy="206492"/>
      </dsp:txXfrm>
    </dsp:sp>
    <dsp:sp modelId="{F5391E5A-3554-43FA-9BDC-30123FFB6271}">
      <dsp:nvSpPr>
        <dsp:cNvPr id="0" name=""/>
        <dsp:cNvSpPr/>
      </dsp:nvSpPr>
      <dsp:spPr>
        <a:xfrm>
          <a:off x="1100910" y="1182614"/>
          <a:ext cx="1686358" cy="78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Creation Sentinel Images</a:t>
          </a:r>
        </a:p>
      </dsp:txBody>
      <dsp:txXfrm>
        <a:off x="1123950" y="1205654"/>
        <a:ext cx="1640278" cy="740559"/>
      </dsp:txXfrm>
    </dsp:sp>
    <dsp:sp modelId="{7C6B8C34-4115-4750-B0CA-DF8535443E60}">
      <dsp:nvSpPr>
        <dsp:cNvPr id="0" name=""/>
        <dsp:cNvSpPr/>
      </dsp:nvSpPr>
      <dsp:spPr>
        <a:xfrm rot="5400000">
          <a:off x="1796594" y="1988919"/>
          <a:ext cx="294989" cy="35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37893" y="2018418"/>
        <a:ext cx="212393" cy="206492"/>
      </dsp:txXfrm>
    </dsp:sp>
    <dsp:sp modelId="{A143A980-8DD7-4EB0-9D76-971ED7686A91}">
      <dsp:nvSpPr>
        <dsp:cNvPr id="0" name=""/>
        <dsp:cNvSpPr/>
      </dsp:nvSpPr>
      <dsp:spPr>
        <a:xfrm>
          <a:off x="1100910" y="2362573"/>
          <a:ext cx="1686358" cy="78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Ground Truth Extraction</a:t>
          </a:r>
        </a:p>
      </dsp:txBody>
      <dsp:txXfrm>
        <a:off x="1123950" y="2385613"/>
        <a:ext cx="1640278" cy="740559"/>
      </dsp:txXfrm>
    </dsp:sp>
    <dsp:sp modelId="{3208A0C5-3D4D-4373-9049-4112B7F4F643}">
      <dsp:nvSpPr>
        <dsp:cNvPr id="0" name=""/>
        <dsp:cNvSpPr/>
      </dsp:nvSpPr>
      <dsp:spPr>
        <a:xfrm rot="5400000">
          <a:off x="1796594" y="3168879"/>
          <a:ext cx="294989" cy="35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37893" y="3198378"/>
        <a:ext cx="212393" cy="206492"/>
      </dsp:txXfrm>
    </dsp:sp>
    <dsp:sp modelId="{CE98783E-B848-4E13-9D58-5BFE9C24EF7F}">
      <dsp:nvSpPr>
        <dsp:cNvPr id="0" name=""/>
        <dsp:cNvSpPr/>
      </dsp:nvSpPr>
      <dsp:spPr>
        <a:xfrm>
          <a:off x="1100910" y="3542532"/>
          <a:ext cx="1686358" cy="78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Image Enhancement</a:t>
          </a:r>
        </a:p>
      </dsp:txBody>
      <dsp:txXfrm>
        <a:off x="1123950" y="3565572"/>
        <a:ext cx="1640278" cy="740559"/>
      </dsp:txXfrm>
    </dsp:sp>
    <dsp:sp modelId="{AC92ACEE-775F-40D3-BC40-4605FD24251D}">
      <dsp:nvSpPr>
        <dsp:cNvPr id="0" name=""/>
        <dsp:cNvSpPr/>
      </dsp:nvSpPr>
      <dsp:spPr>
        <a:xfrm rot="5400000">
          <a:off x="1796594" y="4348838"/>
          <a:ext cx="294989" cy="35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37893" y="4378337"/>
        <a:ext cx="212393" cy="206492"/>
      </dsp:txXfrm>
    </dsp:sp>
    <dsp:sp modelId="{65ECC7BA-5ADE-4E9A-AA4A-F396BBEE77E5}">
      <dsp:nvSpPr>
        <dsp:cNvPr id="0" name=""/>
        <dsp:cNvSpPr/>
      </dsp:nvSpPr>
      <dsp:spPr>
        <a:xfrm>
          <a:off x="1100910" y="4722492"/>
          <a:ext cx="1686358" cy="78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Road Vector Layer</a:t>
          </a:r>
        </a:p>
      </dsp:txBody>
      <dsp:txXfrm>
        <a:off x="1123950" y="4745532"/>
        <a:ext cx="1640278" cy="740559"/>
      </dsp:txXfrm>
    </dsp:sp>
    <dsp:sp modelId="{150103B4-C1C3-4C0D-96A8-941B5BC84A68}">
      <dsp:nvSpPr>
        <dsp:cNvPr id="0" name=""/>
        <dsp:cNvSpPr/>
      </dsp:nvSpPr>
      <dsp:spPr>
        <a:xfrm rot="5400000">
          <a:off x="1796594" y="5528797"/>
          <a:ext cx="294989" cy="353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837893" y="5558296"/>
        <a:ext cx="212393" cy="206492"/>
      </dsp:txXfrm>
    </dsp:sp>
    <dsp:sp modelId="{7544BE9F-0B3F-4693-BF91-2D9B209C1DA4}">
      <dsp:nvSpPr>
        <dsp:cNvPr id="0" name=""/>
        <dsp:cNvSpPr/>
      </dsp:nvSpPr>
      <dsp:spPr>
        <a:xfrm>
          <a:off x="1100910" y="5902451"/>
          <a:ext cx="1686358" cy="7866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>
        <a:off x="1123950" y="5925491"/>
        <a:ext cx="1640278" cy="74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3EFA-E2EF-1D65-FBB5-53CC97B5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2D09-DD11-59CF-9E2E-B8800148A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1806-CAE9-13B2-56F7-20C7A72F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BF5C-C960-993C-E62B-E0BA4845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084E-915C-E1D5-9E16-9E125555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A437-3FCF-F4E5-6045-BB68658C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13EE7-E16C-9D06-CAE7-22D161F3D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DD4D-80A4-AF88-5D45-412F51A8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4576-D0A5-181A-4E33-A95BD4CD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2087-E1CE-7D7C-5E07-2CAC32A1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2CC96-068D-1EA7-707F-0E6C0ECC4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18CB-141E-980A-86E1-4033F761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10C5-3167-CCDE-F6F1-4BA3C657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4BA2-8120-10EC-56E9-32985A98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85EC-36B6-0287-7BB9-28AA445B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9512-8371-7BFC-74F2-12651028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A681-6921-8AED-D68F-4E1318615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7A56-9E73-9853-D806-1DFB1D59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5975-077E-8A90-DE91-CAB723AF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0D01-A4E1-EAB9-38E4-723D511D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BC90-127D-96C1-CDAA-47D62BA6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6E89D-FBD5-DBA9-ABD8-8E1D2FC5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A529-D495-6F01-6083-5358F421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AAD1-0DBB-E0B0-7F69-2EF745D7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94A7-5EB4-32E6-43E7-03214CD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253F-B546-4A59-488D-A00BD7A2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51FF-7886-40B2-FD73-E71C922E2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0948-5DF0-C69B-EE48-76BD202C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1224-E207-B566-33E8-26CDAC1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310A-8252-56DB-F4E1-4054CB9D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0BBA-8688-E94D-825F-5DBE9854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1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8684-54F6-884D-7737-D86F782D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6D560-44DE-7CC6-6226-1374DDA16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E17E1-9195-EAC3-C3B9-B74C0CA6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1733B-F358-01CA-10A7-2DAFF392F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897A9-CD5E-2F57-F104-38B217687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468AF-9F7D-C9C5-790F-FA289152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A6096-D150-11A7-A811-6B9F1033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957C4-FAA0-EBC2-99CB-DA9B61D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BC7E-5A47-E1E6-B2DD-F2C0E02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E9172-82FF-9246-40C6-743B86F5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97B6C-6C08-E98E-352D-95A2BF41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4B15-09F7-85D2-00DE-3ED84C80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9BDD-8802-48BD-FCC2-25C3D799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E728F-FC38-789B-47FF-4C4F8891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21047-E2EC-2DB2-0966-D825AA79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8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58E1-5309-19EF-F071-DDA021B5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D943-3FA6-A74B-C274-C16964B1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A4546-3364-585B-A220-9B064ABF9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91356-C386-788D-62F8-57496E55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53C0-BECE-6DDA-9B2E-E35699CF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415B-CDCC-9A73-A80D-D90958B6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C04A-AE1F-F469-817F-9589EFCD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36DE8-B96C-9E8E-D460-6476A7DD3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0874-A665-7F34-2B35-A31727B2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B578E-9896-8443-9172-EF8CB71F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31FD-E1D5-F1E7-2C21-85535E6F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32B4-C216-5FFE-CC04-85EEB82C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93C5F-039B-3B6A-37F9-5FDD209B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71BF1-76FC-5621-FA5F-558DFC8A6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0A15-7277-060F-EE9B-BB004957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D86-3790-4610-AB97-642927ECAA5A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1462-5F4D-E1EC-8FE3-963535A98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BC7C1-1855-3A6D-4481-F01F62C2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A72C-100B-43D7-A319-5E782B340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6593-C82B-9E50-7946-B0C2E8ED4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4D2CA-8FDB-8112-E9F4-CB80A55D4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43FC48-9A52-E6EF-D4BA-21B7EB641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091074"/>
              </p:ext>
            </p:extLst>
          </p:nvPr>
        </p:nvGraphicFramePr>
        <p:xfrm>
          <a:off x="4151910" y="0"/>
          <a:ext cx="3888179" cy="6691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4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Beerten</dc:creator>
  <cp:lastModifiedBy>Pieter Beerten</cp:lastModifiedBy>
  <cp:revision>1</cp:revision>
  <dcterms:created xsi:type="dcterms:W3CDTF">2022-11-26T18:21:20Z</dcterms:created>
  <dcterms:modified xsi:type="dcterms:W3CDTF">2022-11-27T10:13:53Z</dcterms:modified>
</cp:coreProperties>
</file>