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5BF2F8A-B8AD-4ECE-B94C-9F4B7229FA4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F08950A-A848-44E0-8B71-96B01B43508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06/06/2021 18.35.28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2" name="slide2">
            <a:extLst>
              <a:ext uri="{FF2B5EF4-FFF2-40B4-BE49-F238E27FC236}">
                <a16:creationId xmlns:a16="http://schemas.microsoft.com/office/drawing/2014/main" id="{BDF6FE82-E188-4118-831B-6FBD132E12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C7CD6528-4EB1-448F-BD01-209B256D63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B1D732D8-EE66-473E-974F-2C864A5E5D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273C5F7F-B8B0-4311-BD4F-CD0E3F7C64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6" name="slide6">
            <a:extLst>
              <a:ext uri="{FF2B5EF4-FFF2-40B4-BE49-F238E27FC236}">
                <a16:creationId xmlns:a16="http://schemas.microsoft.com/office/drawing/2014/main" id="{7B715B4F-0FC3-47B4-A76A-0A1A222F9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7" name="slide7">
            <a:extLst>
              <a:ext uri="{FF2B5EF4-FFF2-40B4-BE49-F238E27FC236}">
                <a16:creationId xmlns:a16="http://schemas.microsoft.com/office/drawing/2014/main" id="{C90DED2E-0385-4680-A6E8-50A0D17A7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2021-06-06T16:35:29Z</dcterms:created>
  <dcterms:modified xsi:type="dcterms:W3CDTF">2021-06-06T16:35:29Z</dcterms:modified>
</cp:coreProperties>
</file>