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D29F4A-B859-4D77-8FDA-3FCDD9A0BB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6CBDDE-59A9-499B-9D4C-F90DB05B8E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06/06/2021 18.39.45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" name="slide2">
            <a:extLst>
              <a:ext uri="{FF2B5EF4-FFF2-40B4-BE49-F238E27FC236}">
                <a16:creationId xmlns:a16="http://schemas.microsoft.com/office/drawing/2014/main" id="{4C81EB82-B65D-4AD8-B8CE-73ED24F9FF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1F02AC3F-2663-4B33-BADE-0333683EDD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7931175D-BB9F-41D7-A4C3-FD28BF6BCA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4F4AC1BA-83F3-4289-A064-461F3FED04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6" name="slide6">
            <a:extLst>
              <a:ext uri="{FF2B5EF4-FFF2-40B4-BE49-F238E27FC236}">
                <a16:creationId xmlns:a16="http://schemas.microsoft.com/office/drawing/2014/main" id="{6B0741BD-5F82-4B5C-9A55-EEED055D01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7" name="slide7">
            <a:extLst>
              <a:ext uri="{FF2B5EF4-FFF2-40B4-BE49-F238E27FC236}">
                <a16:creationId xmlns:a16="http://schemas.microsoft.com/office/drawing/2014/main" id="{E8222C86-67A1-4626-BDF5-18E26F9B82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2021-06-06T16:39:47Z</dcterms:created>
  <dcterms:modified xsi:type="dcterms:W3CDTF">2021-06-06T16:39:47Z</dcterms:modified>
</cp:coreProperties>
</file>