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96CECD-C3B8-4224-9EEC-FA222D425D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50929A-C7BD-4AFF-A062-42DAFFCA1F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04/06/2021 12.54.37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6DBDE9F2-DE8E-4BF9-92C1-DCFB6F2F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0413D54B-6732-4E97-92EA-B63FABD90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2021-06-04T10:54:38Z</dcterms:created>
  <dcterms:modified xsi:type="dcterms:W3CDTF">2021-06-04T10:54:38Z</dcterms:modified>
</cp:coreProperties>
</file>