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 b="1">
                <a:latin typeface="Calibri"/>
              </a:rPr>
              <a:t>Puzzle #1</a:t>
            </a:r>
          </a:p>
        </p:txBody>
      </p:sp>
      <p:pic>
        <p:nvPicPr>
          <p:cNvPr id="3" name="Picture 2" descr="image3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1651571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5" name="Picture 4" descr="troublesome_woman_gayyaaL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6002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7/17</a:t>
            </a:r>
          </a:p>
        </p:txBody>
      </p:sp>
      <p:pic>
        <p:nvPicPr>
          <p:cNvPr id="7" name="Picture 6" descr="image4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371600"/>
            <a:ext cx="2222256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9" name="Picture 8" descr="image7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2227903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4/10</a:t>
            </a:r>
          </a:p>
        </p:txBody>
      </p:sp>
      <p:pic>
        <p:nvPicPr>
          <p:cNvPr id="11" name="Picture 10" descr="foolish_pers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543300"/>
            <a:ext cx="1998552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30861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13" name="Picture 12" descr="image70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3543300"/>
            <a:ext cx="1738745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6000" y="30861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5" name="Picture 14" descr="studen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3543300"/>
            <a:ext cx="2058553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3400" y="30861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7" name="Picture 16" descr="image15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3543300"/>
            <a:ext cx="149489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30861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#1 (4/6) kathak | (7/17) troublesome woman | (2/5) plane | (4/10) bouldering | (2/4) fool | (3/6) bricks | (2/7) student | (9/9) triangles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