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400">
                <a:latin typeface="Calibri"/>
              </a:rPr>
              <a:t>Puzzle #1</a:t>
            </a:r>
          </a:p>
        </p:txBody>
      </p:sp>
      <p:pic>
        <p:nvPicPr>
          <p:cNvPr id="3" name="Picture 2" descr="_not_f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4/27</a:t>
            </a:r>
          </a:p>
        </p:txBody>
      </p:sp>
      <p:pic>
        <p:nvPicPr>
          <p:cNvPr id="5" name="Picture 4" descr="_not_f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71600"/>
            <a:ext cx="13716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6/19</a:t>
            </a:r>
          </a:p>
        </p:txBody>
      </p:sp>
      <p:pic>
        <p:nvPicPr>
          <p:cNvPr id="7" name="Picture 6" descr="_not_f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13716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5/11</a:t>
            </a:r>
          </a:p>
        </p:txBody>
      </p:sp>
      <p:pic>
        <p:nvPicPr>
          <p:cNvPr id="9" name="Picture 8" descr="_not_f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71600"/>
            <a:ext cx="13716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27432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7/10</a:t>
            </a:r>
          </a:p>
        </p:txBody>
      </p:sp>
      <p:pic>
        <p:nvPicPr>
          <p:cNvPr id="11" name="Picture 10" descr="_not_f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13716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45720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11/14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