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6" r:id="rId9"/>
    <p:sldId id="277" r:id="rId1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6011" y="6139013"/>
            <a:ext cx="653013" cy="6524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1176" y="6118529"/>
            <a:ext cx="834487" cy="65620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673" y="978916"/>
            <a:ext cx="8118602" cy="5879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273" y="2694342"/>
            <a:ext cx="5578737" cy="15779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55078" y="5275058"/>
            <a:ext cx="1514272" cy="11906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36011" y="6139013"/>
            <a:ext cx="653013" cy="6524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31176" y="6118529"/>
            <a:ext cx="834487" cy="6562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3052" y="578611"/>
            <a:ext cx="29778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837" y="1406397"/>
            <a:ext cx="8157209" cy="433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@prsystem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s://www.figma.com/proto/owfF2t9p0Sc4RZsWc4TUpz/Untitled?node-id=13%3A11&amp;scaling=scale-down&amp;page-id=0%3A1&amp;starting-point-node-id=16%3A2&amp;show-proto-sidebar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jpe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hyperlink" Target="https://www.figma.com/proto/YAgKSDlkGNv2LQq4LYepvH/Prototyping-in-Figma?node-id=0%3A88&amp;scaling=scale-down&amp;page-id=0%3A1&amp;starting-point-node-id=0%3A2&amp;show-proto-sidebar=1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ome.unicruz.edu.br/seminario/anais/anais-2013/XVIII%20SEMIN%C3%81RIO%20INTERINSTITUCIONAL%202013%20-%20ANAIS/CCSA/ADMINISTRACAO/C.ORAL/MANUAL%20DE%20PR%C3%81TICAS%20COMO%20NORTEADOR%20DE%20ROTINAS.pdf" TargetMode="External"/><Relationship Id="rId3" Type="http://schemas.openxmlformats.org/officeDocument/2006/relationships/image" Target="../media/image7.jpeg"/><Relationship Id="rId7" Type="http://schemas.openxmlformats.org/officeDocument/2006/relationships/hyperlink" Target="http://periodicos.uniptan.edu.br:8090/revistas/index.php/SaberesInterdisciplinares/article/view/2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bsoncamargo.com.br/blog/Restricoes-do-projeto" TargetMode="External"/><Relationship Id="rId5" Type="http://schemas.openxmlformats.org/officeDocument/2006/relationships/hyperlink" Target="https://codificar.com.br/requisitos-funcionais-nao-funcionais/" TargetMode="External"/><Relationship Id="rId10" Type="http://schemas.openxmlformats.org/officeDocument/2006/relationships/image" Target="../media/image21.jpeg"/><Relationship Id="rId4" Type="http://schemas.openxmlformats.org/officeDocument/2006/relationships/hyperlink" Target="https://www.atlassian.com/br/agile/project-management/user-stories" TargetMode="External"/><Relationship Id="rId9" Type="http://schemas.openxmlformats.org/officeDocument/2006/relationships/hyperlink" Target="https://www.researchgate.net/profile/Helena-Silva-42/publication/358728535_EDUCACAO_AMBIENTAL_E_O_JOGO_DA_MEMORIA_GEODIVERSAO_UMA_ALTERNATIVA_LUDICA_PARA_O_ENSINO_DA_GEODIVERSIDADE_E_TEMATICAS_AFINS/links/62112142f02286737cad038d/EDUCACAO-AMBIENTAL-E-O-JOGO-DA-MEMORIA-GEODIVERSAO-UMA-ALTERNATIVA-LUDICA-PARA-O-ENSINO-DA-GEODIVERSIDADE-E-TEMATICAS-AFINS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APRESENTAÇÃO</a:t>
            </a:r>
            <a:endParaRPr sz="4000"/>
          </a:p>
          <a:p>
            <a:pPr marL="12700" marR="5080" algn="ctr">
              <a:lnSpc>
                <a:spcPct val="100000"/>
              </a:lnSpc>
            </a:pPr>
            <a:r>
              <a:rPr lang="pt-BR" sz="4000" spc="-5" dirty="0" smtClean="0">
                <a:solidFill>
                  <a:srgbClr val="000000"/>
                </a:solidFill>
              </a:rPr>
              <a:t>DA APLICAÇÃO </a:t>
            </a:r>
            <a:br>
              <a:rPr lang="pt-BR" sz="4000" spc="-5" dirty="0" smtClean="0">
                <a:solidFill>
                  <a:srgbClr val="000000"/>
                </a:solidFill>
              </a:rPr>
            </a:br>
            <a:r>
              <a:rPr lang="pt-BR" sz="4000" spc="-5" dirty="0" smtClean="0">
                <a:solidFill>
                  <a:srgbClr val="000000"/>
                </a:solidFill>
              </a:rPr>
              <a:t>GESTÃO DE ROTINAS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752600" y="3276600"/>
            <a:ext cx="606615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5"/>
              </a:spcBef>
            </a:pPr>
            <a:r>
              <a:rPr lang="pt-BR" sz="2000" spc="-5" dirty="0" smtClean="0">
                <a:latin typeface="Calibri Light"/>
                <a:cs typeface="Calibri Light"/>
              </a:rPr>
              <a:t>Professor: Leonardo Vilela Cardoso</a:t>
            </a:r>
            <a:endParaRPr lang="pt-BR" sz="2000" spc="-5" dirty="0" smtClean="0">
              <a:latin typeface="Calibri Light"/>
              <a:cs typeface="Calibri Light"/>
            </a:endParaRPr>
          </a:p>
          <a:p>
            <a:pPr marL="12065" marR="5080" indent="1905" algn="ctr">
              <a:lnSpc>
                <a:spcPct val="100000"/>
              </a:lnSpc>
              <a:spcBef>
                <a:spcPts val="105"/>
              </a:spcBef>
            </a:pPr>
            <a:r>
              <a:rPr lang="pt-BR" sz="2000" spc="-5" dirty="0" smtClean="0">
                <a:latin typeface="Calibri Light"/>
                <a:cs typeface="Calibri Light"/>
              </a:rPr>
              <a:t>Matéria</a:t>
            </a:r>
            <a:r>
              <a:rPr sz="2000" spc="-5" smtClean="0">
                <a:latin typeface="Calibri Light"/>
                <a:cs typeface="Calibri Light"/>
              </a:rPr>
              <a:t>:</a:t>
            </a:r>
            <a:r>
              <a:rPr sz="2000" spc="-40" smtClean="0">
                <a:latin typeface="Calibri Light"/>
                <a:cs typeface="Calibri Light"/>
              </a:rPr>
              <a:t> </a:t>
            </a:r>
            <a:r>
              <a:rPr lang="pt-BR" sz="2000" spc="-40" dirty="0" smtClean="0">
                <a:latin typeface="Calibri Light"/>
                <a:cs typeface="Calibri Light"/>
              </a:rPr>
              <a:t>Trabalho interdisciplinar de desenvolvimento WEB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7" name="Imagem 6" descr="puc-minas-1-1008x1024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0778" y="5828695"/>
            <a:ext cx="1013222" cy="1029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7" name="Imagem 6" descr="puc-minas-1-1008x1024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0778" y="5828695"/>
            <a:ext cx="1013222" cy="1029305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038600" y="533400"/>
            <a:ext cx="2977895" cy="574040"/>
          </a:xfrm>
        </p:spPr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9" name="object 3"/>
          <p:cNvSpPr txBox="1"/>
          <p:nvPr/>
        </p:nvSpPr>
        <p:spPr>
          <a:xfrm>
            <a:off x="424687" y="1503045"/>
            <a:ext cx="8338313" cy="3757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sz="1800" dirty="0" err="1" smtClean="0">
                <a:latin typeface="Calibri Light"/>
                <a:cs typeface="Calibri Light"/>
              </a:rPr>
              <a:t>Scrum</a:t>
            </a:r>
            <a:r>
              <a:rPr lang="pt-BR" sz="1800" dirty="0" smtClean="0">
                <a:latin typeface="Calibri Light"/>
                <a:cs typeface="Calibri Light"/>
              </a:rPr>
              <a:t> </a:t>
            </a:r>
            <a:r>
              <a:rPr lang="pt-BR" sz="1800" dirty="0" err="1" smtClean="0">
                <a:latin typeface="Calibri Light"/>
                <a:cs typeface="Calibri Light"/>
              </a:rPr>
              <a:t>Master</a:t>
            </a:r>
            <a:r>
              <a:rPr lang="pt-BR" sz="1800" dirty="0" smtClean="0">
                <a:latin typeface="Calibri Light"/>
                <a:cs typeface="Calibri Light"/>
              </a:rPr>
              <a:t>: </a:t>
            </a:r>
            <a:r>
              <a:rPr lang="pt-BR" spc="-5" dirty="0" smtClean="0">
                <a:latin typeface="Calibri Light"/>
                <a:cs typeface="Calibri Light"/>
              </a:rPr>
              <a:t>Leonardo Vilela </a:t>
            </a:r>
            <a:r>
              <a:rPr lang="pt-BR" spc="-5" dirty="0" smtClean="0">
                <a:latin typeface="Calibri Light"/>
                <a:cs typeface="Calibri Light"/>
              </a:rPr>
              <a:t>Cardoso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sz="1800">
              <a:latin typeface="Calibri Light"/>
              <a:cs typeface="Calibri Light"/>
            </a:endParaRPr>
          </a:p>
          <a:p>
            <a:pPr marL="299085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dirty="0" smtClean="0">
                <a:latin typeface="Calibri Light"/>
                <a:cs typeface="Calibri Light"/>
              </a:rPr>
              <a:t>Software </a:t>
            </a:r>
            <a:r>
              <a:rPr lang="pt-BR" dirty="0" err="1" smtClean="0">
                <a:latin typeface="Calibri Light"/>
                <a:cs typeface="Calibri Light"/>
              </a:rPr>
              <a:t>Developer</a:t>
            </a:r>
            <a:r>
              <a:rPr lang="pt-BR" dirty="0" smtClean="0">
                <a:latin typeface="Calibri Light"/>
                <a:cs typeface="Calibri Light"/>
              </a:rPr>
              <a:t>: </a:t>
            </a:r>
            <a:r>
              <a:rPr lang="pt-BR" dirty="0" smtClean="0">
                <a:latin typeface="Calibri Light"/>
                <a:cs typeface="Calibri Light"/>
              </a:rPr>
              <a:t>Bianca Marques Teixeira</a:t>
            </a:r>
            <a:endParaRPr lang="pt-BR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dirty="0" smtClean="0">
                <a:latin typeface="Calibri Light"/>
                <a:cs typeface="Calibri Light"/>
              </a:rPr>
              <a:t>Software </a:t>
            </a:r>
            <a:r>
              <a:rPr lang="pt-BR" dirty="0" err="1">
                <a:latin typeface="Calibri Light"/>
                <a:cs typeface="Calibri Light"/>
              </a:rPr>
              <a:t>Developer</a:t>
            </a:r>
            <a:r>
              <a:rPr lang="pt-BR" dirty="0" smtClean="0">
                <a:latin typeface="Calibri Light"/>
                <a:cs typeface="Calibri Light"/>
              </a:rPr>
              <a:t>: Carlos </a:t>
            </a:r>
            <a:r>
              <a:rPr lang="pt-BR" dirty="0">
                <a:latin typeface="Calibri Light"/>
                <a:cs typeface="Calibri Light"/>
              </a:rPr>
              <a:t>Alberto Diniz </a:t>
            </a:r>
            <a:r>
              <a:rPr lang="pt-BR" dirty="0" smtClean="0">
                <a:latin typeface="Calibri Light"/>
                <a:cs typeface="Calibri Light"/>
              </a:rPr>
              <a:t>Junior</a:t>
            </a:r>
            <a:endParaRPr sz="1800">
              <a:latin typeface="Calibri Light"/>
              <a:cs typeface="Calibri Light"/>
            </a:endParaRPr>
          </a:p>
          <a:p>
            <a:pPr marL="299085" indent="-287020">
              <a:spcBef>
                <a:spcPts val="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dirty="0" smtClean="0">
                <a:latin typeface="Calibri Light"/>
                <a:cs typeface="Calibri Light"/>
              </a:rPr>
              <a:t>Software </a:t>
            </a:r>
            <a:r>
              <a:rPr lang="pt-BR" dirty="0" err="1" smtClean="0">
                <a:latin typeface="Calibri Light"/>
                <a:cs typeface="Calibri Light"/>
              </a:rPr>
              <a:t>Developer</a:t>
            </a:r>
            <a:r>
              <a:rPr lang="pt-BR" dirty="0" smtClean="0">
                <a:latin typeface="Calibri Light"/>
                <a:cs typeface="Calibri Light"/>
              </a:rPr>
              <a:t>: </a:t>
            </a:r>
            <a:r>
              <a:rPr lang="pt-BR" dirty="0" smtClean="0">
                <a:latin typeface="Calibri Light"/>
                <a:cs typeface="Calibri Light"/>
              </a:rPr>
              <a:t>Caio Machado </a:t>
            </a:r>
            <a:r>
              <a:rPr lang="pt-BR" dirty="0" err="1" smtClean="0">
                <a:latin typeface="Calibri Light"/>
                <a:cs typeface="Calibri Light"/>
              </a:rPr>
              <a:t>Taussig</a:t>
            </a:r>
            <a:endParaRPr lang="pt-BR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dirty="0" smtClean="0">
                <a:latin typeface="Calibri Light"/>
                <a:cs typeface="Calibri Light"/>
              </a:rPr>
              <a:t>Software </a:t>
            </a:r>
            <a:r>
              <a:rPr lang="pt-BR" dirty="0" err="1">
                <a:latin typeface="Calibri Light"/>
                <a:cs typeface="Calibri Light"/>
              </a:rPr>
              <a:t>Developer</a:t>
            </a:r>
            <a:r>
              <a:rPr lang="pt-BR" dirty="0" smtClean="0">
                <a:latin typeface="Calibri Light"/>
                <a:cs typeface="Calibri Light"/>
              </a:rPr>
              <a:t>: </a:t>
            </a:r>
            <a:r>
              <a:rPr lang="pt-BR" dirty="0" smtClean="0">
                <a:latin typeface="Calibri Light"/>
                <a:cs typeface="Calibri Light"/>
              </a:rPr>
              <a:t>Diogo Henrique Afonso Silva </a:t>
            </a:r>
            <a:endParaRPr lang="pt-BR" dirty="0" smtClean="0">
              <a:latin typeface="Calibri Light"/>
              <a:cs typeface="Calibri Light"/>
            </a:endParaRPr>
          </a:p>
          <a:p>
            <a:pPr marL="299085" indent="-287020">
              <a:spcBef>
                <a:spcPts val="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dirty="0" smtClean="0">
                <a:latin typeface="Calibri Light"/>
                <a:cs typeface="Calibri Light"/>
              </a:rPr>
              <a:t>Software </a:t>
            </a:r>
            <a:r>
              <a:rPr lang="pt-BR" dirty="0" err="1">
                <a:latin typeface="Calibri Light"/>
                <a:cs typeface="Calibri Light"/>
              </a:rPr>
              <a:t>Developer</a:t>
            </a:r>
            <a:r>
              <a:rPr lang="pt-BR" dirty="0" smtClean="0">
                <a:latin typeface="Calibri Light"/>
                <a:cs typeface="Calibri Light"/>
              </a:rPr>
              <a:t>: </a:t>
            </a:r>
            <a:r>
              <a:rPr lang="pt-BR" dirty="0" smtClean="0">
                <a:latin typeface="Calibri Light"/>
                <a:cs typeface="Calibri Light"/>
              </a:rPr>
              <a:t>Robert Willian Batista dos Santos Silva</a:t>
            </a:r>
            <a:endParaRPr lang="pt-BR" dirty="0" smtClean="0">
              <a:latin typeface="Calibri Light"/>
              <a:cs typeface="Calibri Light"/>
            </a:endParaRPr>
          </a:p>
          <a:p>
            <a:pPr marL="299085" indent="-287020">
              <a:spcBef>
                <a:spcPts val="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dirty="0" smtClean="0">
                <a:latin typeface="Calibri Light"/>
                <a:cs typeface="Calibri Light"/>
              </a:rPr>
              <a:t>Software </a:t>
            </a:r>
            <a:r>
              <a:rPr lang="pt-BR" dirty="0" err="1">
                <a:latin typeface="Calibri Light"/>
                <a:cs typeface="Calibri Light"/>
              </a:rPr>
              <a:t>Developer</a:t>
            </a:r>
            <a:r>
              <a:rPr lang="pt-BR" dirty="0" smtClean="0">
                <a:latin typeface="Calibri Light"/>
                <a:cs typeface="Calibri Light"/>
              </a:rPr>
              <a:t>: Vinicius Resende do Carmo</a:t>
            </a:r>
            <a:endParaRPr lang="pt-BR" dirty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pt-BR" dirty="0" smtClean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 Light"/>
                <a:cs typeface="Calibri Light"/>
              </a:rPr>
              <a:t>Contato</a:t>
            </a:r>
            <a:endParaRPr sz="180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mtClean="0">
                <a:latin typeface="Calibri Light"/>
                <a:cs typeface="Calibri Light"/>
              </a:rPr>
              <a:t>E-mail</a:t>
            </a:r>
            <a:r>
              <a:rPr sz="1800">
                <a:latin typeface="Calibri Light"/>
                <a:cs typeface="Calibri Light"/>
              </a:rPr>
              <a:t>:</a:t>
            </a:r>
            <a:r>
              <a:rPr sz="1800" spc="-10">
                <a:latin typeface="Calibri Light"/>
                <a:cs typeface="Calibri Light"/>
              </a:rPr>
              <a:t> </a:t>
            </a:r>
            <a:r>
              <a:rPr lang="pt-BR" spc="-5" dirty="0" err="1" smtClean="0">
                <a:latin typeface="Calibri Light"/>
                <a:cs typeface="Calibri Light"/>
                <a:hlinkClick r:id="rId4"/>
              </a:rPr>
              <a:t>adm</a:t>
            </a:r>
            <a:r>
              <a:rPr sz="1800" spc="-5" smtClean="0">
                <a:latin typeface="Calibri Light"/>
                <a:cs typeface="Calibri Light"/>
                <a:hlinkClick r:id="rId4"/>
              </a:rPr>
              <a:t>@</a:t>
            </a:r>
            <a:r>
              <a:rPr lang="pt-BR" sz="1800" spc="-5" dirty="0" smtClean="0">
                <a:latin typeface="Calibri Light"/>
                <a:cs typeface="Calibri Light"/>
                <a:hlinkClick r:id="rId4"/>
              </a:rPr>
              <a:t>prsystem.com</a:t>
            </a:r>
            <a:r>
              <a:rPr lang="pt-BR" spc="-5" dirty="0">
                <a:latin typeface="Calibri Light"/>
                <a:cs typeface="Calibri Light"/>
              </a:rPr>
              <a:t> </a:t>
            </a:r>
            <a:r>
              <a:rPr lang="pt-BR" spc="-5" dirty="0" smtClean="0">
                <a:latin typeface="Calibri Light"/>
                <a:cs typeface="Calibri Light"/>
              </a:rPr>
              <a:t>   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7" name="Imagem 6" descr="puc-minas-1-1008x1024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0778" y="5828695"/>
            <a:ext cx="1013222" cy="1029305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3048000" y="533400"/>
            <a:ext cx="2977895" cy="57404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9" name="object 3"/>
          <p:cNvSpPr txBox="1"/>
          <p:nvPr/>
        </p:nvSpPr>
        <p:spPr>
          <a:xfrm>
            <a:off x="424687" y="1503045"/>
            <a:ext cx="8338313" cy="4170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sz="1800" dirty="0" smtClean="0">
                <a:latin typeface="Calibri Light"/>
                <a:cs typeface="Calibri Light"/>
              </a:rPr>
              <a:t>Foco no trabalho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pt-BR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pt-BR" sz="1800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pt-BR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pt-BR" sz="1800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pt-BR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sz="1800" dirty="0" smtClean="0">
                <a:latin typeface="Calibri Light"/>
                <a:cs typeface="Calibri Light"/>
              </a:rPr>
              <a:t>Rotina e produtividade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pt-BR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pt-BR" sz="1800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pt-BR" spc="-5" dirty="0" smtClean="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sz="180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pt-BR" dirty="0" smtClean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endParaRPr sz="1800">
              <a:latin typeface="Calibri Light"/>
              <a:cs typeface="Calibri Light"/>
            </a:endParaRPr>
          </a:p>
        </p:txBody>
      </p:sp>
      <p:pic>
        <p:nvPicPr>
          <p:cNvPr id="6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1600200"/>
            <a:ext cx="43434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7" name="Imagem 6" descr="puc-minas-1-1008x1024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0778" y="5828695"/>
            <a:ext cx="1013222" cy="1029305"/>
          </a:xfrm>
          <a:prstGeom prst="rect">
            <a:avLst/>
          </a:prstGeom>
        </p:spPr>
      </p:pic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743200" y="609600"/>
            <a:ext cx="396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 smtClean="0"/>
              <a:t>FLUXO DO USUÁRIO</a:t>
            </a:r>
            <a:endParaRPr spc="-5" dirty="0"/>
          </a:p>
        </p:txBody>
      </p:sp>
      <p:pic>
        <p:nvPicPr>
          <p:cNvPr id="11" name="Imagem 10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0971"/>
            <a:ext cx="8001000" cy="462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7" name="Imagem 6" descr="puc-minas-1-1008x1024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0778" y="5828695"/>
            <a:ext cx="1013222" cy="1029305"/>
          </a:xfrm>
          <a:prstGeom prst="rect">
            <a:avLst/>
          </a:prstGeom>
        </p:spPr>
      </p:pic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396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 smtClean="0"/>
              <a:t>MAPA DE EMPATIA</a:t>
            </a:r>
            <a:endParaRPr spc="-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371600"/>
            <a:ext cx="4043441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1371600"/>
            <a:ext cx="4249371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3581400"/>
            <a:ext cx="4204971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43400" y="3581400"/>
            <a:ext cx="454958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7" name="Imagem 6" descr="puc-minas-1-1008x1024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0778" y="5828695"/>
            <a:ext cx="1013222" cy="1029305"/>
          </a:xfrm>
          <a:prstGeom prst="rect">
            <a:avLst/>
          </a:prstGeom>
        </p:spPr>
      </p:pic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396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 smtClean="0"/>
              <a:t>PROTOTIPO WEB</a:t>
            </a:r>
            <a:endParaRPr spc="-5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295400"/>
            <a:ext cx="362375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3200400"/>
            <a:ext cx="41148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3886200"/>
            <a:ext cx="2739643" cy="152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1524000"/>
            <a:ext cx="2739643" cy="152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ixaDeTexto 14"/>
          <p:cNvSpPr txBox="1"/>
          <p:nvPr/>
        </p:nvSpPr>
        <p:spPr>
          <a:xfrm>
            <a:off x="381000" y="6172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Link </a:t>
            </a:r>
            <a:r>
              <a:rPr lang="pt-BR" dirty="0" smtClean="0"/>
              <a:t>protótipo: </a:t>
            </a:r>
            <a:r>
              <a:rPr lang="pt-BR" dirty="0" smtClean="0">
                <a:hlinkClick r:id="rId7"/>
              </a:rPr>
              <a:t>https://www.figma.com/prototipogestaorotinasWEB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7" name="Imagem 6" descr="puc-minas-1-1008x1024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0778" y="5828695"/>
            <a:ext cx="1013222" cy="1029305"/>
          </a:xfrm>
          <a:prstGeom prst="rect">
            <a:avLst/>
          </a:prstGeom>
        </p:spPr>
      </p:pic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396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 smtClean="0"/>
              <a:t>PROTOTIPO MOBILE</a:t>
            </a:r>
            <a:endParaRPr spc="-5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4724400"/>
            <a:ext cx="2739643" cy="152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295400"/>
            <a:ext cx="1586068" cy="308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1295400"/>
            <a:ext cx="1524000" cy="308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1295400"/>
            <a:ext cx="15027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1295400"/>
            <a:ext cx="1494001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457200" y="6172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Link </a:t>
            </a:r>
            <a:r>
              <a:rPr lang="pt-BR" dirty="0" smtClean="0"/>
              <a:t>protótipo: </a:t>
            </a:r>
            <a:r>
              <a:rPr lang="pt-BR" dirty="0" smtClean="0">
                <a:hlinkClick r:id="rId9"/>
              </a:rPr>
              <a:t>https://www.figma.com/prototipogestaorotinasMOB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7" name="Imagem 6" descr="puc-minas-1-1008x1024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0778" y="5828695"/>
            <a:ext cx="1013222" cy="1029305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524000" y="533400"/>
            <a:ext cx="5867400" cy="685800"/>
          </a:xfrm>
        </p:spPr>
        <p:txBody>
          <a:bodyPr/>
          <a:lstStyle/>
          <a:p>
            <a:r>
              <a:rPr lang="pt-BR" dirty="0" smtClean="0"/>
              <a:t>REFERENCIAS BIBLIOGRAFICAS</a:t>
            </a:r>
            <a:endParaRPr lang="pt-BR" dirty="0"/>
          </a:p>
        </p:txBody>
      </p:sp>
      <p:sp>
        <p:nvSpPr>
          <p:cNvPr id="6" name="object 4"/>
          <p:cNvSpPr txBox="1"/>
          <p:nvPr/>
        </p:nvSpPr>
        <p:spPr>
          <a:xfrm>
            <a:off x="81788" y="2057400"/>
            <a:ext cx="9062212" cy="24141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pt-BR" sz="1200" u="sng" dirty="0" smtClean="0">
                <a:hlinkClick r:id="rId4"/>
              </a:rPr>
              <a:t>https</a:t>
            </a:r>
            <a:r>
              <a:rPr lang="pt-BR" sz="1200" u="sng" dirty="0" smtClean="0">
                <a:hlinkClick r:id="rId4"/>
              </a:rPr>
              <a:t>://www.atlassian.com/br/agile/project-management/user-stories</a:t>
            </a:r>
            <a:endParaRPr lang="pt-BR" sz="1200" dirty="0" smtClean="0"/>
          </a:p>
          <a:p>
            <a:r>
              <a:rPr lang="pt-BR" sz="1200" u="sng" dirty="0" smtClean="0">
                <a:hlinkClick r:id="rId5"/>
              </a:rPr>
              <a:t>https://codificar.com.br/requisitos-funcionais-nao-funcionais/</a:t>
            </a:r>
            <a:endParaRPr lang="pt-BR" sz="1200" dirty="0" smtClean="0"/>
          </a:p>
          <a:p>
            <a:r>
              <a:rPr lang="pt-BR" sz="1200" u="sng" dirty="0" smtClean="0">
                <a:hlinkClick r:id="rId6"/>
              </a:rPr>
              <a:t>https://robsoncamargo.com.br/blog/Restricoes-do-projeto</a:t>
            </a:r>
            <a:endParaRPr lang="pt-BR" sz="1200" dirty="0" smtClean="0"/>
          </a:p>
          <a:p>
            <a:r>
              <a:rPr lang="pt-BR" sz="1200" dirty="0" smtClean="0"/>
              <a:t> </a:t>
            </a:r>
          </a:p>
          <a:p>
            <a:r>
              <a:rPr lang="pt-BR" sz="1200" u="sng" dirty="0" smtClean="0">
                <a:hlinkClick r:id="rId7"/>
              </a:rPr>
              <a:t>http://periodicos.uniptan.edu.br:8090/revistas/index.</a:t>
            </a:r>
            <a:r>
              <a:rPr lang="pt-BR" sz="1200" u="sng" dirty="0" err="1" smtClean="0">
                <a:hlinkClick r:id="rId7"/>
              </a:rPr>
              <a:t>php</a:t>
            </a:r>
            <a:r>
              <a:rPr lang="pt-BR" sz="1200" u="sng" dirty="0" smtClean="0">
                <a:hlinkClick r:id="rId7"/>
              </a:rPr>
              <a:t>/</a:t>
            </a:r>
            <a:r>
              <a:rPr lang="pt-BR" sz="1200" u="sng" dirty="0" err="1" smtClean="0">
                <a:hlinkClick r:id="rId7"/>
              </a:rPr>
              <a:t>SaberesInterdisciplinares</a:t>
            </a:r>
            <a:r>
              <a:rPr lang="pt-BR" sz="1200" u="sng" dirty="0" smtClean="0">
                <a:hlinkClick r:id="rId7"/>
              </a:rPr>
              <a:t>/</a:t>
            </a:r>
            <a:r>
              <a:rPr lang="pt-BR" sz="1200" u="sng" dirty="0" err="1" smtClean="0">
                <a:hlinkClick r:id="rId7"/>
              </a:rPr>
              <a:t>article</a:t>
            </a:r>
            <a:r>
              <a:rPr lang="pt-BR" sz="1200" u="sng" dirty="0" smtClean="0">
                <a:hlinkClick r:id="rId7"/>
              </a:rPr>
              <a:t>/</a:t>
            </a:r>
            <a:r>
              <a:rPr lang="pt-BR" sz="1200" u="sng" dirty="0" err="1" smtClean="0">
                <a:hlinkClick r:id="rId7"/>
              </a:rPr>
              <a:t>view</a:t>
            </a:r>
            <a:r>
              <a:rPr lang="pt-BR" sz="1200" u="sng" dirty="0" smtClean="0">
                <a:hlinkClick r:id="rId7"/>
              </a:rPr>
              <a:t>/26</a:t>
            </a:r>
            <a:endParaRPr lang="pt-BR" sz="1200" dirty="0" smtClean="0"/>
          </a:p>
          <a:p>
            <a:r>
              <a:rPr lang="pt-BR" sz="1200" u="sng" dirty="0" smtClean="0">
                <a:hlinkClick r:id="rId8"/>
              </a:rPr>
              <a:t>https://home.unicruz.edu.br/seminario/anais/anais-2013/XVIII%20SEMIN%C3%81RIO%20INTERINSTITUCIONAL%202013%20-%20ANAIS/CCSA/ADMINISTRACAO/C.ORAL/MANUAL%20DE%20PR%C3%81TICAS%20COMO%20NORTEADOR%20DE%20ROTINAS.pdf</a:t>
            </a:r>
            <a:endParaRPr lang="pt-BR" sz="1200" dirty="0" smtClean="0"/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u="sng" dirty="0" smtClean="0">
                <a:hlinkClick r:id="rId9"/>
              </a:rPr>
              <a:t>https://www.researchgate.net/profile/Helena-Silva-42/publication/358728535_EDUCACAO_AMBIENTAL_E_O_JOGO_DA_MEMORIA_GEODIVERSAO_UMA_ALTERNATIVA_LUDICA_PARA_O_ENSINO_DA_GEODIVERSIDADE_E_TEMATICAS_AFINS/links/62112142f02286737cad038d/EDUCACAO-AMBIENTAL-E-O-JOGO-DA-MEMORIA-GEODIVERSAO-UMA-ALTERNATIVA-LUDICA-PARA-O-ENSINO-DA-GEODIVERSIDADE-E-TEMATICAS-AFINS.pdf#page=87</a:t>
            </a:r>
            <a:endParaRPr lang="pt-BR" sz="1200" dirty="0"/>
          </a:p>
        </p:txBody>
      </p:sp>
      <p:pic>
        <p:nvPicPr>
          <p:cNvPr id="10" name="object 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1800" y="1371600"/>
            <a:ext cx="2003976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0"/>
            <a:ext cx="6705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"/>
            <a:ext cx="9144000" cy="93320"/>
          </a:xfrm>
          <a:prstGeom prst="rect">
            <a:avLst/>
          </a:prstGeom>
        </p:spPr>
      </p:pic>
      <p:pic>
        <p:nvPicPr>
          <p:cNvPr id="7" name="Imagem 6" descr="puc-minas-1-1008x1024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0778" y="5828695"/>
            <a:ext cx="1013222" cy="1029305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1828800" y="5410200"/>
            <a:ext cx="5747513" cy="1272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pt-BR" dirty="0" smtClean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 Light"/>
              <a:cs typeface="Calibri Light"/>
            </a:endParaRPr>
          </a:p>
          <a:p>
            <a:pPr marL="12700" algn="ctr">
              <a:lnSpc>
                <a:spcPct val="100000"/>
              </a:lnSpc>
              <a:tabLst>
                <a:tab pos="299085" algn="l"/>
              </a:tabLst>
            </a:pPr>
            <a:r>
              <a:rPr sz="1800" u="sng" spc="-5" smtClean="0">
                <a:solidFill>
                  <a:schemeClr val="bg1"/>
                </a:solidFill>
                <a:latin typeface="Calibri Light"/>
                <a:cs typeface="Calibri Light"/>
              </a:rPr>
              <a:t>Contat</a:t>
            </a:r>
            <a:r>
              <a:rPr lang="pt-BR" sz="1800" u="sng" spc="-5" dirty="0" smtClean="0">
                <a:solidFill>
                  <a:schemeClr val="bg1"/>
                </a:solidFill>
                <a:latin typeface="Calibri Light"/>
                <a:cs typeface="Calibri Light"/>
              </a:rPr>
              <a:t>o</a:t>
            </a:r>
            <a:endParaRPr sz="1800" u="sng" spc="-5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99085" indent="-287020" algn="ctr">
              <a:lnSpc>
                <a:spcPct val="100000"/>
              </a:lnSpc>
              <a:spcBef>
                <a:spcPts val="430"/>
              </a:spcBef>
              <a:tabLst>
                <a:tab pos="299085" algn="l"/>
                <a:tab pos="299720" algn="l"/>
              </a:tabLst>
            </a:pPr>
            <a:r>
              <a:rPr sz="1800" b="1" smtClean="0">
                <a:solidFill>
                  <a:schemeClr val="bg1"/>
                </a:solidFill>
                <a:latin typeface="Calibri Light"/>
                <a:cs typeface="Calibri Light"/>
              </a:rPr>
              <a:t>E-mail:</a:t>
            </a:r>
            <a:r>
              <a:rPr sz="1800" b="1" spc="-1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pt-BR" b="1" spc="-5" dirty="0" smtClean="0">
                <a:solidFill>
                  <a:schemeClr val="bg1"/>
                </a:solidFill>
                <a:latin typeface="Calibri Light"/>
                <a:cs typeface="Calibri Light"/>
              </a:rPr>
              <a:t>adm@prsystem.com</a:t>
            </a:r>
            <a:endParaRPr sz="1800" b="1">
              <a:solidFill>
                <a:schemeClr val="bg1">
                  <a:lumMod val="95000"/>
                </a:schemeClr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111</Words>
  <Application>Microsoft Office PowerPoint</Application>
  <PresentationFormat>Apresentação na tela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DA APLICAÇÃO  GESTÃO DE ROTINAS</vt:lpstr>
      <vt:lpstr>EQUIPE</vt:lpstr>
      <vt:lpstr>INTRODUÇÃO</vt:lpstr>
      <vt:lpstr>FLUXO DO USUÁRIO</vt:lpstr>
      <vt:lpstr>MAPA DE EMPATIA</vt:lpstr>
      <vt:lpstr>PROTOTIPO WEB</vt:lpstr>
      <vt:lpstr>PROTOTIPO MOBILE</vt:lpstr>
      <vt:lpstr>REFERENCIAS BIBLIOGRAFICAS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PROEX/Núcleo Tecnologia e Inovação</dc:creator>
  <cp:lastModifiedBy>Diogo Henrique Afonso Silva</cp:lastModifiedBy>
  <cp:revision>92</cp:revision>
  <dcterms:created xsi:type="dcterms:W3CDTF">2022-04-04T22:45:19Z</dcterms:created>
  <dcterms:modified xsi:type="dcterms:W3CDTF">2022-04-10T14:53:16Z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2022-04-04T00:00:00Z</vt:filetime>
  </property>
</Properties>
</file>