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60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ira Sans Extra Condensed" panose="020B060402020202020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0C8"/>
    <a:srgbClr val="EF65DF"/>
    <a:srgbClr val="B27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FDC1E4-8CDA-4E2A-A90C-A342AD8D7130}">
  <a:tblStyle styleId="{7CFDC1E4-8CDA-4E2A-A90C-A342AD8D7130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tcBdr/>
        <a:fill>
          <a:solidFill>
            <a:srgbClr val="DEE7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7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98E68E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98E68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98E68E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98E68E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674E2B0-CCC2-4923-80C8-6EE9B8C63A1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23527d1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23527d1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23527d1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23527d1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393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23527d1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23527d1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111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23527d1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23527d1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407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23527d1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23527d1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9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23527d1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23527d1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401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23527d1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23527d1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37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23527d1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23527d1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846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23527d1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23527d1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50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23527d1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23527d1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579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23527d1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23527d1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308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23527d1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23527d1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700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23527d1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23527d1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2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457187" y="4901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graphicFrame>
        <p:nvGraphicFramePr>
          <p:cNvPr id="234" name="Google Shape;234;p19"/>
          <p:cNvGraphicFramePr/>
          <p:nvPr>
            <p:extLst>
              <p:ext uri="{D42A27DB-BD31-4B8C-83A1-F6EECF244321}">
                <p14:modId xmlns:p14="http://schemas.microsoft.com/office/powerpoint/2010/main" val="1249120133"/>
              </p:ext>
            </p:extLst>
          </p:nvPr>
        </p:nvGraphicFramePr>
        <p:xfrm>
          <a:off x="457187" y="125683"/>
          <a:ext cx="8229550" cy="2970020"/>
        </p:xfrm>
        <a:graphic>
          <a:graphicData uri="http://schemas.openxmlformats.org/drawingml/2006/table">
            <a:tbl>
              <a:tblPr firstRow="1" bandRow="1">
                <a:noFill/>
                <a:tableStyleId>{7CFDC1E4-8CDA-4E2A-A90C-A342AD8D7130}</a:tableStyleId>
              </a:tblPr>
              <a:tblGrid>
                <a:gridCol w="117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3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Para Fazer</a:t>
                      </a: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0343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Planejar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Executar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Revisão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Completo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Fazendo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sym typeface="Fira Sans Extra Condensed"/>
                        </a:rPr>
                        <a:t>Feito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Fazendo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Feito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6" name="Google Shape;236;p19"/>
          <p:cNvSpPr/>
          <p:nvPr/>
        </p:nvSpPr>
        <p:spPr>
          <a:xfrm>
            <a:off x="6126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612679" y="3334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612679" y="3863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788729" y="3863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1735915" y="907231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Nome da empresa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1788729" y="2871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9647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4121191" y="23359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5277616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5277616" y="32232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4134054" y="35280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6476729" y="303214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7662279" y="303214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7662279" y="37566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76622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D56662C-33EA-4409-9421-B624269153FE}"/>
              </a:ext>
            </a:extLst>
          </p:cNvPr>
          <p:cNvSpPr/>
          <p:nvPr/>
        </p:nvSpPr>
        <p:spPr>
          <a:xfrm>
            <a:off x="470075" y="4426387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8CB8CF5-AA18-42FA-B5CC-612A9E826D13}"/>
              </a:ext>
            </a:extLst>
          </p:cNvPr>
          <p:cNvSpPr/>
          <p:nvPr/>
        </p:nvSpPr>
        <p:spPr>
          <a:xfrm>
            <a:off x="470075" y="4675499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4D780F1-A6AA-4098-B08D-7C27C56078B0}"/>
              </a:ext>
            </a:extLst>
          </p:cNvPr>
          <p:cNvSpPr/>
          <p:nvPr/>
        </p:nvSpPr>
        <p:spPr>
          <a:xfrm>
            <a:off x="2349675" y="4416463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E95B254-09A6-494F-BAA0-190EEB0B997C}"/>
              </a:ext>
            </a:extLst>
          </p:cNvPr>
          <p:cNvSpPr/>
          <p:nvPr/>
        </p:nvSpPr>
        <p:spPr>
          <a:xfrm>
            <a:off x="2349675" y="4675498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C90EFAB-2F67-443A-AF62-1DF5DAF81C43}"/>
              </a:ext>
            </a:extLst>
          </p:cNvPr>
          <p:cNvSpPr/>
          <p:nvPr/>
        </p:nvSpPr>
        <p:spPr>
          <a:xfrm>
            <a:off x="4164792" y="4416462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C429AE2-A8CD-4DE9-A1B8-34FABA75E8C0}"/>
              </a:ext>
            </a:extLst>
          </p:cNvPr>
          <p:cNvSpPr/>
          <p:nvPr/>
        </p:nvSpPr>
        <p:spPr>
          <a:xfrm>
            <a:off x="4164792" y="4675498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36B327-82F7-426F-897D-FCB13F937E3E}"/>
              </a:ext>
            </a:extLst>
          </p:cNvPr>
          <p:cNvSpPr txBox="1"/>
          <p:nvPr/>
        </p:nvSpPr>
        <p:spPr>
          <a:xfrm>
            <a:off x="4284904" y="4599142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Bianca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5A67B0C-513B-477B-814E-0F801B6CBB61}"/>
              </a:ext>
            </a:extLst>
          </p:cNvPr>
          <p:cNvSpPr txBox="1"/>
          <p:nvPr/>
        </p:nvSpPr>
        <p:spPr>
          <a:xfrm>
            <a:off x="576148" y="4580275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Vinícius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BA7234C-9B5E-4406-A99D-FFF85E5934C6}"/>
              </a:ext>
            </a:extLst>
          </p:cNvPr>
          <p:cNvSpPr txBox="1"/>
          <p:nvPr/>
        </p:nvSpPr>
        <p:spPr>
          <a:xfrm>
            <a:off x="2459981" y="4335379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Carlos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F4DD38A-5F76-429B-8E9D-0C57845CF85E}"/>
              </a:ext>
            </a:extLst>
          </p:cNvPr>
          <p:cNvSpPr txBox="1"/>
          <p:nvPr/>
        </p:nvSpPr>
        <p:spPr>
          <a:xfrm>
            <a:off x="2459981" y="4594415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Diogo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9F8811E-C090-4811-BEFA-78329956B916}"/>
              </a:ext>
            </a:extLst>
          </p:cNvPr>
          <p:cNvSpPr txBox="1"/>
          <p:nvPr/>
        </p:nvSpPr>
        <p:spPr>
          <a:xfrm>
            <a:off x="4284904" y="4338771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Robert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D451A2A-E573-48A2-A4D9-039B9D099F18}"/>
              </a:ext>
            </a:extLst>
          </p:cNvPr>
          <p:cNvSpPr txBox="1"/>
          <p:nvPr/>
        </p:nvSpPr>
        <p:spPr>
          <a:xfrm>
            <a:off x="576148" y="4355746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Caio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9F1D98A3-87E4-4FCF-A372-1B3F3210D507}"/>
              </a:ext>
            </a:extLst>
          </p:cNvPr>
          <p:cNvSpPr/>
          <p:nvPr/>
        </p:nvSpPr>
        <p:spPr>
          <a:xfrm>
            <a:off x="5206314" y="4554799"/>
            <a:ext cx="142604" cy="145613"/>
          </a:xfrm>
          <a:prstGeom prst="ellipse">
            <a:avLst/>
          </a:prstGeom>
          <a:solidFill>
            <a:srgbClr val="C7C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A700ADD-669B-49CC-BABE-638205F8ED99}"/>
              </a:ext>
            </a:extLst>
          </p:cNvPr>
          <p:cNvSpPr txBox="1"/>
          <p:nvPr/>
        </p:nvSpPr>
        <p:spPr>
          <a:xfrm>
            <a:off x="5331532" y="4468956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Grupo</a:t>
            </a:r>
          </a:p>
        </p:txBody>
      </p:sp>
      <p:sp>
        <p:nvSpPr>
          <p:cNvPr id="47" name="Google Shape;243;p19">
            <a:extLst>
              <a:ext uri="{FF2B5EF4-FFF2-40B4-BE49-F238E27FC236}">
                <a16:creationId xmlns:a16="http://schemas.microsoft.com/office/drawing/2014/main" id="{4869D246-C753-4E73-BAB9-03F7EED05033}"/>
              </a:ext>
            </a:extLst>
          </p:cNvPr>
          <p:cNvSpPr/>
          <p:nvPr/>
        </p:nvSpPr>
        <p:spPr>
          <a:xfrm>
            <a:off x="643414" y="1168179"/>
            <a:ext cx="742532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Mapa SH.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243;p19">
            <a:extLst>
              <a:ext uri="{FF2B5EF4-FFF2-40B4-BE49-F238E27FC236}">
                <a16:creationId xmlns:a16="http://schemas.microsoft.com/office/drawing/2014/main" id="{E46BB12F-0525-416C-BEE6-E9D6941EC881}"/>
              </a:ext>
            </a:extLst>
          </p:cNvPr>
          <p:cNvSpPr/>
          <p:nvPr/>
        </p:nvSpPr>
        <p:spPr>
          <a:xfrm>
            <a:off x="643414" y="1425789"/>
            <a:ext cx="742532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Mapa Emp.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243;p19">
            <a:extLst>
              <a:ext uri="{FF2B5EF4-FFF2-40B4-BE49-F238E27FC236}">
                <a16:creationId xmlns:a16="http://schemas.microsoft.com/office/drawing/2014/main" id="{DFE768F9-0357-43D1-B11E-26827BD122E4}"/>
              </a:ext>
            </a:extLst>
          </p:cNvPr>
          <p:cNvSpPr/>
          <p:nvPr/>
        </p:nvSpPr>
        <p:spPr>
          <a:xfrm>
            <a:off x="643414" y="903816"/>
            <a:ext cx="742532" cy="246514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Mapa Prio.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243;p19">
            <a:extLst>
              <a:ext uri="{FF2B5EF4-FFF2-40B4-BE49-F238E27FC236}">
                <a16:creationId xmlns:a16="http://schemas.microsoft.com/office/drawing/2014/main" id="{7030673B-B95E-43A5-A542-5C2B503157C2}"/>
              </a:ext>
            </a:extLst>
          </p:cNvPr>
          <p:cNvSpPr/>
          <p:nvPr/>
        </p:nvSpPr>
        <p:spPr>
          <a:xfrm>
            <a:off x="643415" y="1689376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Mapa Con.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43;p19">
            <a:extLst>
              <a:ext uri="{FF2B5EF4-FFF2-40B4-BE49-F238E27FC236}">
                <a16:creationId xmlns:a16="http://schemas.microsoft.com/office/drawing/2014/main" id="{986077DF-8987-49BD-9BA0-AD9AA049ADEB}"/>
              </a:ext>
            </a:extLst>
          </p:cNvPr>
          <p:cNvSpPr/>
          <p:nvPr/>
        </p:nvSpPr>
        <p:spPr>
          <a:xfrm>
            <a:off x="643416" y="1944568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Matriz Ali.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243;p19">
            <a:extLst>
              <a:ext uri="{FF2B5EF4-FFF2-40B4-BE49-F238E27FC236}">
                <a16:creationId xmlns:a16="http://schemas.microsoft.com/office/drawing/2014/main" id="{E1BEB0F2-259A-4531-9D8E-18083BC4B232}"/>
              </a:ext>
            </a:extLst>
          </p:cNvPr>
          <p:cNvSpPr/>
          <p:nvPr/>
        </p:nvSpPr>
        <p:spPr>
          <a:xfrm>
            <a:off x="643417" y="2207388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Mural Poss.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243;p19">
            <a:extLst>
              <a:ext uri="{FF2B5EF4-FFF2-40B4-BE49-F238E27FC236}">
                <a16:creationId xmlns:a16="http://schemas.microsoft.com/office/drawing/2014/main" id="{B2A15FFA-BF64-4884-B11D-3CDFBDE32A7E}"/>
              </a:ext>
            </a:extLst>
          </p:cNvPr>
          <p:cNvSpPr/>
          <p:nvPr/>
        </p:nvSpPr>
        <p:spPr>
          <a:xfrm>
            <a:off x="643506" y="2473595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Entrevista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243;p19">
            <a:extLst>
              <a:ext uri="{FF2B5EF4-FFF2-40B4-BE49-F238E27FC236}">
                <a16:creationId xmlns:a16="http://schemas.microsoft.com/office/drawing/2014/main" id="{1919E920-DF78-4683-A027-26C879845854}"/>
              </a:ext>
            </a:extLst>
          </p:cNvPr>
          <p:cNvSpPr/>
          <p:nvPr/>
        </p:nvSpPr>
        <p:spPr>
          <a:xfrm>
            <a:off x="643415" y="2730697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Brainwriting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243;p19">
            <a:extLst>
              <a:ext uri="{FF2B5EF4-FFF2-40B4-BE49-F238E27FC236}">
                <a16:creationId xmlns:a16="http://schemas.microsoft.com/office/drawing/2014/main" id="{81585837-19F1-48A4-A188-45C1011BDD24}"/>
              </a:ext>
            </a:extLst>
          </p:cNvPr>
          <p:cNvSpPr/>
          <p:nvPr/>
        </p:nvSpPr>
        <p:spPr>
          <a:xfrm>
            <a:off x="643414" y="2990148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Highlights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6D66AB5-D0C2-479B-A84D-F75F577C258A}"/>
              </a:ext>
            </a:extLst>
          </p:cNvPr>
          <p:cNvCxnSpPr/>
          <p:nvPr/>
        </p:nvCxnSpPr>
        <p:spPr>
          <a:xfrm flipV="1">
            <a:off x="457187" y="112348"/>
            <a:ext cx="0" cy="761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98992A12-DFCF-4805-83D0-D10B5C1A86D1}"/>
              </a:ext>
            </a:extLst>
          </p:cNvPr>
          <p:cNvCxnSpPr>
            <a:cxnSpLocks/>
          </p:cNvCxnSpPr>
          <p:nvPr/>
        </p:nvCxnSpPr>
        <p:spPr>
          <a:xfrm flipH="1">
            <a:off x="457188" y="125684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3EAA6C60-86C6-413C-9B33-599031A678DF}"/>
              </a:ext>
            </a:extLst>
          </p:cNvPr>
          <p:cNvCxnSpPr>
            <a:cxnSpLocks/>
          </p:cNvCxnSpPr>
          <p:nvPr/>
        </p:nvCxnSpPr>
        <p:spPr>
          <a:xfrm flipH="1">
            <a:off x="457187" y="850636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CF3C56-C4C7-495F-AC3D-D50FD1CFB63E}"/>
              </a:ext>
            </a:extLst>
          </p:cNvPr>
          <p:cNvCxnSpPr/>
          <p:nvPr/>
        </p:nvCxnSpPr>
        <p:spPr>
          <a:xfrm flipV="1">
            <a:off x="8686736" y="112348"/>
            <a:ext cx="0" cy="761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DE10AAAF-1B18-454B-96C3-6FC5BFE992A3}"/>
              </a:ext>
            </a:extLst>
          </p:cNvPr>
          <p:cNvSpPr/>
          <p:nvPr/>
        </p:nvSpPr>
        <p:spPr>
          <a:xfrm>
            <a:off x="1677859" y="1016100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7E7B21B3-69F2-42FD-891D-8C778F374C5C}"/>
              </a:ext>
            </a:extLst>
          </p:cNvPr>
          <p:cNvSpPr/>
          <p:nvPr/>
        </p:nvSpPr>
        <p:spPr>
          <a:xfrm>
            <a:off x="1676863" y="1101967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B8D4F94-199C-430F-BDC1-688B6323B742}"/>
              </a:ext>
            </a:extLst>
          </p:cNvPr>
          <p:cNvSpPr/>
          <p:nvPr/>
        </p:nvSpPr>
        <p:spPr>
          <a:xfrm>
            <a:off x="1676863" y="1190025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Google Shape;243;p19">
            <a:extLst>
              <a:ext uri="{FF2B5EF4-FFF2-40B4-BE49-F238E27FC236}">
                <a16:creationId xmlns:a16="http://schemas.microsoft.com/office/drawing/2014/main" id="{CC40C911-A14F-45FA-9F4E-2729E040EF86}"/>
              </a:ext>
            </a:extLst>
          </p:cNvPr>
          <p:cNvSpPr/>
          <p:nvPr/>
        </p:nvSpPr>
        <p:spPr>
          <a:xfrm>
            <a:off x="1735915" y="1438715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Persona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1FD24AF1-F4CD-421A-9039-00196651C48E}"/>
              </a:ext>
            </a:extLst>
          </p:cNvPr>
          <p:cNvSpPr/>
          <p:nvPr/>
        </p:nvSpPr>
        <p:spPr>
          <a:xfrm>
            <a:off x="1676863" y="1572247"/>
            <a:ext cx="142604" cy="145613"/>
          </a:xfrm>
          <a:prstGeom prst="ellipse">
            <a:avLst/>
          </a:prstGeom>
          <a:solidFill>
            <a:srgbClr val="C7C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6E5C8574-1A45-403F-A945-3E6F1F003E41}"/>
              </a:ext>
            </a:extLst>
          </p:cNvPr>
          <p:cNvCxnSpPr>
            <a:cxnSpLocks/>
          </p:cNvCxnSpPr>
          <p:nvPr/>
        </p:nvCxnSpPr>
        <p:spPr>
          <a:xfrm flipH="1">
            <a:off x="457186" y="3323326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E7435A2B-A949-4B96-B053-3CC1BC73BE71}"/>
              </a:ext>
            </a:extLst>
          </p:cNvPr>
          <p:cNvCxnSpPr>
            <a:cxnSpLocks/>
          </p:cNvCxnSpPr>
          <p:nvPr/>
        </p:nvCxnSpPr>
        <p:spPr>
          <a:xfrm flipH="1">
            <a:off x="8686735" y="850636"/>
            <a:ext cx="1" cy="24955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2B9B563B-4CBC-4F63-8B06-01883A50C6C6}"/>
              </a:ext>
            </a:extLst>
          </p:cNvPr>
          <p:cNvCxnSpPr>
            <a:cxnSpLocks/>
          </p:cNvCxnSpPr>
          <p:nvPr/>
        </p:nvCxnSpPr>
        <p:spPr>
          <a:xfrm flipH="1">
            <a:off x="466721" y="842361"/>
            <a:ext cx="1" cy="24955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2AAE48-2087-43C2-BC4D-9FB01A95A5DE}"/>
              </a:ext>
            </a:extLst>
          </p:cNvPr>
          <p:cNvSpPr txBox="1"/>
          <p:nvPr/>
        </p:nvSpPr>
        <p:spPr>
          <a:xfrm>
            <a:off x="388574" y="3595992"/>
            <a:ext cx="406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rgbClr val="0070C0"/>
                </a:solidFill>
                <a:latin typeface="Fira Sans Extra Condense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Semana 20/03 – 26/03</a:t>
            </a:r>
          </a:p>
          <a:p>
            <a:r>
              <a:rPr lang="pt-BR" sz="1800" b="1" dirty="0">
                <a:latin typeface="Fira Sans Extra Condense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Dia: 21-22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457187" y="4901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graphicFrame>
        <p:nvGraphicFramePr>
          <p:cNvPr id="234" name="Google Shape;234;p19"/>
          <p:cNvGraphicFramePr/>
          <p:nvPr/>
        </p:nvGraphicFramePr>
        <p:xfrm>
          <a:off x="457187" y="125683"/>
          <a:ext cx="8229550" cy="2970020"/>
        </p:xfrm>
        <a:graphic>
          <a:graphicData uri="http://schemas.openxmlformats.org/drawingml/2006/table">
            <a:tbl>
              <a:tblPr firstRow="1" bandRow="1">
                <a:noFill/>
                <a:tableStyleId>{7CFDC1E4-8CDA-4E2A-A90C-A342AD8D7130}</a:tableStyleId>
              </a:tblPr>
              <a:tblGrid>
                <a:gridCol w="117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3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Para Fazer</a:t>
                      </a: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0343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Planejar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Executar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Revisão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Completo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Fazendo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sym typeface="Fira Sans Extra Condensed"/>
                        </a:rPr>
                        <a:t>Feito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Fazendo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Feito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6" name="Google Shape;236;p19"/>
          <p:cNvSpPr/>
          <p:nvPr/>
        </p:nvSpPr>
        <p:spPr>
          <a:xfrm>
            <a:off x="6126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612679" y="3334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612679" y="3863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788729" y="3863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1788729" y="2871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9647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4121191" y="23359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5277616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5277616" y="32232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4134054" y="35280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6476729" y="303214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7662279" y="303214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7662279" y="37566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76622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D56662C-33EA-4409-9421-B624269153FE}"/>
              </a:ext>
            </a:extLst>
          </p:cNvPr>
          <p:cNvSpPr/>
          <p:nvPr/>
        </p:nvSpPr>
        <p:spPr>
          <a:xfrm>
            <a:off x="470075" y="4426387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8CB8CF5-AA18-42FA-B5CC-612A9E826D13}"/>
              </a:ext>
            </a:extLst>
          </p:cNvPr>
          <p:cNvSpPr/>
          <p:nvPr/>
        </p:nvSpPr>
        <p:spPr>
          <a:xfrm>
            <a:off x="470075" y="4675499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4D780F1-A6AA-4098-B08D-7C27C56078B0}"/>
              </a:ext>
            </a:extLst>
          </p:cNvPr>
          <p:cNvSpPr/>
          <p:nvPr/>
        </p:nvSpPr>
        <p:spPr>
          <a:xfrm>
            <a:off x="2349675" y="4416463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E95B254-09A6-494F-BAA0-190EEB0B997C}"/>
              </a:ext>
            </a:extLst>
          </p:cNvPr>
          <p:cNvSpPr/>
          <p:nvPr/>
        </p:nvSpPr>
        <p:spPr>
          <a:xfrm>
            <a:off x="2349675" y="4675498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C90EFAB-2F67-443A-AF62-1DF5DAF81C43}"/>
              </a:ext>
            </a:extLst>
          </p:cNvPr>
          <p:cNvSpPr/>
          <p:nvPr/>
        </p:nvSpPr>
        <p:spPr>
          <a:xfrm>
            <a:off x="4164792" y="4416462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C429AE2-A8CD-4DE9-A1B8-34FABA75E8C0}"/>
              </a:ext>
            </a:extLst>
          </p:cNvPr>
          <p:cNvSpPr/>
          <p:nvPr/>
        </p:nvSpPr>
        <p:spPr>
          <a:xfrm>
            <a:off x="4164792" y="4675498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36B327-82F7-426F-897D-FCB13F937E3E}"/>
              </a:ext>
            </a:extLst>
          </p:cNvPr>
          <p:cNvSpPr txBox="1"/>
          <p:nvPr/>
        </p:nvSpPr>
        <p:spPr>
          <a:xfrm>
            <a:off x="4284904" y="4599142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Bianca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5A67B0C-513B-477B-814E-0F801B6CBB61}"/>
              </a:ext>
            </a:extLst>
          </p:cNvPr>
          <p:cNvSpPr txBox="1"/>
          <p:nvPr/>
        </p:nvSpPr>
        <p:spPr>
          <a:xfrm>
            <a:off x="576148" y="4580275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Vinícius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BA7234C-9B5E-4406-A99D-FFF85E5934C6}"/>
              </a:ext>
            </a:extLst>
          </p:cNvPr>
          <p:cNvSpPr txBox="1"/>
          <p:nvPr/>
        </p:nvSpPr>
        <p:spPr>
          <a:xfrm>
            <a:off x="2459981" y="4335379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Carlos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F4DD38A-5F76-429B-8E9D-0C57845CF85E}"/>
              </a:ext>
            </a:extLst>
          </p:cNvPr>
          <p:cNvSpPr txBox="1"/>
          <p:nvPr/>
        </p:nvSpPr>
        <p:spPr>
          <a:xfrm>
            <a:off x="2459981" y="4594415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Diogo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9F8811E-C090-4811-BEFA-78329956B916}"/>
              </a:ext>
            </a:extLst>
          </p:cNvPr>
          <p:cNvSpPr txBox="1"/>
          <p:nvPr/>
        </p:nvSpPr>
        <p:spPr>
          <a:xfrm>
            <a:off x="4284904" y="4338771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Robert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D451A2A-E573-48A2-A4D9-039B9D099F18}"/>
              </a:ext>
            </a:extLst>
          </p:cNvPr>
          <p:cNvSpPr txBox="1"/>
          <p:nvPr/>
        </p:nvSpPr>
        <p:spPr>
          <a:xfrm>
            <a:off x="576148" y="4355746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Caio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9F1D98A3-87E4-4FCF-A372-1B3F3210D507}"/>
              </a:ext>
            </a:extLst>
          </p:cNvPr>
          <p:cNvSpPr/>
          <p:nvPr/>
        </p:nvSpPr>
        <p:spPr>
          <a:xfrm>
            <a:off x="5206314" y="4554799"/>
            <a:ext cx="142604" cy="145613"/>
          </a:xfrm>
          <a:prstGeom prst="ellipse">
            <a:avLst/>
          </a:prstGeom>
          <a:solidFill>
            <a:srgbClr val="C7C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A700ADD-669B-49CC-BABE-638205F8ED99}"/>
              </a:ext>
            </a:extLst>
          </p:cNvPr>
          <p:cNvSpPr txBox="1"/>
          <p:nvPr/>
        </p:nvSpPr>
        <p:spPr>
          <a:xfrm>
            <a:off x="5331532" y="4468956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Grupo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6D66AB5-D0C2-479B-A84D-F75F577C258A}"/>
              </a:ext>
            </a:extLst>
          </p:cNvPr>
          <p:cNvCxnSpPr/>
          <p:nvPr/>
        </p:nvCxnSpPr>
        <p:spPr>
          <a:xfrm flipV="1">
            <a:off x="457187" y="112348"/>
            <a:ext cx="0" cy="761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98992A12-DFCF-4805-83D0-D10B5C1A86D1}"/>
              </a:ext>
            </a:extLst>
          </p:cNvPr>
          <p:cNvCxnSpPr>
            <a:cxnSpLocks/>
          </p:cNvCxnSpPr>
          <p:nvPr/>
        </p:nvCxnSpPr>
        <p:spPr>
          <a:xfrm flipH="1">
            <a:off x="457188" y="125684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3EAA6C60-86C6-413C-9B33-599031A678DF}"/>
              </a:ext>
            </a:extLst>
          </p:cNvPr>
          <p:cNvCxnSpPr>
            <a:cxnSpLocks/>
          </p:cNvCxnSpPr>
          <p:nvPr/>
        </p:nvCxnSpPr>
        <p:spPr>
          <a:xfrm flipH="1">
            <a:off x="457187" y="850636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CF3C56-C4C7-495F-AC3D-D50FD1CFB63E}"/>
              </a:ext>
            </a:extLst>
          </p:cNvPr>
          <p:cNvCxnSpPr/>
          <p:nvPr/>
        </p:nvCxnSpPr>
        <p:spPr>
          <a:xfrm flipV="1">
            <a:off x="8686736" y="112348"/>
            <a:ext cx="0" cy="761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6E5C8574-1A45-403F-A945-3E6F1F003E41}"/>
              </a:ext>
            </a:extLst>
          </p:cNvPr>
          <p:cNvCxnSpPr>
            <a:cxnSpLocks/>
          </p:cNvCxnSpPr>
          <p:nvPr/>
        </p:nvCxnSpPr>
        <p:spPr>
          <a:xfrm flipH="1">
            <a:off x="457186" y="3323326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E7435A2B-A949-4B96-B053-3CC1BC73BE71}"/>
              </a:ext>
            </a:extLst>
          </p:cNvPr>
          <p:cNvCxnSpPr>
            <a:cxnSpLocks/>
          </p:cNvCxnSpPr>
          <p:nvPr/>
        </p:nvCxnSpPr>
        <p:spPr>
          <a:xfrm flipH="1">
            <a:off x="8686735" y="850636"/>
            <a:ext cx="1" cy="24955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2B9B563B-4CBC-4F63-8B06-01883A50C6C6}"/>
              </a:ext>
            </a:extLst>
          </p:cNvPr>
          <p:cNvCxnSpPr>
            <a:cxnSpLocks/>
          </p:cNvCxnSpPr>
          <p:nvPr/>
        </p:nvCxnSpPr>
        <p:spPr>
          <a:xfrm flipH="1">
            <a:off x="466721" y="842361"/>
            <a:ext cx="1" cy="24955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2AAE48-2087-43C2-BC4D-9FB01A95A5DE}"/>
              </a:ext>
            </a:extLst>
          </p:cNvPr>
          <p:cNvSpPr txBox="1"/>
          <p:nvPr/>
        </p:nvSpPr>
        <p:spPr>
          <a:xfrm>
            <a:off x="388574" y="3595992"/>
            <a:ext cx="406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rgbClr val="7030A0"/>
                </a:solidFill>
                <a:latin typeface="Fira Sans Extra Condense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Semana 03/04 – 09/04</a:t>
            </a:r>
          </a:p>
          <a:p>
            <a:r>
              <a:rPr lang="pt-BR" sz="1800" b="1" dirty="0">
                <a:latin typeface="Fira Sans Extra Condense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Dia: 6</a:t>
            </a:r>
          </a:p>
        </p:txBody>
      </p:sp>
      <p:sp>
        <p:nvSpPr>
          <p:cNvPr id="70" name="Google Shape;243;p19">
            <a:extLst>
              <a:ext uri="{FF2B5EF4-FFF2-40B4-BE49-F238E27FC236}">
                <a16:creationId xmlns:a16="http://schemas.microsoft.com/office/drawing/2014/main" id="{CE816D46-2C1B-408E-BE8F-05AD5EEE3F9C}"/>
              </a:ext>
            </a:extLst>
          </p:cNvPr>
          <p:cNvSpPr/>
          <p:nvPr/>
        </p:nvSpPr>
        <p:spPr>
          <a:xfrm>
            <a:off x="4170786" y="1420883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Contexto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243;p19">
            <a:extLst>
              <a:ext uri="{FF2B5EF4-FFF2-40B4-BE49-F238E27FC236}">
                <a16:creationId xmlns:a16="http://schemas.microsoft.com/office/drawing/2014/main" id="{4EEB7EB1-6842-4F42-8D05-79254C4FFC65}"/>
              </a:ext>
            </a:extLst>
          </p:cNvPr>
          <p:cNvSpPr/>
          <p:nvPr/>
        </p:nvSpPr>
        <p:spPr>
          <a:xfrm>
            <a:off x="4162197" y="967981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Especificação</a:t>
            </a:r>
            <a:endParaRPr sz="9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243;p19">
            <a:extLst>
              <a:ext uri="{FF2B5EF4-FFF2-40B4-BE49-F238E27FC236}">
                <a16:creationId xmlns:a16="http://schemas.microsoft.com/office/drawing/2014/main" id="{D9EF8EE2-2720-402E-9FE9-7BC161CB4EB2}"/>
              </a:ext>
            </a:extLst>
          </p:cNvPr>
          <p:cNvSpPr/>
          <p:nvPr/>
        </p:nvSpPr>
        <p:spPr>
          <a:xfrm>
            <a:off x="2995516" y="1818017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Projeto Int.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243;p19">
            <a:extLst>
              <a:ext uri="{FF2B5EF4-FFF2-40B4-BE49-F238E27FC236}">
                <a16:creationId xmlns:a16="http://schemas.microsoft.com/office/drawing/2014/main" id="{8EEE110E-2CBD-46D9-B6D0-937645644EB9}"/>
              </a:ext>
            </a:extLst>
          </p:cNvPr>
          <p:cNvSpPr/>
          <p:nvPr/>
        </p:nvSpPr>
        <p:spPr>
          <a:xfrm>
            <a:off x="7662279" y="967982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Metodologia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243;p19">
            <a:extLst>
              <a:ext uri="{FF2B5EF4-FFF2-40B4-BE49-F238E27FC236}">
                <a16:creationId xmlns:a16="http://schemas.microsoft.com/office/drawing/2014/main" id="{D1F44C0D-AD71-44EE-B8FA-F72FD9E62890}"/>
              </a:ext>
            </a:extLst>
          </p:cNvPr>
          <p:cNvSpPr/>
          <p:nvPr/>
        </p:nvSpPr>
        <p:spPr>
          <a:xfrm>
            <a:off x="1785199" y="2224184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Slides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243;p19">
            <a:extLst>
              <a:ext uri="{FF2B5EF4-FFF2-40B4-BE49-F238E27FC236}">
                <a16:creationId xmlns:a16="http://schemas.microsoft.com/office/drawing/2014/main" id="{DC59DE19-67D6-4552-B0AB-FCEDA80052A1}"/>
              </a:ext>
            </a:extLst>
          </p:cNvPr>
          <p:cNvSpPr/>
          <p:nvPr/>
        </p:nvSpPr>
        <p:spPr>
          <a:xfrm>
            <a:off x="5328891" y="951319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Entendimento </a:t>
            </a:r>
            <a:r>
              <a:rPr lang="pt-BR" sz="9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9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94B78765-6F2E-48DE-BEAC-8F911136CF69}"/>
              </a:ext>
            </a:extLst>
          </p:cNvPr>
          <p:cNvSpPr/>
          <p:nvPr/>
        </p:nvSpPr>
        <p:spPr>
          <a:xfrm>
            <a:off x="4121191" y="1532868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5E0CB23A-8DA8-4C16-86B7-A6B9DA1A7292}"/>
              </a:ext>
            </a:extLst>
          </p:cNvPr>
          <p:cNvSpPr/>
          <p:nvPr/>
        </p:nvSpPr>
        <p:spPr>
          <a:xfrm>
            <a:off x="4095712" y="1090066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C06C1C73-3664-4881-9418-A235D5602A32}"/>
              </a:ext>
            </a:extLst>
          </p:cNvPr>
          <p:cNvSpPr/>
          <p:nvPr/>
        </p:nvSpPr>
        <p:spPr>
          <a:xfrm>
            <a:off x="2908846" y="1813796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FFC4B192-14B6-4D07-AC34-1A2DFE61DFC8}"/>
              </a:ext>
            </a:extLst>
          </p:cNvPr>
          <p:cNvSpPr/>
          <p:nvPr/>
        </p:nvSpPr>
        <p:spPr>
          <a:xfrm>
            <a:off x="2908846" y="1909357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C3C4B31F-857B-4442-9321-0DC982A44121}"/>
              </a:ext>
            </a:extLst>
          </p:cNvPr>
          <p:cNvSpPr/>
          <p:nvPr/>
        </p:nvSpPr>
        <p:spPr>
          <a:xfrm>
            <a:off x="7584964" y="1096518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A97D0449-1520-43ED-BE39-B7C4B8F7613C}"/>
              </a:ext>
            </a:extLst>
          </p:cNvPr>
          <p:cNvSpPr/>
          <p:nvPr/>
        </p:nvSpPr>
        <p:spPr>
          <a:xfrm>
            <a:off x="1695273" y="2325726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A8CA9A8D-A5DD-4435-BD44-277C8958083B}"/>
              </a:ext>
            </a:extLst>
          </p:cNvPr>
          <p:cNvSpPr/>
          <p:nvPr/>
        </p:nvSpPr>
        <p:spPr>
          <a:xfrm>
            <a:off x="5246259" y="1078516"/>
            <a:ext cx="142604" cy="145613"/>
          </a:xfrm>
          <a:prstGeom prst="ellipse">
            <a:avLst/>
          </a:prstGeom>
          <a:solidFill>
            <a:srgbClr val="C7C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8D791D3-66CE-44C3-AD06-9920FC53A449}"/>
              </a:ext>
            </a:extLst>
          </p:cNvPr>
          <p:cNvSpPr/>
          <p:nvPr/>
        </p:nvSpPr>
        <p:spPr>
          <a:xfrm>
            <a:off x="2908846" y="1988973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A2E90674-F227-4BC2-9820-4E446B114BEB}"/>
              </a:ext>
            </a:extLst>
          </p:cNvPr>
          <p:cNvSpPr/>
          <p:nvPr/>
        </p:nvSpPr>
        <p:spPr>
          <a:xfrm>
            <a:off x="2908846" y="2061535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5CAB3E43-4955-4D5D-B870-177D78BB65D3}"/>
              </a:ext>
            </a:extLst>
          </p:cNvPr>
          <p:cNvSpPr/>
          <p:nvPr/>
        </p:nvSpPr>
        <p:spPr>
          <a:xfrm>
            <a:off x="2908796" y="2132754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90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457187" y="4901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graphicFrame>
        <p:nvGraphicFramePr>
          <p:cNvPr id="234" name="Google Shape;234;p19"/>
          <p:cNvGraphicFramePr/>
          <p:nvPr/>
        </p:nvGraphicFramePr>
        <p:xfrm>
          <a:off x="457187" y="125683"/>
          <a:ext cx="8229550" cy="2970020"/>
        </p:xfrm>
        <a:graphic>
          <a:graphicData uri="http://schemas.openxmlformats.org/drawingml/2006/table">
            <a:tbl>
              <a:tblPr firstRow="1" bandRow="1">
                <a:noFill/>
                <a:tableStyleId>{7CFDC1E4-8CDA-4E2A-A90C-A342AD8D7130}</a:tableStyleId>
              </a:tblPr>
              <a:tblGrid>
                <a:gridCol w="117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3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Para Fazer</a:t>
                      </a: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0343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Planejar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Executar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Revisão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Completo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Fazendo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sym typeface="Fira Sans Extra Condensed"/>
                        </a:rPr>
                        <a:t>Feito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Fazendo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Feito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6" name="Google Shape;236;p19"/>
          <p:cNvSpPr/>
          <p:nvPr/>
        </p:nvSpPr>
        <p:spPr>
          <a:xfrm>
            <a:off x="6126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612679" y="3334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612679" y="3863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788729" y="3863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1788729" y="2871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9647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4121191" y="23359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5277616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5277616" y="32232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4134054" y="35280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6476729" y="303214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7662279" y="303214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7662279" y="37566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76622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D56662C-33EA-4409-9421-B624269153FE}"/>
              </a:ext>
            </a:extLst>
          </p:cNvPr>
          <p:cNvSpPr/>
          <p:nvPr/>
        </p:nvSpPr>
        <p:spPr>
          <a:xfrm>
            <a:off x="470075" y="4426387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8CB8CF5-AA18-42FA-B5CC-612A9E826D13}"/>
              </a:ext>
            </a:extLst>
          </p:cNvPr>
          <p:cNvSpPr/>
          <p:nvPr/>
        </p:nvSpPr>
        <p:spPr>
          <a:xfrm>
            <a:off x="470075" y="4675499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4D780F1-A6AA-4098-B08D-7C27C56078B0}"/>
              </a:ext>
            </a:extLst>
          </p:cNvPr>
          <p:cNvSpPr/>
          <p:nvPr/>
        </p:nvSpPr>
        <p:spPr>
          <a:xfrm>
            <a:off x="2349675" y="4416463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E95B254-09A6-494F-BAA0-190EEB0B997C}"/>
              </a:ext>
            </a:extLst>
          </p:cNvPr>
          <p:cNvSpPr/>
          <p:nvPr/>
        </p:nvSpPr>
        <p:spPr>
          <a:xfrm>
            <a:off x="2349675" y="4675498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C90EFAB-2F67-443A-AF62-1DF5DAF81C43}"/>
              </a:ext>
            </a:extLst>
          </p:cNvPr>
          <p:cNvSpPr/>
          <p:nvPr/>
        </p:nvSpPr>
        <p:spPr>
          <a:xfrm>
            <a:off x="4164792" y="4416462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C429AE2-A8CD-4DE9-A1B8-34FABA75E8C0}"/>
              </a:ext>
            </a:extLst>
          </p:cNvPr>
          <p:cNvSpPr/>
          <p:nvPr/>
        </p:nvSpPr>
        <p:spPr>
          <a:xfrm>
            <a:off x="4164792" y="4675498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36B327-82F7-426F-897D-FCB13F937E3E}"/>
              </a:ext>
            </a:extLst>
          </p:cNvPr>
          <p:cNvSpPr txBox="1"/>
          <p:nvPr/>
        </p:nvSpPr>
        <p:spPr>
          <a:xfrm>
            <a:off x="4284904" y="4599142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Bianca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5A67B0C-513B-477B-814E-0F801B6CBB61}"/>
              </a:ext>
            </a:extLst>
          </p:cNvPr>
          <p:cNvSpPr txBox="1"/>
          <p:nvPr/>
        </p:nvSpPr>
        <p:spPr>
          <a:xfrm>
            <a:off x="576148" y="4580275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Vinícius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BA7234C-9B5E-4406-A99D-FFF85E5934C6}"/>
              </a:ext>
            </a:extLst>
          </p:cNvPr>
          <p:cNvSpPr txBox="1"/>
          <p:nvPr/>
        </p:nvSpPr>
        <p:spPr>
          <a:xfrm>
            <a:off x="2459981" y="4335379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Carlos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F4DD38A-5F76-429B-8E9D-0C57845CF85E}"/>
              </a:ext>
            </a:extLst>
          </p:cNvPr>
          <p:cNvSpPr txBox="1"/>
          <p:nvPr/>
        </p:nvSpPr>
        <p:spPr>
          <a:xfrm>
            <a:off x="2459981" y="4594415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Diogo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9F8811E-C090-4811-BEFA-78329956B916}"/>
              </a:ext>
            </a:extLst>
          </p:cNvPr>
          <p:cNvSpPr txBox="1"/>
          <p:nvPr/>
        </p:nvSpPr>
        <p:spPr>
          <a:xfrm>
            <a:off x="4284904" y="4338771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Robert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D451A2A-E573-48A2-A4D9-039B9D099F18}"/>
              </a:ext>
            </a:extLst>
          </p:cNvPr>
          <p:cNvSpPr txBox="1"/>
          <p:nvPr/>
        </p:nvSpPr>
        <p:spPr>
          <a:xfrm>
            <a:off x="576148" y="4355746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Caio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9F1D98A3-87E4-4FCF-A372-1B3F3210D507}"/>
              </a:ext>
            </a:extLst>
          </p:cNvPr>
          <p:cNvSpPr/>
          <p:nvPr/>
        </p:nvSpPr>
        <p:spPr>
          <a:xfrm>
            <a:off x="5206314" y="4554799"/>
            <a:ext cx="142604" cy="145613"/>
          </a:xfrm>
          <a:prstGeom prst="ellipse">
            <a:avLst/>
          </a:prstGeom>
          <a:solidFill>
            <a:srgbClr val="C7C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A700ADD-669B-49CC-BABE-638205F8ED99}"/>
              </a:ext>
            </a:extLst>
          </p:cNvPr>
          <p:cNvSpPr txBox="1"/>
          <p:nvPr/>
        </p:nvSpPr>
        <p:spPr>
          <a:xfrm>
            <a:off x="5331532" y="4468956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Grupo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6D66AB5-D0C2-479B-A84D-F75F577C258A}"/>
              </a:ext>
            </a:extLst>
          </p:cNvPr>
          <p:cNvCxnSpPr/>
          <p:nvPr/>
        </p:nvCxnSpPr>
        <p:spPr>
          <a:xfrm flipV="1">
            <a:off x="457187" y="112348"/>
            <a:ext cx="0" cy="761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98992A12-DFCF-4805-83D0-D10B5C1A86D1}"/>
              </a:ext>
            </a:extLst>
          </p:cNvPr>
          <p:cNvCxnSpPr>
            <a:cxnSpLocks/>
          </p:cNvCxnSpPr>
          <p:nvPr/>
        </p:nvCxnSpPr>
        <p:spPr>
          <a:xfrm flipH="1">
            <a:off x="457188" y="125684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3EAA6C60-86C6-413C-9B33-599031A678DF}"/>
              </a:ext>
            </a:extLst>
          </p:cNvPr>
          <p:cNvCxnSpPr>
            <a:cxnSpLocks/>
          </p:cNvCxnSpPr>
          <p:nvPr/>
        </p:nvCxnSpPr>
        <p:spPr>
          <a:xfrm flipH="1">
            <a:off x="457187" y="850636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CF3C56-C4C7-495F-AC3D-D50FD1CFB63E}"/>
              </a:ext>
            </a:extLst>
          </p:cNvPr>
          <p:cNvCxnSpPr/>
          <p:nvPr/>
        </p:nvCxnSpPr>
        <p:spPr>
          <a:xfrm flipV="1">
            <a:off x="8686736" y="112348"/>
            <a:ext cx="0" cy="761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6E5C8574-1A45-403F-A945-3E6F1F003E41}"/>
              </a:ext>
            </a:extLst>
          </p:cNvPr>
          <p:cNvCxnSpPr>
            <a:cxnSpLocks/>
          </p:cNvCxnSpPr>
          <p:nvPr/>
        </p:nvCxnSpPr>
        <p:spPr>
          <a:xfrm flipH="1">
            <a:off x="457186" y="3323326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E7435A2B-A949-4B96-B053-3CC1BC73BE71}"/>
              </a:ext>
            </a:extLst>
          </p:cNvPr>
          <p:cNvCxnSpPr>
            <a:cxnSpLocks/>
          </p:cNvCxnSpPr>
          <p:nvPr/>
        </p:nvCxnSpPr>
        <p:spPr>
          <a:xfrm flipH="1">
            <a:off x="8686735" y="850636"/>
            <a:ext cx="1" cy="24955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2B9B563B-4CBC-4F63-8B06-01883A50C6C6}"/>
              </a:ext>
            </a:extLst>
          </p:cNvPr>
          <p:cNvCxnSpPr>
            <a:cxnSpLocks/>
          </p:cNvCxnSpPr>
          <p:nvPr/>
        </p:nvCxnSpPr>
        <p:spPr>
          <a:xfrm flipH="1">
            <a:off x="466721" y="842361"/>
            <a:ext cx="1" cy="24955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2AAE48-2087-43C2-BC4D-9FB01A95A5DE}"/>
              </a:ext>
            </a:extLst>
          </p:cNvPr>
          <p:cNvSpPr txBox="1"/>
          <p:nvPr/>
        </p:nvSpPr>
        <p:spPr>
          <a:xfrm>
            <a:off x="388574" y="3595992"/>
            <a:ext cx="406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rgbClr val="7030A0"/>
                </a:solidFill>
                <a:latin typeface="Fira Sans Extra Condense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Semana 03/04 – 09/04</a:t>
            </a:r>
          </a:p>
          <a:p>
            <a:r>
              <a:rPr lang="pt-BR" sz="1800" b="1" dirty="0">
                <a:latin typeface="Fira Sans Extra Condense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Dia: 7</a:t>
            </a:r>
          </a:p>
        </p:txBody>
      </p:sp>
      <p:sp>
        <p:nvSpPr>
          <p:cNvPr id="70" name="Google Shape;243;p19">
            <a:extLst>
              <a:ext uri="{FF2B5EF4-FFF2-40B4-BE49-F238E27FC236}">
                <a16:creationId xmlns:a16="http://schemas.microsoft.com/office/drawing/2014/main" id="{CE816D46-2C1B-408E-BE8F-05AD5EEE3F9C}"/>
              </a:ext>
            </a:extLst>
          </p:cNvPr>
          <p:cNvSpPr/>
          <p:nvPr/>
        </p:nvSpPr>
        <p:spPr>
          <a:xfrm>
            <a:off x="4128943" y="956772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Contexto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243;p19">
            <a:extLst>
              <a:ext uri="{FF2B5EF4-FFF2-40B4-BE49-F238E27FC236}">
                <a16:creationId xmlns:a16="http://schemas.microsoft.com/office/drawing/2014/main" id="{4EEB7EB1-6842-4F42-8D05-79254C4FFC65}"/>
              </a:ext>
            </a:extLst>
          </p:cNvPr>
          <p:cNvSpPr/>
          <p:nvPr/>
        </p:nvSpPr>
        <p:spPr>
          <a:xfrm>
            <a:off x="7649230" y="1403672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Especificação</a:t>
            </a:r>
            <a:endParaRPr sz="9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243;p19">
            <a:extLst>
              <a:ext uri="{FF2B5EF4-FFF2-40B4-BE49-F238E27FC236}">
                <a16:creationId xmlns:a16="http://schemas.microsoft.com/office/drawing/2014/main" id="{D9EF8EE2-2720-402E-9FE9-7BC161CB4EB2}"/>
              </a:ext>
            </a:extLst>
          </p:cNvPr>
          <p:cNvSpPr/>
          <p:nvPr/>
        </p:nvSpPr>
        <p:spPr>
          <a:xfrm>
            <a:off x="5332972" y="1532868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Projeto Int.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243;p19">
            <a:extLst>
              <a:ext uri="{FF2B5EF4-FFF2-40B4-BE49-F238E27FC236}">
                <a16:creationId xmlns:a16="http://schemas.microsoft.com/office/drawing/2014/main" id="{8EEE110E-2CBD-46D9-B6D0-937645644EB9}"/>
              </a:ext>
            </a:extLst>
          </p:cNvPr>
          <p:cNvSpPr/>
          <p:nvPr/>
        </p:nvSpPr>
        <p:spPr>
          <a:xfrm>
            <a:off x="7662279" y="967982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Metodologia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243;p19">
            <a:extLst>
              <a:ext uri="{FF2B5EF4-FFF2-40B4-BE49-F238E27FC236}">
                <a16:creationId xmlns:a16="http://schemas.microsoft.com/office/drawing/2014/main" id="{D1F44C0D-AD71-44EE-B8FA-F72FD9E62890}"/>
              </a:ext>
            </a:extLst>
          </p:cNvPr>
          <p:cNvSpPr/>
          <p:nvPr/>
        </p:nvSpPr>
        <p:spPr>
          <a:xfrm>
            <a:off x="2936409" y="1449410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Slides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243;p19">
            <a:extLst>
              <a:ext uri="{FF2B5EF4-FFF2-40B4-BE49-F238E27FC236}">
                <a16:creationId xmlns:a16="http://schemas.microsoft.com/office/drawing/2014/main" id="{DC59DE19-67D6-4552-B0AB-FCEDA80052A1}"/>
              </a:ext>
            </a:extLst>
          </p:cNvPr>
          <p:cNvSpPr/>
          <p:nvPr/>
        </p:nvSpPr>
        <p:spPr>
          <a:xfrm>
            <a:off x="5328891" y="951319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Entendimento </a:t>
            </a:r>
            <a:r>
              <a:rPr lang="pt-BR" sz="9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9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94B78765-6F2E-48DE-BEAC-8F911136CF69}"/>
              </a:ext>
            </a:extLst>
          </p:cNvPr>
          <p:cNvSpPr/>
          <p:nvPr/>
        </p:nvSpPr>
        <p:spPr>
          <a:xfrm>
            <a:off x="4049889" y="1068321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5E0CB23A-8DA8-4C16-86B7-A6B9DA1A7292}"/>
              </a:ext>
            </a:extLst>
          </p:cNvPr>
          <p:cNvSpPr/>
          <p:nvPr/>
        </p:nvSpPr>
        <p:spPr>
          <a:xfrm>
            <a:off x="7582293" y="1532868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C06C1C73-3664-4881-9418-A235D5602A32}"/>
              </a:ext>
            </a:extLst>
          </p:cNvPr>
          <p:cNvSpPr/>
          <p:nvPr/>
        </p:nvSpPr>
        <p:spPr>
          <a:xfrm>
            <a:off x="5258667" y="1514083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FFC4B192-14B6-4D07-AC34-1A2DFE61DFC8}"/>
              </a:ext>
            </a:extLst>
          </p:cNvPr>
          <p:cNvSpPr/>
          <p:nvPr/>
        </p:nvSpPr>
        <p:spPr>
          <a:xfrm>
            <a:off x="5265811" y="1601365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C3C4B31F-857B-4442-9321-0DC982A44121}"/>
              </a:ext>
            </a:extLst>
          </p:cNvPr>
          <p:cNvSpPr/>
          <p:nvPr/>
        </p:nvSpPr>
        <p:spPr>
          <a:xfrm>
            <a:off x="7584964" y="1096518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A97D0449-1520-43ED-BE39-B7C4B8F7613C}"/>
              </a:ext>
            </a:extLst>
          </p:cNvPr>
          <p:cNvSpPr/>
          <p:nvPr/>
        </p:nvSpPr>
        <p:spPr>
          <a:xfrm>
            <a:off x="2853829" y="1585574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A8CA9A8D-A5DD-4435-BD44-277C8958083B}"/>
              </a:ext>
            </a:extLst>
          </p:cNvPr>
          <p:cNvSpPr/>
          <p:nvPr/>
        </p:nvSpPr>
        <p:spPr>
          <a:xfrm>
            <a:off x="5246259" y="1078516"/>
            <a:ext cx="142604" cy="145613"/>
          </a:xfrm>
          <a:prstGeom prst="ellipse">
            <a:avLst/>
          </a:prstGeom>
          <a:solidFill>
            <a:srgbClr val="C7C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8D791D3-66CE-44C3-AD06-9920FC53A449}"/>
              </a:ext>
            </a:extLst>
          </p:cNvPr>
          <p:cNvSpPr/>
          <p:nvPr/>
        </p:nvSpPr>
        <p:spPr>
          <a:xfrm>
            <a:off x="5265811" y="1688647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A2E90674-F227-4BC2-9820-4E446B114BEB}"/>
              </a:ext>
            </a:extLst>
          </p:cNvPr>
          <p:cNvSpPr/>
          <p:nvPr/>
        </p:nvSpPr>
        <p:spPr>
          <a:xfrm>
            <a:off x="5258667" y="1747439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5CAB3E43-4955-4D5D-B870-177D78BB65D3}"/>
              </a:ext>
            </a:extLst>
          </p:cNvPr>
          <p:cNvSpPr/>
          <p:nvPr/>
        </p:nvSpPr>
        <p:spPr>
          <a:xfrm>
            <a:off x="5258667" y="1810965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Google Shape;243;p19">
            <a:extLst>
              <a:ext uri="{FF2B5EF4-FFF2-40B4-BE49-F238E27FC236}">
                <a16:creationId xmlns:a16="http://schemas.microsoft.com/office/drawing/2014/main" id="{46845C9C-900B-4F9D-B7C7-0CEA81973591}"/>
              </a:ext>
            </a:extLst>
          </p:cNvPr>
          <p:cNvSpPr/>
          <p:nvPr/>
        </p:nvSpPr>
        <p:spPr>
          <a:xfrm>
            <a:off x="2946235" y="982302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Fluxo de trabalho no </a:t>
            </a:r>
            <a:r>
              <a:rPr lang="pt-BR" sz="9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9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F909021A-F2ED-459B-801C-835ECA8EF7BF}"/>
              </a:ext>
            </a:extLst>
          </p:cNvPr>
          <p:cNvSpPr/>
          <p:nvPr/>
        </p:nvSpPr>
        <p:spPr>
          <a:xfrm>
            <a:off x="2863474" y="1096518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69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457187" y="4901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graphicFrame>
        <p:nvGraphicFramePr>
          <p:cNvPr id="234" name="Google Shape;234;p19"/>
          <p:cNvGraphicFramePr/>
          <p:nvPr/>
        </p:nvGraphicFramePr>
        <p:xfrm>
          <a:off x="457187" y="125683"/>
          <a:ext cx="8229550" cy="2970020"/>
        </p:xfrm>
        <a:graphic>
          <a:graphicData uri="http://schemas.openxmlformats.org/drawingml/2006/table">
            <a:tbl>
              <a:tblPr firstRow="1" bandRow="1">
                <a:noFill/>
                <a:tableStyleId>{7CFDC1E4-8CDA-4E2A-A90C-A342AD8D7130}</a:tableStyleId>
              </a:tblPr>
              <a:tblGrid>
                <a:gridCol w="117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3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Para Fazer</a:t>
                      </a: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0343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Planejar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Executar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Revisão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Completo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Fazendo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sym typeface="Fira Sans Extra Condensed"/>
                        </a:rPr>
                        <a:t>Feito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Fazendo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Feito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6" name="Google Shape;236;p19"/>
          <p:cNvSpPr/>
          <p:nvPr/>
        </p:nvSpPr>
        <p:spPr>
          <a:xfrm>
            <a:off x="6126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612679" y="3334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612679" y="3863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788729" y="3863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1788729" y="2871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9647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4121191" y="23359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5277616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5277616" y="32232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4134054" y="35280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6476729" y="303214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7662279" y="303214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7662279" y="37566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76622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D56662C-33EA-4409-9421-B624269153FE}"/>
              </a:ext>
            </a:extLst>
          </p:cNvPr>
          <p:cNvSpPr/>
          <p:nvPr/>
        </p:nvSpPr>
        <p:spPr>
          <a:xfrm>
            <a:off x="470075" y="4426387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8CB8CF5-AA18-42FA-B5CC-612A9E826D13}"/>
              </a:ext>
            </a:extLst>
          </p:cNvPr>
          <p:cNvSpPr/>
          <p:nvPr/>
        </p:nvSpPr>
        <p:spPr>
          <a:xfrm>
            <a:off x="470075" y="4675499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4D780F1-A6AA-4098-B08D-7C27C56078B0}"/>
              </a:ext>
            </a:extLst>
          </p:cNvPr>
          <p:cNvSpPr/>
          <p:nvPr/>
        </p:nvSpPr>
        <p:spPr>
          <a:xfrm>
            <a:off x="2349675" y="4416463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E95B254-09A6-494F-BAA0-190EEB0B997C}"/>
              </a:ext>
            </a:extLst>
          </p:cNvPr>
          <p:cNvSpPr/>
          <p:nvPr/>
        </p:nvSpPr>
        <p:spPr>
          <a:xfrm>
            <a:off x="2349675" y="4675498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C90EFAB-2F67-443A-AF62-1DF5DAF81C43}"/>
              </a:ext>
            </a:extLst>
          </p:cNvPr>
          <p:cNvSpPr/>
          <p:nvPr/>
        </p:nvSpPr>
        <p:spPr>
          <a:xfrm>
            <a:off x="4164792" y="4416462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C429AE2-A8CD-4DE9-A1B8-34FABA75E8C0}"/>
              </a:ext>
            </a:extLst>
          </p:cNvPr>
          <p:cNvSpPr/>
          <p:nvPr/>
        </p:nvSpPr>
        <p:spPr>
          <a:xfrm>
            <a:off x="4164792" y="4675498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36B327-82F7-426F-897D-FCB13F937E3E}"/>
              </a:ext>
            </a:extLst>
          </p:cNvPr>
          <p:cNvSpPr txBox="1"/>
          <p:nvPr/>
        </p:nvSpPr>
        <p:spPr>
          <a:xfrm>
            <a:off x="4284904" y="4599142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Bianca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5A67B0C-513B-477B-814E-0F801B6CBB61}"/>
              </a:ext>
            </a:extLst>
          </p:cNvPr>
          <p:cNvSpPr txBox="1"/>
          <p:nvPr/>
        </p:nvSpPr>
        <p:spPr>
          <a:xfrm>
            <a:off x="576148" y="4580275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Vinícius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BA7234C-9B5E-4406-A99D-FFF85E5934C6}"/>
              </a:ext>
            </a:extLst>
          </p:cNvPr>
          <p:cNvSpPr txBox="1"/>
          <p:nvPr/>
        </p:nvSpPr>
        <p:spPr>
          <a:xfrm>
            <a:off x="2459981" y="4335379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Carlos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F4DD38A-5F76-429B-8E9D-0C57845CF85E}"/>
              </a:ext>
            </a:extLst>
          </p:cNvPr>
          <p:cNvSpPr txBox="1"/>
          <p:nvPr/>
        </p:nvSpPr>
        <p:spPr>
          <a:xfrm>
            <a:off x="2459981" y="4594415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Diogo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9F8811E-C090-4811-BEFA-78329956B916}"/>
              </a:ext>
            </a:extLst>
          </p:cNvPr>
          <p:cNvSpPr txBox="1"/>
          <p:nvPr/>
        </p:nvSpPr>
        <p:spPr>
          <a:xfrm>
            <a:off x="4284904" y="4338771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Robert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D451A2A-E573-48A2-A4D9-039B9D099F18}"/>
              </a:ext>
            </a:extLst>
          </p:cNvPr>
          <p:cNvSpPr txBox="1"/>
          <p:nvPr/>
        </p:nvSpPr>
        <p:spPr>
          <a:xfrm>
            <a:off x="576148" y="4355746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Caio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9F1D98A3-87E4-4FCF-A372-1B3F3210D507}"/>
              </a:ext>
            </a:extLst>
          </p:cNvPr>
          <p:cNvSpPr/>
          <p:nvPr/>
        </p:nvSpPr>
        <p:spPr>
          <a:xfrm>
            <a:off x="5206314" y="4554799"/>
            <a:ext cx="142604" cy="145613"/>
          </a:xfrm>
          <a:prstGeom prst="ellipse">
            <a:avLst/>
          </a:prstGeom>
          <a:solidFill>
            <a:srgbClr val="C7C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A700ADD-669B-49CC-BABE-638205F8ED99}"/>
              </a:ext>
            </a:extLst>
          </p:cNvPr>
          <p:cNvSpPr txBox="1"/>
          <p:nvPr/>
        </p:nvSpPr>
        <p:spPr>
          <a:xfrm>
            <a:off x="5331532" y="4468956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Grupo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6D66AB5-D0C2-479B-A84D-F75F577C258A}"/>
              </a:ext>
            </a:extLst>
          </p:cNvPr>
          <p:cNvCxnSpPr/>
          <p:nvPr/>
        </p:nvCxnSpPr>
        <p:spPr>
          <a:xfrm flipV="1">
            <a:off x="457187" y="112348"/>
            <a:ext cx="0" cy="761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98992A12-DFCF-4805-83D0-D10B5C1A86D1}"/>
              </a:ext>
            </a:extLst>
          </p:cNvPr>
          <p:cNvCxnSpPr>
            <a:cxnSpLocks/>
          </p:cNvCxnSpPr>
          <p:nvPr/>
        </p:nvCxnSpPr>
        <p:spPr>
          <a:xfrm flipH="1">
            <a:off x="457188" y="125684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3EAA6C60-86C6-413C-9B33-599031A678DF}"/>
              </a:ext>
            </a:extLst>
          </p:cNvPr>
          <p:cNvCxnSpPr>
            <a:cxnSpLocks/>
          </p:cNvCxnSpPr>
          <p:nvPr/>
        </p:nvCxnSpPr>
        <p:spPr>
          <a:xfrm flipH="1">
            <a:off x="457187" y="850636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CF3C56-C4C7-495F-AC3D-D50FD1CFB63E}"/>
              </a:ext>
            </a:extLst>
          </p:cNvPr>
          <p:cNvCxnSpPr/>
          <p:nvPr/>
        </p:nvCxnSpPr>
        <p:spPr>
          <a:xfrm flipV="1">
            <a:off x="8686736" y="112348"/>
            <a:ext cx="0" cy="761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6E5C8574-1A45-403F-A945-3E6F1F003E41}"/>
              </a:ext>
            </a:extLst>
          </p:cNvPr>
          <p:cNvCxnSpPr>
            <a:cxnSpLocks/>
          </p:cNvCxnSpPr>
          <p:nvPr/>
        </p:nvCxnSpPr>
        <p:spPr>
          <a:xfrm flipH="1">
            <a:off x="457186" y="3323326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E7435A2B-A949-4B96-B053-3CC1BC73BE71}"/>
              </a:ext>
            </a:extLst>
          </p:cNvPr>
          <p:cNvCxnSpPr>
            <a:cxnSpLocks/>
          </p:cNvCxnSpPr>
          <p:nvPr/>
        </p:nvCxnSpPr>
        <p:spPr>
          <a:xfrm flipH="1">
            <a:off x="8686735" y="850636"/>
            <a:ext cx="1" cy="24955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2B9B563B-4CBC-4F63-8B06-01883A50C6C6}"/>
              </a:ext>
            </a:extLst>
          </p:cNvPr>
          <p:cNvCxnSpPr>
            <a:cxnSpLocks/>
          </p:cNvCxnSpPr>
          <p:nvPr/>
        </p:nvCxnSpPr>
        <p:spPr>
          <a:xfrm flipH="1">
            <a:off x="466721" y="842361"/>
            <a:ext cx="1" cy="24955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2AAE48-2087-43C2-BC4D-9FB01A95A5DE}"/>
              </a:ext>
            </a:extLst>
          </p:cNvPr>
          <p:cNvSpPr txBox="1"/>
          <p:nvPr/>
        </p:nvSpPr>
        <p:spPr>
          <a:xfrm>
            <a:off x="388574" y="3595992"/>
            <a:ext cx="406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rgbClr val="7030A0"/>
                </a:solidFill>
                <a:latin typeface="Fira Sans Extra Condense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Semana 03/04 – 09/04</a:t>
            </a:r>
          </a:p>
          <a:p>
            <a:r>
              <a:rPr lang="pt-BR" sz="1800" b="1" dirty="0">
                <a:latin typeface="Fira Sans Extra Condense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Dia: 8</a:t>
            </a:r>
          </a:p>
        </p:txBody>
      </p:sp>
      <p:sp>
        <p:nvSpPr>
          <p:cNvPr id="70" name="Google Shape;243;p19">
            <a:extLst>
              <a:ext uri="{FF2B5EF4-FFF2-40B4-BE49-F238E27FC236}">
                <a16:creationId xmlns:a16="http://schemas.microsoft.com/office/drawing/2014/main" id="{CE816D46-2C1B-408E-BE8F-05AD5EEE3F9C}"/>
              </a:ext>
            </a:extLst>
          </p:cNvPr>
          <p:cNvSpPr/>
          <p:nvPr/>
        </p:nvSpPr>
        <p:spPr>
          <a:xfrm>
            <a:off x="5328891" y="2028743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Contexto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243;p19">
            <a:extLst>
              <a:ext uri="{FF2B5EF4-FFF2-40B4-BE49-F238E27FC236}">
                <a16:creationId xmlns:a16="http://schemas.microsoft.com/office/drawing/2014/main" id="{4EEB7EB1-6842-4F42-8D05-79254C4FFC65}"/>
              </a:ext>
            </a:extLst>
          </p:cNvPr>
          <p:cNvSpPr/>
          <p:nvPr/>
        </p:nvSpPr>
        <p:spPr>
          <a:xfrm>
            <a:off x="7649230" y="1403672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Especificação</a:t>
            </a:r>
            <a:endParaRPr sz="9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243;p19">
            <a:extLst>
              <a:ext uri="{FF2B5EF4-FFF2-40B4-BE49-F238E27FC236}">
                <a16:creationId xmlns:a16="http://schemas.microsoft.com/office/drawing/2014/main" id="{D9EF8EE2-2720-402E-9FE9-7BC161CB4EB2}"/>
              </a:ext>
            </a:extLst>
          </p:cNvPr>
          <p:cNvSpPr/>
          <p:nvPr/>
        </p:nvSpPr>
        <p:spPr>
          <a:xfrm>
            <a:off x="5332972" y="1532868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Projeto Int.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243;p19">
            <a:extLst>
              <a:ext uri="{FF2B5EF4-FFF2-40B4-BE49-F238E27FC236}">
                <a16:creationId xmlns:a16="http://schemas.microsoft.com/office/drawing/2014/main" id="{8EEE110E-2CBD-46D9-B6D0-937645644EB9}"/>
              </a:ext>
            </a:extLst>
          </p:cNvPr>
          <p:cNvSpPr/>
          <p:nvPr/>
        </p:nvSpPr>
        <p:spPr>
          <a:xfrm>
            <a:off x="7662279" y="967982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Metodologia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243;p19">
            <a:extLst>
              <a:ext uri="{FF2B5EF4-FFF2-40B4-BE49-F238E27FC236}">
                <a16:creationId xmlns:a16="http://schemas.microsoft.com/office/drawing/2014/main" id="{D1F44C0D-AD71-44EE-B8FA-F72FD9E62890}"/>
              </a:ext>
            </a:extLst>
          </p:cNvPr>
          <p:cNvSpPr/>
          <p:nvPr/>
        </p:nvSpPr>
        <p:spPr>
          <a:xfrm>
            <a:off x="2936409" y="1449410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Slides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243;p19">
            <a:extLst>
              <a:ext uri="{FF2B5EF4-FFF2-40B4-BE49-F238E27FC236}">
                <a16:creationId xmlns:a16="http://schemas.microsoft.com/office/drawing/2014/main" id="{DC59DE19-67D6-4552-B0AB-FCEDA80052A1}"/>
              </a:ext>
            </a:extLst>
          </p:cNvPr>
          <p:cNvSpPr/>
          <p:nvPr/>
        </p:nvSpPr>
        <p:spPr>
          <a:xfrm>
            <a:off x="7649230" y="1854848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Entendimento </a:t>
            </a:r>
            <a:r>
              <a:rPr lang="pt-BR" sz="9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9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94B78765-6F2E-48DE-BEAC-8F911136CF69}"/>
              </a:ext>
            </a:extLst>
          </p:cNvPr>
          <p:cNvSpPr/>
          <p:nvPr/>
        </p:nvSpPr>
        <p:spPr>
          <a:xfrm>
            <a:off x="5221683" y="2146315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5E0CB23A-8DA8-4C16-86B7-A6B9DA1A7292}"/>
              </a:ext>
            </a:extLst>
          </p:cNvPr>
          <p:cNvSpPr/>
          <p:nvPr/>
        </p:nvSpPr>
        <p:spPr>
          <a:xfrm>
            <a:off x="7582293" y="1532868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C06C1C73-3664-4881-9418-A235D5602A32}"/>
              </a:ext>
            </a:extLst>
          </p:cNvPr>
          <p:cNvSpPr/>
          <p:nvPr/>
        </p:nvSpPr>
        <p:spPr>
          <a:xfrm>
            <a:off x="5258667" y="1514083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FFC4B192-14B6-4D07-AC34-1A2DFE61DFC8}"/>
              </a:ext>
            </a:extLst>
          </p:cNvPr>
          <p:cNvSpPr/>
          <p:nvPr/>
        </p:nvSpPr>
        <p:spPr>
          <a:xfrm>
            <a:off x="5265811" y="1601365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C3C4B31F-857B-4442-9321-0DC982A44121}"/>
              </a:ext>
            </a:extLst>
          </p:cNvPr>
          <p:cNvSpPr/>
          <p:nvPr/>
        </p:nvSpPr>
        <p:spPr>
          <a:xfrm>
            <a:off x="7584964" y="1096518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A97D0449-1520-43ED-BE39-B7C4B8F7613C}"/>
              </a:ext>
            </a:extLst>
          </p:cNvPr>
          <p:cNvSpPr/>
          <p:nvPr/>
        </p:nvSpPr>
        <p:spPr>
          <a:xfrm>
            <a:off x="2853829" y="1585574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A8CA9A8D-A5DD-4435-BD44-277C8958083B}"/>
              </a:ext>
            </a:extLst>
          </p:cNvPr>
          <p:cNvSpPr/>
          <p:nvPr/>
        </p:nvSpPr>
        <p:spPr>
          <a:xfrm>
            <a:off x="7582293" y="1985639"/>
            <a:ext cx="142604" cy="145613"/>
          </a:xfrm>
          <a:prstGeom prst="ellipse">
            <a:avLst/>
          </a:prstGeom>
          <a:solidFill>
            <a:srgbClr val="C7C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8D791D3-66CE-44C3-AD06-9920FC53A449}"/>
              </a:ext>
            </a:extLst>
          </p:cNvPr>
          <p:cNvSpPr/>
          <p:nvPr/>
        </p:nvSpPr>
        <p:spPr>
          <a:xfrm>
            <a:off x="5265811" y="1688647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A2E90674-F227-4BC2-9820-4E446B114BEB}"/>
              </a:ext>
            </a:extLst>
          </p:cNvPr>
          <p:cNvSpPr/>
          <p:nvPr/>
        </p:nvSpPr>
        <p:spPr>
          <a:xfrm>
            <a:off x="5258667" y="1747439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5CAB3E43-4955-4D5D-B870-177D78BB65D3}"/>
              </a:ext>
            </a:extLst>
          </p:cNvPr>
          <p:cNvSpPr/>
          <p:nvPr/>
        </p:nvSpPr>
        <p:spPr>
          <a:xfrm>
            <a:off x="5258667" y="1810965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Google Shape;243;p19">
            <a:extLst>
              <a:ext uri="{FF2B5EF4-FFF2-40B4-BE49-F238E27FC236}">
                <a16:creationId xmlns:a16="http://schemas.microsoft.com/office/drawing/2014/main" id="{46845C9C-900B-4F9D-B7C7-0CEA81973591}"/>
              </a:ext>
            </a:extLst>
          </p:cNvPr>
          <p:cNvSpPr/>
          <p:nvPr/>
        </p:nvSpPr>
        <p:spPr>
          <a:xfrm>
            <a:off x="5328891" y="1017968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Fluxo de trabalho no </a:t>
            </a:r>
            <a:r>
              <a:rPr lang="pt-BR" sz="9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9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F909021A-F2ED-459B-801C-835ECA8EF7BF}"/>
              </a:ext>
            </a:extLst>
          </p:cNvPr>
          <p:cNvSpPr/>
          <p:nvPr/>
        </p:nvSpPr>
        <p:spPr>
          <a:xfrm>
            <a:off x="5249596" y="1138518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Google Shape;243;p19">
            <a:extLst>
              <a:ext uri="{FF2B5EF4-FFF2-40B4-BE49-F238E27FC236}">
                <a16:creationId xmlns:a16="http://schemas.microsoft.com/office/drawing/2014/main" id="{A48A771D-96F9-4CA0-8314-1A44A671AF82}"/>
              </a:ext>
            </a:extLst>
          </p:cNvPr>
          <p:cNvSpPr/>
          <p:nvPr/>
        </p:nvSpPr>
        <p:spPr>
          <a:xfrm>
            <a:off x="5337113" y="2508971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Mapa de Empatia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4DF6063D-1E88-49A9-A8AD-3B595DA257B2}"/>
              </a:ext>
            </a:extLst>
          </p:cNvPr>
          <p:cNvSpPr/>
          <p:nvPr/>
        </p:nvSpPr>
        <p:spPr>
          <a:xfrm>
            <a:off x="5245577" y="2620458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75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457187" y="4901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graphicFrame>
        <p:nvGraphicFramePr>
          <p:cNvPr id="234" name="Google Shape;234;p19"/>
          <p:cNvGraphicFramePr/>
          <p:nvPr/>
        </p:nvGraphicFramePr>
        <p:xfrm>
          <a:off x="457187" y="125683"/>
          <a:ext cx="8229550" cy="2970020"/>
        </p:xfrm>
        <a:graphic>
          <a:graphicData uri="http://schemas.openxmlformats.org/drawingml/2006/table">
            <a:tbl>
              <a:tblPr firstRow="1" bandRow="1">
                <a:noFill/>
                <a:tableStyleId>{7CFDC1E4-8CDA-4E2A-A90C-A342AD8D7130}</a:tableStyleId>
              </a:tblPr>
              <a:tblGrid>
                <a:gridCol w="117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3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Para Fazer</a:t>
                      </a: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0343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Planejar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Executar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Revisão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Completo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Fazendo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sym typeface="Fira Sans Extra Condensed"/>
                        </a:rPr>
                        <a:t>Feito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Fazendo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Feito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6" name="Google Shape;236;p19"/>
          <p:cNvSpPr/>
          <p:nvPr/>
        </p:nvSpPr>
        <p:spPr>
          <a:xfrm>
            <a:off x="6126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612679" y="3334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612679" y="3863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788729" y="3863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1788729" y="2871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9647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4121191" y="23359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5277616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5277616" y="32232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4134054" y="35280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6476729" y="303214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7662279" y="303214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7662279" y="37566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76622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D56662C-33EA-4409-9421-B624269153FE}"/>
              </a:ext>
            </a:extLst>
          </p:cNvPr>
          <p:cNvSpPr/>
          <p:nvPr/>
        </p:nvSpPr>
        <p:spPr>
          <a:xfrm>
            <a:off x="470075" y="4426387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8CB8CF5-AA18-42FA-B5CC-612A9E826D13}"/>
              </a:ext>
            </a:extLst>
          </p:cNvPr>
          <p:cNvSpPr/>
          <p:nvPr/>
        </p:nvSpPr>
        <p:spPr>
          <a:xfrm>
            <a:off x="470075" y="4675499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4D780F1-A6AA-4098-B08D-7C27C56078B0}"/>
              </a:ext>
            </a:extLst>
          </p:cNvPr>
          <p:cNvSpPr/>
          <p:nvPr/>
        </p:nvSpPr>
        <p:spPr>
          <a:xfrm>
            <a:off x="2349675" y="4416463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E95B254-09A6-494F-BAA0-190EEB0B997C}"/>
              </a:ext>
            </a:extLst>
          </p:cNvPr>
          <p:cNvSpPr/>
          <p:nvPr/>
        </p:nvSpPr>
        <p:spPr>
          <a:xfrm>
            <a:off x="2349675" y="4675498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C90EFAB-2F67-443A-AF62-1DF5DAF81C43}"/>
              </a:ext>
            </a:extLst>
          </p:cNvPr>
          <p:cNvSpPr/>
          <p:nvPr/>
        </p:nvSpPr>
        <p:spPr>
          <a:xfrm>
            <a:off x="4164792" y="4416462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C429AE2-A8CD-4DE9-A1B8-34FABA75E8C0}"/>
              </a:ext>
            </a:extLst>
          </p:cNvPr>
          <p:cNvSpPr/>
          <p:nvPr/>
        </p:nvSpPr>
        <p:spPr>
          <a:xfrm>
            <a:off x="4164792" y="4675498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36B327-82F7-426F-897D-FCB13F937E3E}"/>
              </a:ext>
            </a:extLst>
          </p:cNvPr>
          <p:cNvSpPr txBox="1"/>
          <p:nvPr/>
        </p:nvSpPr>
        <p:spPr>
          <a:xfrm>
            <a:off x="4284904" y="4599142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Bianca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5A67B0C-513B-477B-814E-0F801B6CBB61}"/>
              </a:ext>
            </a:extLst>
          </p:cNvPr>
          <p:cNvSpPr txBox="1"/>
          <p:nvPr/>
        </p:nvSpPr>
        <p:spPr>
          <a:xfrm>
            <a:off x="576148" y="4580275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Vinícius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BA7234C-9B5E-4406-A99D-FFF85E5934C6}"/>
              </a:ext>
            </a:extLst>
          </p:cNvPr>
          <p:cNvSpPr txBox="1"/>
          <p:nvPr/>
        </p:nvSpPr>
        <p:spPr>
          <a:xfrm>
            <a:off x="2459981" y="4335379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Carlos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F4DD38A-5F76-429B-8E9D-0C57845CF85E}"/>
              </a:ext>
            </a:extLst>
          </p:cNvPr>
          <p:cNvSpPr txBox="1"/>
          <p:nvPr/>
        </p:nvSpPr>
        <p:spPr>
          <a:xfrm>
            <a:off x="2459981" y="4594415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Diogo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9F8811E-C090-4811-BEFA-78329956B916}"/>
              </a:ext>
            </a:extLst>
          </p:cNvPr>
          <p:cNvSpPr txBox="1"/>
          <p:nvPr/>
        </p:nvSpPr>
        <p:spPr>
          <a:xfrm>
            <a:off x="4284904" y="4338771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Robert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D451A2A-E573-48A2-A4D9-039B9D099F18}"/>
              </a:ext>
            </a:extLst>
          </p:cNvPr>
          <p:cNvSpPr txBox="1"/>
          <p:nvPr/>
        </p:nvSpPr>
        <p:spPr>
          <a:xfrm>
            <a:off x="576148" y="4355746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Caio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9F1D98A3-87E4-4FCF-A372-1B3F3210D507}"/>
              </a:ext>
            </a:extLst>
          </p:cNvPr>
          <p:cNvSpPr/>
          <p:nvPr/>
        </p:nvSpPr>
        <p:spPr>
          <a:xfrm>
            <a:off x="5206314" y="4554799"/>
            <a:ext cx="142604" cy="145613"/>
          </a:xfrm>
          <a:prstGeom prst="ellipse">
            <a:avLst/>
          </a:prstGeom>
          <a:solidFill>
            <a:srgbClr val="C7C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A700ADD-669B-49CC-BABE-638205F8ED99}"/>
              </a:ext>
            </a:extLst>
          </p:cNvPr>
          <p:cNvSpPr txBox="1"/>
          <p:nvPr/>
        </p:nvSpPr>
        <p:spPr>
          <a:xfrm>
            <a:off x="5331532" y="4468956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Grupo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6D66AB5-D0C2-479B-A84D-F75F577C258A}"/>
              </a:ext>
            </a:extLst>
          </p:cNvPr>
          <p:cNvCxnSpPr/>
          <p:nvPr/>
        </p:nvCxnSpPr>
        <p:spPr>
          <a:xfrm flipV="1">
            <a:off x="457187" y="112348"/>
            <a:ext cx="0" cy="761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98992A12-DFCF-4805-83D0-D10B5C1A86D1}"/>
              </a:ext>
            </a:extLst>
          </p:cNvPr>
          <p:cNvCxnSpPr>
            <a:cxnSpLocks/>
          </p:cNvCxnSpPr>
          <p:nvPr/>
        </p:nvCxnSpPr>
        <p:spPr>
          <a:xfrm flipH="1">
            <a:off x="457188" y="125684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3EAA6C60-86C6-413C-9B33-599031A678DF}"/>
              </a:ext>
            </a:extLst>
          </p:cNvPr>
          <p:cNvCxnSpPr>
            <a:cxnSpLocks/>
          </p:cNvCxnSpPr>
          <p:nvPr/>
        </p:nvCxnSpPr>
        <p:spPr>
          <a:xfrm flipH="1">
            <a:off x="457187" y="850636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CF3C56-C4C7-495F-AC3D-D50FD1CFB63E}"/>
              </a:ext>
            </a:extLst>
          </p:cNvPr>
          <p:cNvCxnSpPr/>
          <p:nvPr/>
        </p:nvCxnSpPr>
        <p:spPr>
          <a:xfrm flipV="1">
            <a:off x="8686736" y="112348"/>
            <a:ext cx="0" cy="761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6E5C8574-1A45-403F-A945-3E6F1F003E41}"/>
              </a:ext>
            </a:extLst>
          </p:cNvPr>
          <p:cNvCxnSpPr>
            <a:cxnSpLocks/>
          </p:cNvCxnSpPr>
          <p:nvPr/>
        </p:nvCxnSpPr>
        <p:spPr>
          <a:xfrm flipH="1">
            <a:off x="457186" y="3323326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E7435A2B-A949-4B96-B053-3CC1BC73BE71}"/>
              </a:ext>
            </a:extLst>
          </p:cNvPr>
          <p:cNvCxnSpPr>
            <a:cxnSpLocks/>
          </p:cNvCxnSpPr>
          <p:nvPr/>
        </p:nvCxnSpPr>
        <p:spPr>
          <a:xfrm flipH="1">
            <a:off x="8686735" y="850636"/>
            <a:ext cx="1" cy="24955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2B9B563B-4CBC-4F63-8B06-01883A50C6C6}"/>
              </a:ext>
            </a:extLst>
          </p:cNvPr>
          <p:cNvCxnSpPr>
            <a:cxnSpLocks/>
          </p:cNvCxnSpPr>
          <p:nvPr/>
        </p:nvCxnSpPr>
        <p:spPr>
          <a:xfrm flipH="1">
            <a:off x="466721" y="842361"/>
            <a:ext cx="1" cy="24955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2AAE48-2087-43C2-BC4D-9FB01A95A5DE}"/>
              </a:ext>
            </a:extLst>
          </p:cNvPr>
          <p:cNvSpPr txBox="1"/>
          <p:nvPr/>
        </p:nvSpPr>
        <p:spPr>
          <a:xfrm>
            <a:off x="388574" y="3595992"/>
            <a:ext cx="406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rgbClr val="7030A0"/>
                </a:solidFill>
                <a:latin typeface="Fira Sans Extra Condense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Semana 03/04 – 09/04</a:t>
            </a:r>
          </a:p>
          <a:p>
            <a:r>
              <a:rPr lang="pt-BR" sz="1800" b="1" dirty="0">
                <a:latin typeface="Fira Sans Extra Condense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Dia: 9</a:t>
            </a:r>
          </a:p>
        </p:txBody>
      </p:sp>
      <p:sp>
        <p:nvSpPr>
          <p:cNvPr id="70" name="Google Shape;243;p19">
            <a:extLst>
              <a:ext uri="{FF2B5EF4-FFF2-40B4-BE49-F238E27FC236}">
                <a16:creationId xmlns:a16="http://schemas.microsoft.com/office/drawing/2014/main" id="{CE816D46-2C1B-408E-BE8F-05AD5EEE3F9C}"/>
              </a:ext>
            </a:extLst>
          </p:cNvPr>
          <p:cNvSpPr/>
          <p:nvPr/>
        </p:nvSpPr>
        <p:spPr>
          <a:xfrm>
            <a:off x="7655577" y="2358785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Contexto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243;p19">
            <a:extLst>
              <a:ext uri="{FF2B5EF4-FFF2-40B4-BE49-F238E27FC236}">
                <a16:creationId xmlns:a16="http://schemas.microsoft.com/office/drawing/2014/main" id="{D9EF8EE2-2720-402E-9FE9-7BC161CB4EB2}"/>
              </a:ext>
            </a:extLst>
          </p:cNvPr>
          <p:cNvSpPr/>
          <p:nvPr/>
        </p:nvSpPr>
        <p:spPr>
          <a:xfrm>
            <a:off x="6507467" y="961379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Projeto Int.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243;p19">
            <a:extLst>
              <a:ext uri="{FF2B5EF4-FFF2-40B4-BE49-F238E27FC236}">
                <a16:creationId xmlns:a16="http://schemas.microsoft.com/office/drawing/2014/main" id="{D1F44C0D-AD71-44EE-B8FA-F72FD9E62890}"/>
              </a:ext>
            </a:extLst>
          </p:cNvPr>
          <p:cNvSpPr/>
          <p:nvPr/>
        </p:nvSpPr>
        <p:spPr>
          <a:xfrm>
            <a:off x="7662229" y="1886175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Slides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94B78765-6F2E-48DE-BEAC-8F911136CF69}"/>
              </a:ext>
            </a:extLst>
          </p:cNvPr>
          <p:cNvSpPr/>
          <p:nvPr/>
        </p:nvSpPr>
        <p:spPr>
          <a:xfrm>
            <a:off x="7588685" y="2411020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C06C1C73-3664-4881-9418-A235D5602A32}"/>
              </a:ext>
            </a:extLst>
          </p:cNvPr>
          <p:cNvSpPr/>
          <p:nvPr/>
        </p:nvSpPr>
        <p:spPr>
          <a:xfrm>
            <a:off x="6430041" y="999686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FFC4B192-14B6-4D07-AC34-1A2DFE61DFC8}"/>
              </a:ext>
            </a:extLst>
          </p:cNvPr>
          <p:cNvSpPr/>
          <p:nvPr/>
        </p:nvSpPr>
        <p:spPr>
          <a:xfrm>
            <a:off x="6430041" y="1072492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A97D0449-1520-43ED-BE39-B7C4B8F7613C}"/>
              </a:ext>
            </a:extLst>
          </p:cNvPr>
          <p:cNvSpPr/>
          <p:nvPr/>
        </p:nvSpPr>
        <p:spPr>
          <a:xfrm>
            <a:off x="7590877" y="2026758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Google Shape;243;p19">
            <a:extLst>
              <a:ext uri="{FF2B5EF4-FFF2-40B4-BE49-F238E27FC236}">
                <a16:creationId xmlns:a16="http://schemas.microsoft.com/office/drawing/2014/main" id="{46845C9C-900B-4F9D-B7C7-0CEA81973591}"/>
              </a:ext>
            </a:extLst>
          </p:cNvPr>
          <p:cNvSpPr/>
          <p:nvPr/>
        </p:nvSpPr>
        <p:spPr>
          <a:xfrm>
            <a:off x="7662279" y="929047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Fluxo de trabalho no </a:t>
            </a:r>
            <a:r>
              <a:rPr lang="pt-BR" sz="9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9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F909021A-F2ED-459B-801C-835ECA8EF7BF}"/>
              </a:ext>
            </a:extLst>
          </p:cNvPr>
          <p:cNvSpPr/>
          <p:nvPr/>
        </p:nvSpPr>
        <p:spPr>
          <a:xfrm>
            <a:off x="7590927" y="1046049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Google Shape;243;p19">
            <a:extLst>
              <a:ext uri="{FF2B5EF4-FFF2-40B4-BE49-F238E27FC236}">
                <a16:creationId xmlns:a16="http://schemas.microsoft.com/office/drawing/2014/main" id="{A48A771D-96F9-4CA0-8314-1A44A671AF82}"/>
              </a:ext>
            </a:extLst>
          </p:cNvPr>
          <p:cNvSpPr/>
          <p:nvPr/>
        </p:nvSpPr>
        <p:spPr>
          <a:xfrm>
            <a:off x="7662279" y="1403090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Mapa de Empatia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4DF6063D-1E88-49A9-A8AD-3B595DA257B2}"/>
              </a:ext>
            </a:extLst>
          </p:cNvPr>
          <p:cNvSpPr/>
          <p:nvPr/>
        </p:nvSpPr>
        <p:spPr>
          <a:xfrm>
            <a:off x="7606346" y="1526750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0BAC7F29-5E95-4B4A-990E-2525F8669E26}"/>
              </a:ext>
            </a:extLst>
          </p:cNvPr>
          <p:cNvSpPr/>
          <p:nvPr/>
        </p:nvSpPr>
        <p:spPr>
          <a:xfrm>
            <a:off x="6420796" y="1148735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80D16FAF-B628-4618-BA1D-9034397AA7C4}"/>
              </a:ext>
            </a:extLst>
          </p:cNvPr>
          <p:cNvSpPr/>
          <p:nvPr/>
        </p:nvSpPr>
        <p:spPr>
          <a:xfrm>
            <a:off x="7584225" y="2498943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24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457187" y="4901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graphicFrame>
        <p:nvGraphicFramePr>
          <p:cNvPr id="234" name="Google Shape;234;p19"/>
          <p:cNvGraphicFramePr/>
          <p:nvPr/>
        </p:nvGraphicFramePr>
        <p:xfrm>
          <a:off x="457187" y="125683"/>
          <a:ext cx="8229550" cy="2970020"/>
        </p:xfrm>
        <a:graphic>
          <a:graphicData uri="http://schemas.openxmlformats.org/drawingml/2006/table">
            <a:tbl>
              <a:tblPr firstRow="1" bandRow="1">
                <a:noFill/>
                <a:tableStyleId>{7CFDC1E4-8CDA-4E2A-A90C-A342AD8D7130}</a:tableStyleId>
              </a:tblPr>
              <a:tblGrid>
                <a:gridCol w="117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3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Para Fazer</a:t>
                      </a: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0343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Planejar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Executar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Revisão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Completo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Fazendo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sym typeface="Fira Sans Extra Condensed"/>
                        </a:rPr>
                        <a:t>Feito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Fazendo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Feito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6" name="Google Shape;236;p19"/>
          <p:cNvSpPr/>
          <p:nvPr/>
        </p:nvSpPr>
        <p:spPr>
          <a:xfrm>
            <a:off x="6126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612679" y="3334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612679" y="3863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788729" y="3863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7561115" y="960141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Nome da empresa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1788729" y="2871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9647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4121191" y="23359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5277616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5277616" y="32232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4134054" y="35280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6476729" y="303214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7662279" y="303214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7662279" y="37566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76622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D56662C-33EA-4409-9421-B624269153FE}"/>
              </a:ext>
            </a:extLst>
          </p:cNvPr>
          <p:cNvSpPr/>
          <p:nvPr/>
        </p:nvSpPr>
        <p:spPr>
          <a:xfrm>
            <a:off x="470075" y="4426387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8CB8CF5-AA18-42FA-B5CC-612A9E826D13}"/>
              </a:ext>
            </a:extLst>
          </p:cNvPr>
          <p:cNvSpPr/>
          <p:nvPr/>
        </p:nvSpPr>
        <p:spPr>
          <a:xfrm>
            <a:off x="470075" y="4675499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4D780F1-A6AA-4098-B08D-7C27C56078B0}"/>
              </a:ext>
            </a:extLst>
          </p:cNvPr>
          <p:cNvSpPr/>
          <p:nvPr/>
        </p:nvSpPr>
        <p:spPr>
          <a:xfrm>
            <a:off x="2349675" y="4416463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E95B254-09A6-494F-BAA0-190EEB0B997C}"/>
              </a:ext>
            </a:extLst>
          </p:cNvPr>
          <p:cNvSpPr/>
          <p:nvPr/>
        </p:nvSpPr>
        <p:spPr>
          <a:xfrm>
            <a:off x="2349675" y="4675498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C90EFAB-2F67-443A-AF62-1DF5DAF81C43}"/>
              </a:ext>
            </a:extLst>
          </p:cNvPr>
          <p:cNvSpPr/>
          <p:nvPr/>
        </p:nvSpPr>
        <p:spPr>
          <a:xfrm>
            <a:off x="4164792" y="4416462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C429AE2-A8CD-4DE9-A1B8-34FABA75E8C0}"/>
              </a:ext>
            </a:extLst>
          </p:cNvPr>
          <p:cNvSpPr/>
          <p:nvPr/>
        </p:nvSpPr>
        <p:spPr>
          <a:xfrm>
            <a:off x="4164792" y="4675498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36B327-82F7-426F-897D-FCB13F937E3E}"/>
              </a:ext>
            </a:extLst>
          </p:cNvPr>
          <p:cNvSpPr txBox="1"/>
          <p:nvPr/>
        </p:nvSpPr>
        <p:spPr>
          <a:xfrm>
            <a:off x="4284904" y="4599142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Bianca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5A67B0C-513B-477B-814E-0F801B6CBB61}"/>
              </a:ext>
            </a:extLst>
          </p:cNvPr>
          <p:cNvSpPr txBox="1"/>
          <p:nvPr/>
        </p:nvSpPr>
        <p:spPr>
          <a:xfrm>
            <a:off x="576148" y="4580275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Vinícius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BA7234C-9B5E-4406-A99D-FFF85E5934C6}"/>
              </a:ext>
            </a:extLst>
          </p:cNvPr>
          <p:cNvSpPr txBox="1"/>
          <p:nvPr/>
        </p:nvSpPr>
        <p:spPr>
          <a:xfrm>
            <a:off x="2459981" y="4335379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Carlos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F4DD38A-5F76-429B-8E9D-0C57845CF85E}"/>
              </a:ext>
            </a:extLst>
          </p:cNvPr>
          <p:cNvSpPr txBox="1"/>
          <p:nvPr/>
        </p:nvSpPr>
        <p:spPr>
          <a:xfrm>
            <a:off x="2459981" y="4594415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Diogo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9F8811E-C090-4811-BEFA-78329956B916}"/>
              </a:ext>
            </a:extLst>
          </p:cNvPr>
          <p:cNvSpPr txBox="1"/>
          <p:nvPr/>
        </p:nvSpPr>
        <p:spPr>
          <a:xfrm>
            <a:off x="4284904" y="4338771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Robert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D451A2A-E573-48A2-A4D9-039B9D099F18}"/>
              </a:ext>
            </a:extLst>
          </p:cNvPr>
          <p:cNvSpPr txBox="1"/>
          <p:nvPr/>
        </p:nvSpPr>
        <p:spPr>
          <a:xfrm>
            <a:off x="576148" y="4355746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Caio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9F1D98A3-87E4-4FCF-A372-1B3F3210D507}"/>
              </a:ext>
            </a:extLst>
          </p:cNvPr>
          <p:cNvSpPr/>
          <p:nvPr/>
        </p:nvSpPr>
        <p:spPr>
          <a:xfrm>
            <a:off x="5206314" y="4554799"/>
            <a:ext cx="142604" cy="145613"/>
          </a:xfrm>
          <a:prstGeom prst="ellipse">
            <a:avLst/>
          </a:prstGeom>
          <a:solidFill>
            <a:srgbClr val="C7C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A700ADD-669B-49CC-BABE-638205F8ED99}"/>
              </a:ext>
            </a:extLst>
          </p:cNvPr>
          <p:cNvSpPr txBox="1"/>
          <p:nvPr/>
        </p:nvSpPr>
        <p:spPr>
          <a:xfrm>
            <a:off x="5331532" y="4468956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Grupo</a:t>
            </a:r>
          </a:p>
        </p:txBody>
      </p:sp>
      <p:sp>
        <p:nvSpPr>
          <p:cNvPr id="47" name="Google Shape;243;p19">
            <a:extLst>
              <a:ext uri="{FF2B5EF4-FFF2-40B4-BE49-F238E27FC236}">
                <a16:creationId xmlns:a16="http://schemas.microsoft.com/office/drawing/2014/main" id="{4869D246-C753-4E73-BAB9-03F7EED05033}"/>
              </a:ext>
            </a:extLst>
          </p:cNvPr>
          <p:cNvSpPr/>
          <p:nvPr/>
        </p:nvSpPr>
        <p:spPr>
          <a:xfrm>
            <a:off x="2995517" y="1209577"/>
            <a:ext cx="742532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Mapa SH.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243;p19">
            <a:extLst>
              <a:ext uri="{FF2B5EF4-FFF2-40B4-BE49-F238E27FC236}">
                <a16:creationId xmlns:a16="http://schemas.microsoft.com/office/drawing/2014/main" id="{E46BB12F-0525-416C-BEE6-E9D6941EC881}"/>
              </a:ext>
            </a:extLst>
          </p:cNvPr>
          <p:cNvSpPr/>
          <p:nvPr/>
        </p:nvSpPr>
        <p:spPr>
          <a:xfrm>
            <a:off x="657124" y="946252"/>
            <a:ext cx="742532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Mapa Emp.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243;p19">
            <a:extLst>
              <a:ext uri="{FF2B5EF4-FFF2-40B4-BE49-F238E27FC236}">
                <a16:creationId xmlns:a16="http://schemas.microsoft.com/office/drawing/2014/main" id="{DFE768F9-0357-43D1-B11E-26827BD122E4}"/>
              </a:ext>
            </a:extLst>
          </p:cNvPr>
          <p:cNvSpPr/>
          <p:nvPr/>
        </p:nvSpPr>
        <p:spPr>
          <a:xfrm>
            <a:off x="2995517" y="932235"/>
            <a:ext cx="742532" cy="246514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Mapa Prio.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243;p19">
            <a:extLst>
              <a:ext uri="{FF2B5EF4-FFF2-40B4-BE49-F238E27FC236}">
                <a16:creationId xmlns:a16="http://schemas.microsoft.com/office/drawing/2014/main" id="{7030673B-B95E-43A5-A542-5C2B503157C2}"/>
              </a:ext>
            </a:extLst>
          </p:cNvPr>
          <p:cNvSpPr/>
          <p:nvPr/>
        </p:nvSpPr>
        <p:spPr>
          <a:xfrm>
            <a:off x="2995517" y="1477748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Mapa Con.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43;p19">
            <a:extLst>
              <a:ext uri="{FF2B5EF4-FFF2-40B4-BE49-F238E27FC236}">
                <a16:creationId xmlns:a16="http://schemas.microsoft.com/office/drawing/2014/main" id="{986077DF-8987-49BD-9BA0-AD9AA049ADEB}"/>
              </a:ext>
            </a:extLst>
          </p:cNvPr>
          <p:cNvSpPr/>
          <p:nvPr/>
        </p:nvSpPr>
        <p:spPr>
          <a:xfrm>
            <a:off x="2995516" y="1753897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Matriz Ali.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243;p19">
            <a:extLst>
              <a:ext uri="{FF2B5EF4-FFF2-40B4-BE49-F238E27FC236}">
                <a16:creationId xmlns:a16="http://schemas.microsoft.com/office/drawing/2014/main" id="{E1BEB0F2-259A-4531-9D8E-18083BC4B232}"/>
              </a:ext>
            </a:extLst>
          </p:cNvPr>
          <p:cNvSpPr/>
          <p:nvPr/>
        </p:nvSpPr>
        <p:spPr>
          <a:xfrm>
            <a:off x="3001099" y="2026562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Mural Poss.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243;p19">
            <a:extLst>
              <a:ext uri="{FF2B5EF4-FFF2-40B4-BE49-F238E27FC236}">
                <a16:creationId xmlns:a16="http://schemas.microsoft.com/office/drawing/2014/main" id="{B2A15FFA-BF64-4884-B11D-3CDFBDE32A7E}"/>
              </a:ext>
            </a:extLst>
          </p:cNvPr>
          <p:cNvSpPr/>
          <p:nvPr/>
        </p:nvSpPr>
        <p:spPr>
          <a:xfrm>
            <a:off x="657125" y="1209577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Entrevista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243;p19">
            <a:extLst>
              <a:ext uri="{FF2B5EF4-FFF2-40B4-BE49-F238E27FC236}">
                <a16:creationId xmlns:a16="http://schemas.microsoft.com/office/drawing/2014/main" id="{1919E920-DF78-4683-A027-26C879845854}"/>
              </a:ext>
            </a:extLst>
          </p:cNvPr>
          <p:cNvSpPr/>
          <p:nvPr/>
        </p:nvSpPr>
        <p:spPr>
          <a:xfrm>
            <a:off x="3001099" y="2291247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Brainwriting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243;p19">
            <a:extLst>
              <a:ext uri="{FF2B5EF4-FFF2-40B4-BE49-F238E27FC236}">
                <a16:creationId xmlns:a16="http://schemas.microsoft.com/office/drawing/2014/main" id="{81585837-19F1-48A4-A188-45C1011BDD24}"/>
              </a:ext>
            </a:extLst>
          </p:cNvPr>
          <p:cNvSpPr/>
          <p:nvPr/>
        </p:nvSpPr>
        <p:spPr>
          <a:xfrm>
            <a:off x="659721" y="1479192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Highlights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6D66AB5-D0C2-479B-A84D-F75F577C258A}"/>
              </a:ext>
            </a:extLst>
          </p:cNvPr>
          <p:cNvCxnSpPr/>
          <p:nvPr/>
        </p:nvCxnSpPr>
        <p:spPr>
          <a:xfrm flipV="1">
            <a:off x="457187" y="112348"/>
            <a:ext cx="0" cy="761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98992A12-DFCF-4805-83D0-D10B5C1A86D1}"/>
              </a:ext>
            </a:extLst>
          </p:cNvPr>
          <p:cNvCxnSpPr>
            <a:cxnSpLocks/>
          </p:cNvCxnSpPr>
          <p:nvPr/>
        </p:nvCxnSpPr>
        <p:spPr>
          <a:xfrm flipH="1">
            <a:off x="457188" y="125684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3EAA6C60-86C6-413C-9B33-599031A678DF}"/>
              </a:ext>
            </a:extLst>
          </p:cNvPr>
          <p:cNvCxnSpPr>
            <a:cxnSpLocks/>
          </p:cNvCxnSpPr>
          <p:nvPr/>
        </p:nvCxnSpPr>
        <p:spPr>
          <a:xfrm flipH="1">
            <a:off x="457187" y="850636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CF3C56-C4C7-495F-AC3D-D50FD1CFB63E}"/>
              </a:ext>
            </a:extLst>
          </p:cNvPr>
          <p:cNvCxnSpPr/>
          <p:nvPr/>
        </p:nvCxnSpPr>
        <p:spPr>
          <a:xfrm flipV="1">
            <a:off x="8686736" y="112348"/>
            <a:ext cx="0" cy="761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DE10AAAF-1B18-454B-96C3-6FC5BFE992A3}"/>
              </a:ext>
            </a:extLst>
          </p:cNvPr>
          <p:cNvSpPr/>
          <p:nvPr/>
        </p:nvSpPr>
        <p:spPr>
          <a:xfrm>
            <a:off x="7519690" y="1029998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7E7B21B3-69F2-42FD-891D-8C778F374C5C}"/>
              </a:ext>
            </a:extLst>
          </p:cNvPr>
          <p:cNvSpPr/>
          <p:nvPr/>
        </p:nvSpPr>
        <p:spPr>
          <a:xfrm>
            <a:off x="7519675" y="1117395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BB8D4F94-199C-430F-BDC1-688B6323B742}"/>
              </a:ext>
            </a:extLst>
          </p:cNvPr>
          <p:cNvSpPr/>
          <p:nvPr/>
        </p:nvSpPr>
        <p:spPr>
          <a:xfrm>
            <a:off x="7525799" y="1195958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Google Shape;243;p19">
            <a:extLst>
              <a:ext uri="{FF2B5EF4-FFF2-40B4-BE49-F238E27FC236}">
                <a16:creationId xmlns:a16="http://schemas.microsoft.com/office/drawing/2014/main" id="{CC40C911-A14F-45FA-9F4E-2729E040EF86}"/>
              </a:ext>
            </a:extLst>
          </p:cNvPr>
          <p:cNvSpPr/>
          <p:nvPr/>
        </p:nvSpPr>
        <p:spPr>
          <a:xfrm>
            <a:off x="4137846" y="951319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Persona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1FD24AF1-F4CD-421A-9039-00196651C48E}"/>
              </a:ext>
            </a:extLst>
          </p:cNvPr>
          <p:cNvSpPr/>
          <p:nvPr/>
        </p:nvSpPr>
        <p:spPr>
          <a:xfrm>
            <a:off x="4041933" y="1065346"/>
            <a:ext cx="142604" cy="145613"/>
          </a:xfrm>
          <a:prstGeom prst="ellipse">
            <a:avLst/>
          </a:prstGeom>
          <a:solidFill>
            <a:srgbClr val="C7C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6E5C8574-1A45-403F-A945-3E6F1F003E41}"/>
              </a:ext>
            </a:extLst>
          </p:cNvPr>
          <p:cNvCxnSpPr>
            <a:cxnSpLocks/>
          </p:cNvCxnSpPr>
          <p:nvPr/>
        </p:nvCxnSpPr>
        <p:spPr>
          <a:xfrm flipH="1">
            <a:off x="457186" y="3323326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E7435A2B-A949-4B96-B053-3CC1BC73BE71}"/>
              </a:ext>
            </a:extLst>
          </p:cNvPr>
          <p:cNvCxnSpPr>
            <a:cxnSpLocks/>
          </p:cNvCxnSpPr>
          <p:nvPr/>
        </p:nvCxnSpPr>
        <p:spPr>
          <a:xfrm flipH="1">
            <a:off x="8686735" y="850636"/>
            <a:ext cx="1" cy="24955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2B9B563B-4CBC-4F63-8B06-01883A50C6C6}"/>
              </a:ext>
            </a:extLst>
          </p:cNvPr>
          <p:cNvCxnSpPr>
            <a:cxnSpLocks/>
          </p:cNvCxnSpPr>
          <p:nvPr/>
        </p:nvCxnSpPr>
        <p:spPr>
          <a:xfrm flipH="1">
            <a:off x="466721" y="842361"/>
            <a:ext cx="1" cy="24955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2AAE48-2087-43C2-BC4D-9FB01A95A5DE}"/>
              </a:ext>
            </a:extLst>
          </p:cNvPr>
          <p:cNvSpPr txBox="1"/>
          <p:nvPr/>
        </p:nvSpPr>
        <p:spPr>
          <a:xfrm>
            <a:off x="388574" y="3595992"/>
            <a:ext cx="406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rgbClr val="0070C0"/>
                </a:solidFill>
                <a:latin typeface="Fira Sans Extra Condense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Semana 20/03 – 26/03</a:t>
            </a:r>
          </a:p>
          <a:p>
            <a:r>
              <a:rPr lang="pt-BR" sz="1800" b="1" dirty="0">
                <a:latin typeface="Fira Sans Extra Condense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Dia: 23-24</a:t>
            </a:r>
          </a:p>
        </p:txBody>
      </p:sp>
      <p:sp>
        <p:nvSpPr>
          <p:cNvPr id="56" name="Google Shape;243;p19">
            <a:extLst>
              <a:ext uri="{FF2B5EF4-FFF2-40B4-BE49-F238E27FC236}">
                <a16:creationId xmlns:a16="http://schemas.microsoft.com/office/drawing/2014/main" id="{838032B0-35B0-489D-832E-082948077026}"/>
              </a:ext>
            </a:extLst>
          </p:cNvPr>
          <p:cNvSpPr/>
          <p:nvPr/>
        </p:nvSpPr>
        <p:spPr>
          <a:xfrm>
            <a:off x="1765462" y="941540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Perguntas para a entrevista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6080069-9441-40D0-8EBC-07FF31E132C0}"/>
              </a:ext>
            </a:extLst>
          </p:cNvPr>
          <p:cNvSpPr/>
          <p:nvPr/>
        </p:nvSpPr>
        <p:spPr>
          <a:xfrm>
            <a:off x="2836585" y="1945485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CD8F81C6-3B5B-4AAF-AA32-782F9CB96991}"/>
              </a:ext>
            </a:extLst>
          </p:cNvPr>
          <p:cNvSpPr/>
          <p:nvPr/>
        </p:nvSpPr>
        <p:spPr>
          <a:xfrm>
            <a:off x="2837544" y="1736346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165CAAA9-7818-4900-B5B7-B934D8181792}"/>
              </a:ext>
            </a:extLst>
          </p:cNvPr>
          <p:cNvSpPr/>
          <p:nvPr/>
        </p:nvSpPr>
        <p:spPr>
          <a:xfrm>
            <a:off x="2836585" y="1517510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606E1077-47B4-44CA-99DF-D628999625B6}"/>
              </a:ext>
            </a:extLst>
          </p:cNvPr>
          <p:cNvSpPr/>
          <p:nvPr/>
        </p:nvSpPr>
        <p:spPr>
          <a:xfrm>
            <a:off x="2836585" y="1298674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193831A3-573B-432C-9D3B-72DA2876A935}"/>
              </a:ext>
            </a:extLst>
          </p:cNvPr>
          <p:cNvSpPr/>
          <p:nvPr/>
        </p:nvSpPr>
        <p:spPr>
          <a:xfrm>
            <a:off x="2836479" y="1092611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251C2580-0A01-49A9-89AA-FB8E86D0F6F0}"/>
              </a:ext>
            </a:extLst>
          </p:cNvPr>
          <p:cNvSpPr/>
          <p:nvPr/>
        </p:nvSpPr>
        <p:spPr>
          <a:xfrm>
            <a:off x="1677726" y="1054353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8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457187" y="4901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graphicFrame>
        <p:nvGraphicFramePr>
          <p:cNvPr id="234" name="Google Shape;234;p19"/>
          <p:cNvGraphicFramePr/>
          <p:nvPr>
            <p:extLst>
              <p:ext uri="{D42A27DB-BD31-4B8C-83A1-F6EECF244321}">
                <p14:modId xmlns:p14="http://schemas.microsoft.com/office/powerpoint/2010/main" val="1953421808"/>
              </p:ext>
            </p:extLst>
          </p:nvPr>
        </p:nvGraphicFramePr>
        <p:xfrm>
          <a:off x="457187" y="125683"/>
          <a:ext cx="8229550" cy="2970020"/>
        </p:xfrm>
        <a:graphic>
          <a:graphicData uri="http://schemas.openxmlformats.org/drawingml/2006/table">
            <a:tbl>
              <a:tblPr firstRow="1" bandRow="1">
                <a:noFill/>
                <a:tableStyleId>{7CFDC1E4-8CDA-4E2A-A90C-A342AD8D7130}</a:tableStyleId>
              </a:tblPr>
              <a:tblGrid>
                <a:gridCol w="117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3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Para Fazer</a:t>
                      </a: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0343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Planejar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Executar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Revisão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Completo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Fazendo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sym typeface="Fira Sans Extra Condensed"/>
                        </a:rPr>
                        <a:t>Feito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Fazendo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Feito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6" name="Google Shape;236;p19"/>
          <p:cNvSpPr/>
          <p:nvPr/>
        </p:nvSpPr>
        <p:spPr>
          <a:xfrm>
            <a:off x="6126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612679" y="3334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612679" y="3863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788729" y="3863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1788729" y="2871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9647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4121191" y="23359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5277616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5277616" y="32232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4134054" y="35280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6476729" y="303214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7662279" y="303214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7662279" y="37566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76622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D56662C-33EA-4409-9421-B624269153FE}"/>
              </a:ext>
            </a:extLst>
          </p:cNvPr>
          <p:cNvSpPr/>
          <p:nvPr/>
        </p:nvSpPr>
        <p:spPr>
          <a:xfrm>
            <a:off x="470075" y="4426387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8CB8CF5-AA18-42FA-B5CC-612A9E826D13}"/>
              </a:ext>
            </a:extLst>
          </p:cNvPr>
          <p:cNvSpPr/>
          <p:nvPr/>
        </p:nvSpPr>
        <p:spPr>
          <a:xfrm>
            <a:off x="470075" y="4675499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4D780F1-A6AA-4098-B08D-7C27C56078B0}"/>
              </a:ext>
            </a:extLst>
          </p:cNvPr>
          <p:cNvSpPr/>
          <p:nvPr/>
        </p:nvSpPr>
        <p:spPr>
          <a:xfrm>
            <a:off x="2349675" y="4416463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E95B254-09A6-494F-BAA0-190EEB0B997C}"/>
              </a:ext>
            </a:extLst>
          </p:cNvPr>
          <p:cNvSpPr/>
          <p:nvPr/>
        </p:nvSpPr>
        <p:spPr>
          <a:xfrm>
            <a:off x="2349675" y="4675498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C90EFAB-2F67-443A-AF62-1DF5DAF81C43}"/>
              </a:ext>
            </a:extLst>
          </p:cNvPr>
          <p:cNvSpPr/>
          <p:nvPr/>
        </p:nvSpPr>
        <p:spPr>
          <a:xfrm>
            <a:off x="4164792" y="4416462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C429AE2-A8CD-4DE9-A1B8-34FABA75E8C0}"/>
              </a:ext>
            </a:extLst>
          </p:cNvPr>
          <p:cNvSpPr/>
          <p:nvPr/>
        </p:nvSpPr>
        <p:spPr>
          <a:xfrm>
            <a:off x="4164792" y="4675498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36B327-82F7-426F-897D-FCB13F937E3E}"/>
              </a:ext>
            </a:extLst>
          </p:cNvPr>
          <p:cNvSpPr txBox="1"/>
          <p:nvPr/>
        </p:nvSpPr>
        <p:spPr>
          <a:xfrm>
            <a:off x="4284904" y="4599142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Bianca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5A67B0C-513B-477B-814E-0F801B6CBB61}"/>
              </a:ext>
            </a:extLst>
          </p:cNvPr>
          <p:cNvSpPr txBox="1"/>
          <p:nvPr/>
        </p:nvSpPr>
        <p:spPr>
          <a:xfrm>
            <a:off x="576148" y="4580275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Vinícius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BA7234C-9B5E-4406-A99D-FFF85E5934C6}"/>
              </a:ext>
            </a:extLst>
          </p:cNvPr>
          <p:cNvSpPr txBox="1"/>
          <p:nvPr/>
        </p:nvSpPr>
        <p:spPr>
          <a:xfrm>
            <a:off x="2459981" y="4335379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Carlos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F4DD38A-5F76-429B-8E9D-0C57845CF85E}"/>
              </a:ext>
            </a:extLst>
          </p:cNvPr>
          <p:cNvSpPr txBox="1"/>
          <p:nvPr/>
        </p:nvSpPr>
        <p:spPr>
          <a:xfrm>
            <a:off x="2459981" y="4594415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Diogo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9F8811E-C090-4811-BEFA-78329956B916}"/>
              </a:ext>
            </a:extLst>
          </p:cNvPr>
          <p:cNvSpPr txBox="1"/>
          <p:nvPr/>
        </p:nvSpPr>
        <p:spPr>
          <a:xfrm>
            <a:off x="4284904" y="4338771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Robert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D451A2A-E573-48A2-A4D9-039B9D099F18}"/>
              </a:ext>
            </a:extLst>
          </p:cNvPr>
          <p:cNvSpPr txBox="1"/>
          <p:nvPr/>
        </p:nvSpPr>
        <p:spPr>
          <a:xfrm>
            <a:off x="576148" y="4355746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Caio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9F1D98A3-87E4-4FCF-A372-1B3F3210D507}"/>
              </a:ext>
            </a:extLst>
          </p:cNvPr>
          <p:cNvSpPr/>
          <p:nvPr/>
        </p:nvSpPr>
        <p:spPr>
          <a:xfrm>
            <a:off x="5206314" y="4554799"/>
            <a:ext cx="142604" cy="145613"/>
          </a:xfrm>
          <a:prstGeom prst="ellipse">
            <a:avLst/>
          </a:prstGeom>
          <a:solidFill>
            <a:srgbClr val="C7C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A700ADD-669B-49CC-BABE-638205F8ED99}"/>
              </a:ext>
            </a:extLst>
          </p:cNvPr>
          <p:cNvSpPr txBox="1"/>
          <p:nvPr/>
        </p:nvSpPr>
        <p:spPr>
          <a:xfrm>
            <a:off x="5331532" y="4468956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Grupo</a:t>
            </a:r>
          </a:p>
        </p:txBody>
      </p:sp>
      <p:sp>
        <p:nvSpPr>
          <p:cNvPr id="47" name="Google Shape;243;p19">
            <a:extLst>
              <a:ext uri="{FF2B5EF4-FFF2-40B4-BE49-F238E27FC236}">
                <a16:creationId xmlns:a16="http://schemas.microsoft.com/office/drawing/2014/main" id="{4869D246-C753-4E73-BAB9-03F7EED05033}"/>
              </a:ext>
            </a:extLst>
          </p:cNvPr>
          <p:cNvSpPr/>
          <p:nvPr/>
        </p:nvSpPr>
        <p:spPr>
          <a:xfrm>
            <a:off x="7677159" y="1669567"/>
            <a:ext cx="742532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Mapa SH.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243;p19">
            <a:extLst>
              <a:ext uri="{FF2B5EF4-FFF2-40B4-BE49-F238E27FC236}">
                <a16:creationId xmlns:a16="http://schemas.microsoft.com/office/drawing/2014/main" id="{E46BB12F-0525-416C-BEE6-E9D6941EC881}"/>
              </a:ext>
            </a:extLst>
          </p:cNvPr>
          <p:cNvSpPr/>
          <p:nvPr/>
        </p:nvSpPr>
        <p:spPr>
          <a:xfrm>
            <a:off x="1826950" y="964505"/>
            <a:ext cx="742532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Mapa Emp.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243;p19">
            <a:extLst>
              <a:ext uri="{FF2B5EF4-FFF2-40B4-BE49-F238E27FC236}">
                <a16:creationId xmlns:a16="http://schemas.microsoft.com/office/drawing/2014/main" id="{DFE768F9-0357-43D1-B11E-26827BD122E4}"/>
              </a:ext>
            </a:extLst>
          </p:cNvPr>
          <p:cNvSpPr/>
          <p:nvPr/>
        </p:nvSpPr>
        <p:spPr>
          <a:xfrm>
            <a:off x="7677159" y="1403234"/>
            <a:ext cx="742532" cy="246514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Mapa Prio.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243;p19">
            <a:extLst>
              <a:ext uri="{FF2B5EF4-FFF2-40B4-BE49-F238E27FC236}">
                <a16:creationId xmlns:a16="http://schemas.microsoft.com/office/drawing/2014/main" id="{7030673B-B95E-43A5-A542-5C2B503157C2}"/>
              </a:ext>
            </a:extLst>
          </p:cNvPr>
          <p:cNvSpPr/>
          <p:nvPr/>
        </p:nvSpPr>
        <p:spPr>
          <a:xfrm>
            <a:off x="7677160" y="1927076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Mapa Con.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43;p19">
            <a:extLst>
              <a:ext uri="{FF2B5EF4-FFF2-40B4-BE49-F238E27FC236}">
                <a16:creationId xmlns:a16="http://schemas.microsoft.com/office/drawing/2014/main" id="{986077DF-8987-49BD-9BA0-AD9AA049ADEB}"/>
              </a:ext>
            </a:extLst>
          </p:cNvPr>
          <p:cNvSpPr/>
          <p:nvPr/>
        </p:nvSpPr>
        <p:spPr>
          <a:xfrm>
            <a:off x="7677160" y="2188412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Matriz Ali.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243;p19">
            <a:extLst>
              <a:ext uri="{FF2B5EF4-FFF2-40B4-BE49-F238E27FC236}">
                <a16:creationId xmlns:a16="http://schemas.microsoft.com/office/drawing/2014/main" id="{E1BEB0F2-259A-4531-9D8E-18083BC4B232}"/>
              </a:ext>
            </a:extLst>
          </p:cNvPr>
          <p:cNvSpPr/>
          <p:nvPr/>
        </p:nvSpPr>
        <p:spPr>
          <a:xfrm>
            <a:off x="7677159" y="2444110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Mural Poss.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243;p19">
            <a:extLst>
              <a:ext uri="{FF2B5EF4-FFF2-40B4-BE49-F238E27FC236}">
                <a16:creationId xmlns:a16="http://schemas.microsoft.com/office/drawing/2014/main" id="{B2A15FFA-BF64-4884-B11D-3CDFBDE32A7E}"/>
              </a:ext>
            </a:extLst>
          </p:cNvPr>
          <p:cNvSpPr/>
          <p:nvPr/>
        </p:nvSpPr>
        <p:spPr>
          <a:xfrm>
            <a:off x="1819467" y="1289148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Entrevista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243;p19">
            <a:extLst>
              <a:ext uri="{FF2B5EF4-FFF2-40B4-BE49-F238E27FC236}">
                <a16:creationId xmlns:a16="http://schemas.microsoft.com/office/drawing/2014/main" id="{1919E920-DF78-4683-A027-26C879845854}"/>
              </a:ext>
            </a:extLst>
          </p:cNvPr>
          <p:cNvSpPr/>
          <p:nvPr/>
        </p:nvSpPr>
        <p:spPr>
          <a:xfrm>
            <a:off x="7677159" y="2705639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Brainwriting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243;p19">
            <a:extLst>
              <a:ext uri="{FF2B5EF4-FFF2-40B4-BE49-F238E27FC236}">
                <a16:creationId xmlns:a16="http://schemas.microsoft.com/office/drawing/2014/main" id="{81585837-19F1-48A4-A188-45C1011BDD24}"/>
              </a:ext>
            </a:extLst>
          </p:cNvPr>
          <p:cNvSpPr/>
          <p:nvPr/>
        </p:nvSpPr>
        <p:spPr>
          <a:xfrm>
            <a:off x="656468" y="977340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Highlights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6D66AB5-D0C2-479B-A84D-F75F577C258A}"/>
              </a:ext>
            </a:extLst>
          </p:cNvPr>
          <p:cNvCxnSpPr/>
          <p:nvPr/>
        </p:nvCxnSpPr>
        <p:spPr>
          <a:xfrm flipV="1">
            <a:off x="457187" y="112348"/>
            <a:ext cx="0" cy="761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98992A12-DFCF-4805-83D0-D10B5C1A86D1}"/>
              </a:ext>
            </a:extLst>
          </p:cNvPr>
          <p:cNvCxnSpPr>
            <a:cxnSpLocks/>
          </p:cNvCxnSpPr>
          <p:nvPr/>
        </p:nvCxnSpPr>
        <p:spPr>
          <a:xfrm flipH="1">
            <a:off x="457188" y="125684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3EAA6C60-86C6-413C-9B33-599031A678DF}"/>
              </a:ext>
            </a:extLst>
          </p:cNvPr>
          <p:cNvCxnSpPr>
            <a:cxnSpLocks/>
          </p:cNvCxnSpPr>
          <p:nvPr/>
        </p:nvCxnSpPr>
        <p:spPr>
          <a:xfrm flipH="1">
            <a:off x="457187" y="850636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CF3C56-C4C7-495F-AC3D-D50FD1CFB63E}"/>
              </a:ext>
            </a:extLst>
          </p:cNvPr>
          <p:cNvCxnSpPr/>
          <p:nvPr/>
        </p:nvCxnSpPr>
        <p:spPr>
          <a:xfrm flipV="1">
            <a:off x="8686736" y="112348"/>
            <a:ext cx="0" cy="761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Google Shape;243;p19">
            <a:extLst>
              <a:ext uri="{FF2B5EF4-FFF2-40B4-BE49-F238E27FC236}">
                <a16:creationId xmlns:a16="http://schemas.microsoft.com/office/drawing/2014/main" id="{CC40C911-A14F-45FA-9F4E-2729E040EF86}"/>
              </a:ext>
            </a:extLst>
          </p:cNvPr>
          <p:cNvSpPr/>
          <p:nvPr/>
        </p:nvSpPr>
        <p:spPr>
          <a:xfrm>
            <a:off x="5292985" y="960140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Persona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1FD24AF1-F4CD-421A-9039-00196651C48E}"/>
              </a:ext>
            </a:extLst>
          </p:cNvPr>
          <p:cNvSpPr/>
          <p:nvPr/>
        </p:nvSpPr>
        <p:spPr>
          <a:xfrm>
            <a:off x="5208151" y="1076499"/>
            <a:ext cx="142604" cy="145613"/>
          </a:xfrm>
          <a:prstGeom prst="ellipse">
            <a:avLst/>
          </a:prstGeom>
          <a:solidFill>
            <a:srgbClr val="C7C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6E5C8574-1A45-403F-A945-3E6F1F003E41}"/>
              </a:ext>
            </a:extLst>
          </p:cNvPr>
          <p:cNvCxnSpPr>
            <a:cxnSpLocks/>
          </p:cNvCxnSpPr>
          <p:nvPr/>
        </p:nvCxnSpPr>
        <p:spPr>
          <a:xfrm flipH="1">
            <a:off x="457186" y="3323326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E7435A2B-A949-4B96-B053-3CC1BC73BE71}"/>
              </a:ext>
            </a:extLst>
          </p:cNvPr>
          <p:cNvCxnSpPr>
            <a:cxnSpLocks/>
          </p:cNvCxnSpPr>
          <p:nvPr/>
        </p:nvCxnSpPr>
        <p:spPr>
          <a:xfrm flipH="1">
            <a:off x="8686735" y="850636"/>
            <a:ext cx="1" cy="24955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2B9B563B-4CBC-4F63-8B06-01883A50C6C6}"/>
              </a:ext>
            </a:extLst>
          </p:cNvPr>
          <p:cNvCxnSpPr>
            <a:cxnSpLocks/>
          </p:cNvCxnSpPr>
          <p:nvPr/>
        </p:nvCxnSpPr>
        <p:spPr>
          <a:xfrm flipH="1">
            <a:off x="466721" y="842361"/>
            <a:ext cx="1" cy="24955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2AAE48-2087-43C2-BC4D-9FB01A95A5DE}"/>
              </a:ext>
            </a:extLst>
          </p:cNvPr>
          <p:cNvSpPr txBox="1"/>
          <p:nvPr/>
        </p:nvSpPr>
        <p:spPr>
          <a:xfrm>
            <a:off x="388574" y="3595992"/>
            <a:ext cx="406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rgbClr val="00B050"/>
                </a:solidFill>
                <a:latin typeface="Fira Sans Extra Condense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Semana 27/03 – 02/04</a:t>
            </a:r>
          </a:p>
          <a:p>
            <a:r>
              <a:rPr lang="pt-BR" sz="1800" b="1" dirty="0">
                <a:latin typeface="Fira Sans Extra Condense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Dia: 28</a:t>
            </a:r>
          </a:p>
        </p:txBody>
      </p:sp>
      <p:sp>
        <p:nvSpPr>
          <p:cNvPr id="56" name="Google Shape;243;p19">
            <a:extLst>
              <a:ext uri="{FF2B5EF4-FFF2-40B4-BE49-F238E27FC236}">
                <a16:creationId xmlns:a16="http://schemas.microsoft.com/office/drawing/2014/main" id="{838032B0-35B0-489D-832E-082948077026}"/>
              </a:ext>
            </a:extLst>
          </p:cNvPr>
          <p:cNvSpPr/>
          <p:nvPr/>
        </p:nvSpPr>
        <p:spPr>
          <a:xfrm>
            <a:off x="2915528" y="960140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Perguntas para a entrevista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6080069-9441-40D0-8EBC-07FF31E132C0}"/>
              </a:ext>
            </a:extLst>
          </p:cNvPr>
          <p:cNvSpPr/>
          <p:nvPr/>
        </p:nvSpPr>
        <p:spPr>
          <a:xfrm>
            <a:off x="7557082" y="1697424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CD8F81C6-3B5B-4AAF-AA32-782F9CB96991}"/>
              </a:ext>
            </a:extLst>
          </p:cNvPr>
          <p:cNvSpPr/>
          <p:nvPr/>
        </p:nvSpPr>
        <p:spPr>
          <a:xfrm>
            <a:off x="7557082" y="1797470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165CAAA9-7818-4900-B5B7-B934D8181792}"/>
              </a:ext>
            </a:extLst>
          </p:cNvPr>
          <p:cNvSpPr/>
          <p:nvPr/>
        </p:nvSpPr>
        <p:spPr>
          <a:xfrm>
            <a:off x="7557082" y="1896886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606E1077-47B4-44CA-99DF-D628999625B6}"/>
              </a:ext>
            </a:extLst>
          </p:cNvPr>
          <p:cNvSpPr/>
          <p:nvPr/>
        </p:nvSpPr>
        <p:spPr>
          <a:xfrm>
            <a:off x="7557082" y="2002285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193831A3-573B-432C-9D3B-72DA2876A935}"/>
              </a:ext>
            </a:extLst>
          </p:cNvPr>
          <p:cNvSpPr/>
          <p:nvPr/>
        </p:nvSpPr>
        <p:spPr>
          <a:xfrm>
            <a:off x="7557082" y="2103231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22614119-2C59-4CDF-BBEB-46ADFA376D7F}"/>
              </a:ext>
            </a:extLst>
          </p:cNvPr>
          <p:cNvSpPr/>
          <p:nvPr/>
        </p:nvSpPr>
        <p:spPr>
          <a:xfrm>
            <a:off x="2827531" y="1088358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B75BCECC-EFD5-4960-97AE-5FE799169F45}"/>
              </a:ext>
            </a:extLst>
          </p:cNvPr>
          <p:cNvSpPr/>
          <p:nvPr/>
        </p:nvSpPr>
        <p:spPr>
          <a:xfrm>
            <a:off x="1734928" y="1009797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32D33038-A9F7-4807-8A15-F1A9FA8F0FE6}"/>
              </a:ext>
            </a:extLst>
          </p:cNvPr>
          <p:cNvSpPr/>
          <p:nvPr/>
        </p:nvSpPr>
        <p:spPr>
          <a:xfrm>
            <a:off x="1745103" y="1333669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Google Shape;243;p19">
            <a:extLst>
              <a:ext uri="{FF2B5EF4-FFF2-40B4-BE49-F238E27FC236}">
                <a16:creationId xmlns:a16="http://schemas.microsoft.com/office/drawing/2014/main" id="{AC119720-1011-4220-9531-173747BB47C2}"/>
              </a:ext>
            </a:extLst>
          </p:cNvPr>
          <p:cNvSpPr/>
          <p:nvPr/>
        </p:nvSpPr>
        <p:spPr>
          <a:xfrm>
            <a:off x="594268" y="1262690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Reunião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5130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457187" y="4901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graphicFrame>
        <p:nvGraphicFramePr>
          <p:cNvPr id="234" name="Google Shape;234;p19"/>
          <p:cNvGraphicFramePr/>
          <p:nvPr/>
        </p:nvGraphicFramePr>
        <p:xfrm>
          <a:off x="457187" y="125683"/>
          <a:ext cx="8229550" cy="2970020"/>
        </p:xfrm>
        <a:graphic>
          <a:graphicData uri="http://schemas.openxmlformats.org/drawingml/2006/table">
            <a:tbl>
              <a:tblPr firstRow="1" bandRow="1">
                <a:noFill/>
                <a:tableStyleId>{7CFDC1E4-8CDA-4E2A-A90C-A342AD8D7130}</a:tableStyleId>
              </a:tblPr>
              <a:tblGrid>
                <a:gridCol w="117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3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Para Fazer</a:t>
                      </a: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0343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Planejar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Executar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Revisão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Completo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Fazendo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sym typeface="Fira Sans Extra Condensed"/>
                        </a:rPr>
                        <a:t>Feito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Fazendo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Feito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6" name="Google Shape;236;p19"/>
          <p:cNvSpPr/>
          <p:nvPr/>
        </p:nvSpPr>
        <p:spPr>
          <a:xfrm>
            <a:off x="6126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612679" y="3334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612679" y="3863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788729" y="3863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1788729" y="2871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9647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4121191" y="23359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5277616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5277616" y="32232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4134054" y="35280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6476729" y="303214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7662279" y="303214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7662279" y="37566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76622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D56662C-33EA-4409-9421-B624269153FE}"/>
              </a:ext>
            </a:extLst>
          </p:cNvPr>
          <p:cNvSpPr/>
          <p:nvPr/>
        </p:nvSpPr>
        <p:spPr>
          <a:xfrm>
            <a:off x="470075" y="4426387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8CB8CF5-AA18-42FA-B5CC-612A9E826D13}"/>
              </a:ext>
            </a:extLst>
          </p:cNvPr>
          <p:cNvSpPr/>
          <p:nvPr/>
        </p:nvSpPr>
        <p:spPr>
          <a:xfrm>
            <a:off x="470075" y="4675499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4D780F1-A6AA-4098-B08D-7C27C56078B0}"/>
              </a:ext>
            </a:extLst>
          </p:cNvPr>
          <p:cNvSpPr/>
          <p:nvPr/>
        </p:nvSpPr>
        <p:spPr>
          <a:xfrm>
            <a:off x="2349675" y="4416463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E95B254-09A6-494F-BAA0-190EEB0B997C}"/>
              </a:ext>
            </a:extLst>
          </p:cNvPr>
          <p:cNvSpPr/>
          <p:nvPr/>
        </p:nvSpPr>
        <p:spPr>
          <a:xfrm>
            <a:off x="2349675" y="4675498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C90EFAB-2F67-443A-AF62-1DF5DAF81C43}"/>
              </a:ext>
            </a:extLst>
          </p:cNvPr>
          <p:cNvSpPr/>
          <p:nvPr/>
        </p:nvSpPr>
        <p:spPr>
          <a:xfrm>
            <a:off x="4164792" y="4416462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C429AE2-A8CD-4DE9-A1B8-34FABA75E8C0}"/>
              </a:ext>
            </a:extLst>
          </p:cNvPr>
          <p:cNvSpPr/>
          <p:nvPr/>
        </p:nvSpPr>
        <p:spPr>
          <a:xfrm>
            <a:off x="4164792" y="4675498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36B327-82F7-426F-897D-FCB13F937E3E}"/>
              </a:ext>
            </a:extLst>
          </p:cNvPr>
          <p:cNvSpPr txBox="1"/>
          <p:nvPr/>
        </p:nvSpPr>
        <p:spPr>
          <a:xfrm>
            <a:off x="4284904" y="4599142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Bianca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5A67B0C-513B-477B-814E-0F801B6CBB61}"/>
              </a:ext>
            </a:extLst>
          </p:cNvPr>
          <p:cNvSpPr txBox="1"/>
          <p:nvPr/>
        </p:nvSpPr>
        <p:spPr>
          <a:xfrm>
            <a:off x="576148" y="4580275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Vinícius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BA7234C-9B5E-4406-A99D-FFF85E5934C6}"/>
              </a:ext>
            </a:extLst>
          </p:cNvPr>
          <p:cNvSpPr txBox="1"/>
          <p:nvPr/>
        </p:nvSpPr>
        <p:spPr>
          <a:xfrm>
            <a:off x="2459981" y="4335379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Carlos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F4DD38A-5F76-429B-8E9D-0C57845CF85E}"/>
              </a:ext>
            </a:extLst>
          </p:cNvPr>
          <p:cNvSpPr txBox="1"/>
          <p:nvPr/>
        </p:nvSpPr>
        <p:spPr>
          <a:xfrm>
            <a:off x="2459981" y="4594415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Diogo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9F8811E-C090-4811-BEFA-78329956B916}"/>
              </a:ext>
            </a:extLst>
          </p:cNvPr>
          <p:cNvSpPr txBox="1"/>
          <p:nvPr/>
        </p:nvSpPr>
        <p:spPr>
          <a:xfrm>
            <a:off x="4284904" y="4338771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Robert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D451A2A-E573-48A2-A4D9-039B9D099F18}"/>
              </a:ext>
            </a:extLst>
          </p:cNvPr>
          <p:cNvSpPr txBox="1"/>
          <p:nvPr/>
        </p:nvSpPr>
        <p:spPr>
          <a:xfrm>
            <a:off x="576148" y="4355746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Caio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9F1D98A3-87E4-4FCF-A372-1B3F3210D507}"/>
              </a:ext>
            </a:extLst>
          </p:cNvPr>
          <p:cNvSpPr/>
          <p:nvPr/>
        </p:nvSpPr>
        <p:spPr>
          <a:xfrm>
            <a:off x="5206314" y="4554799"/>
            <a:ext cx="142604" cy="145613"/>
          </a:xfrm>
          <a:prstGeom prst="ellipse">
            <a:avLst/>
          </a:prstGeom>
          <a:solidFill>
            <a:srgbClr val="C7C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A700ADD-669B-49CC-BABE-638205F8ED99}"/>
              </a:ext>
            </a:extLst>
          </p:cNvPr>
          <p:cNvSpPr txBox="1"/>
          <p:nvPr/>
        </p:nvSpPr>
        <p:spPr>
          <a:xfrm>
            <a:off x="5331532" y="4468956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Grupo</a:t>
            </a:r>
          </a:p>
        </p:txBody>
      </p:sp>
      <p:sp>
        <p:nvSpPr>
          <p:cNvPr id="47" name="Google Shape;243;p19">
            <a:extLst>
              <a:ext uri="{FF2B5EF4-FFF2-40B4-BE49-F238E27FC236}">
                <a16:creationId xmlns:a16="http://schemas.microsoft.com/office/drawing/2014/main" id="{4869D246-C753-4E73-BAB9-03F7EED05033}"/>
              </a:ext>
            </a:extLst>
          </p:cNvPr>
          <p:cNvSpPr/>
          <p:nvPr/>
        </p:nvSpPr>
        <p:spPr>
          <a:xfrm>
            <a:off x="7677159" y="1669567"/>
            <a:ext cx="742532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Mapa SH.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243;p19">
            <a:extLst>
              <a:ext uri="{FF2B5EF4-FFF2-40B4-BE49-F238E27FC236}">
                <a16:creationId xmlns:a16="http://schemas.microsoft.com/office/drawing/2014/main" id="{E46BB12F-0525-416C-BEE6-E9D6941EC881}"/>
              </a:ext>
            </a:extLst>
          </p:cNvPr>
          <p:cNvSpPr/>
          <p:nvPr/>
        </p:nvSpPr>
        <p:spPr>
          <a:xfrm>
            <a:off x="3047772" y="977340"/>
            <a:ext cx="742532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Mapa Emp.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243;p19">
            <a:extLst>
              <a:ext uri="{FF2B5EF4-FFF2-40B4-BE49-F238E27FC236}">
                <a16:creationId xmlns:a16="http://schemas.microsoft.com/office/drawing/2014/main" id="{DFE768F9-0357-43D1-B11E-26827BD122E4}"/>
              </a:ext>
            </a:extLst>
          </p:cNvPr>
          <p:cNvSpPr/>
          <p:nvPr/>
        </p:nvSpPr>
        <p:spPr>
          <a:xfrm>
            <a:off x="7677159" y="1403234"/>
            <a:ext cx="742532" cy="246514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Mapa Prio.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243;p19">
            <a:extLst>
              <a:ext uri="{FF2B5EF4-FFF2-40B4-BE49-F238E27FC236}">
                <a16:creationId xmlns:a16="http://schemas.microsoft.com/office/drawing/2014/main" id="{7030673B-B95E-43A5-A542-5C2B503157C2}"/>
              </a:ext>
            </a:extLst>
          </p:cNvPr>
          <p:cNvSpPr/>
          <p:nvPr/>
        </p:nvSpPr>
        <p:spPr>
          <a:xfrm>
            <a:off x="7677160" y="1927076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Mapa Con.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43;p19">
            <a:extLst>
              <a:ext uri="{FF2B5EF4-FFF2-40B4-BE49-F238E27FC236}">
                <a16:creationId xmlns:a16="http://schemas.microsoft.com/office/drawing/2014/main" id="{986077DF-8987-49BD-9BA0-AD9AA049ADEB}"/>
              </a:ext>
            </a:extLst>
          </p:cNvPr>
          <p:cNvSpPr/>
          <p:nvPr/>
        </p:nvSpPr>
        <p:spPr>
          <a:xfrm>
            <a:off x="7677160" y="2188412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Matriz Ali.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243;p19">
            <a:extLst>
              <a:ext uri="{FF2B5EF4-FFF2-40B4-BE49-F238E27FC236}">
                <a16:creationId xmlns:a16="http://schemas.microsoft.com/office/drawing/2014/main" id="{E1BEB0F2-259A-4531-9D8E-18083BC4B232}"/>
              </a:ext>
            </a:extLst>
          </p:cNvPr>
          <p:cNvSpPr/>
          <p:nvPr/>
        </p:nvSpPr>
        <p:spPr>
          <a:xfrm>
            <a:off x="7677159" y="2444110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Mural Poss.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243;p19">
            <a:extLst>
              <a:ext uri="{FF2B5EF4-FFF2-40B4-BE49-F238E27FC236}">
                <a16:creationId xmlns:a16="http://schemas.microsoft.com/office/drawing/2014/main" id="{B2A15FFA-BF64-4884-B11D-3CDFBDE32A7E}"/>
              </a:ext>
            </a:extLst>
          </p:cNvPr>
          <p:cNvSpPr/>
          <p:nvPr/>
        </p:nvSpPr>
        <p:spPr>
          <a:xfrm>
            <a:off x="3047772" y="1290601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Entrevista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243;p19">
            <a:extLst>
              <a:ext uri="{FF2B5EF4-FFF2-40B4-BE49-F238E27FC236}">
                <a16:creationId xmlns:a16="http://schemas.microsoft.com/office/drawing/2014/main" id="{1919E920-DF78-4683-A027-26C879845854}"/>
              </a:ext>
            </a:extLst>
          </p:cNvPr>
          <p:cNvSpPr/>
          <p:nvPr/>
        </p:nvSpPr>
        <p:spPr>
          <a:xfrm>
            <a:off x="7677159" y="2705639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Brainwriting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243;p19">
            <a:extLst>
              <a:ext uri="{FF2B5EF4-FFF2-40B4-BE49-F238E27FC236}">
                <a16:creationId xmlns:a16="http://schemas.microsoft.com/office/drawing/2014/main" id="{81585837-19F1-48A4-A188-45C1011BDD24}"/>
              </a:ext>
            </a:extLst>
          </p:cNvPr>
          <p:cNvSpPr/>
          <p:nvPr/>
        </p:nvSpPr>
        <p:spPr>
          <a:xfrm>
            <a:off x="656468" y="977340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Highlights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6D66AB5-D0C2-479B-A84D-F75F577C258A}"/>
              </a:ext>
            </a:extLst>
          </p:cNvPr>
          <p:cNvCxnSpPr/>
          <p:nvPr/>
        </p:nvCxnSpPr>
        <p:spPr>
          <a:xfrm flipV="1">
            <a:off x="457187" y="112348"/>
            <a:ext cx="0" cy="761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98992A12-DFCF-4805-83D0-D10B5C1A86D1}"/>
              </a:ext>
            </a:extLst>
          </p:cNvPr>
          <p:cNvCxnSpPr>
            <a:cxnSpLocks/>
          </p:cNvCxnSpPr>
          <p:nvPr/>
        </p:nvCxnSpPr>
        <p:spPr>
          <a:xfrm flipH="1">
            <a:off x="457188" y="125684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3EAA6C60-86C6-413C-9B33-599031A678DF}"/>
              </a:ext>
            </a:extLst>
          </p:cNvPr>
          <p:cNvCxnSpPr>
            <a:cxnSpLocks/>
          </p:cNvCxnSpPr>
          <p:nvPr/>
        </p:nvCxnSpPr>
        <p:spPr>
          <a:xfrm flipH="1">
            <a:off x="457187" y="850636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CF3C56-C4C7-495F-AC3D-D50FD1CFB63E}"/>
              </a:ext>
            </a:extLst>
          </p:cNvPr>
          <p:cNvCxnSpPr/>
          <p:nvPr/>
        </p:nvCxnSpPr>
        <p:spPr>
          <a:xfrm flipV="1">
            <a:off x="8686736" y="112348"/>
            <a:ext cx="0" cy="761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6E5C8574-1A45-403F-A945-3E6F1F003E41}"/>
              </a:ext>
            </a:extLst>
          </p:cNvPr>
          <p:cNvCxnSpPr>
            <a:cxnSpLocks/>
          </p:cNvCxnSpPr>
          <p:nvPr/>
        </p:nvCxnSpPr>
        <p:spPr>
          <a:xfrm flipH="1">
            <a:off x="457186" y="3323326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E7435A2B-A949-4B96-B053-3CC1BC73BE71}"/>
              </a:ext>
            </a:extLst>
          </p:cNvPr>
          <p:cNvCxnSpPr>
            <a:cxnSpLocks/>
          </p:cNvCxnSpPr>
          <p:nvPr/>
        </p:nvCxnSpPr>
        <p:spPr>
          <a:xfrm flipH="1">
            <a:off x="8686735" y="850636"/>
            <a:ext cx="1" cy="24955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2B9B563B-4CBC-4F63-8B06-01883A50C6C6}"/>
              </a:ext>
            </a:extLst>
          </p:cNvPr>
          <p:cNvCxnSpPr>
            <a:cxnSpLocks/>
          </p:cNvCxnSpPr>
          <p:nvPr/>
        </p:nvCxnSpPr>
        <p:spPr>
          <a:xfrm flipH="1">
            <a:off x="466721" y="842361"/>
            <a:ext cx="1" cy="24955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2AAE48-2087-43C2-BC4D-9FB01A95A5DE}"/>
              </a:ext>
            </a:extLst>
          </p:cNvPr>
          <p:cNvSpPr txBox="1"/>
          <p:nvPr/>
        </p:nvSpPr>
        <p:spPr>
          <a:xfrm>
            <a:off x="388574" y="3595992"/>
            <a:ext cx="406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rgbClr val="00B050"/>
                </a:solidFill>
                <a:latin typeface="Fira Sans Extra Condense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Semana 27/03 – 02/04</a:t>
            </a:r>
          </a:p>
          <a:p>
            <a:r>
              <a:rPr lang="pt-BR" sz="1800" b="1" dirty="0">
                <a:latin typeface="Fira Sans Extra Condense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Dia: 29-30</a:t>
            </a:r>
          </a:p>
        </p:txBody>
      </p:sp>
      <p:sp>
        <p:nvSpPr>
          <p:cNvPr id="56" name="Google Shape;243;p19">
            <a:extLst>
              <a:ext uri="{FF2B5EF4-FFF2-40B4-BE49-F238E27FC236}">
                <a16:creationId xmlns:a16="http://schemas.microsoft.com/office/drawing/2014/main" id="{838032B0-35B0-489D-832E-082948077026}"/>
              </a:ext>
            </a:extLst>
          </p:cNvPr>
          <p:cNvSpPr/>
          <p:nvPr/>
        </p:nvSpPr>
        <p:spPr>
          <a:xfrm>
            <a:off x="4103504" y="968733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Perguntas para a entrevista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6080069-9441-40D0-8EBC-07FF31E132C0}"/>
              </a:ext>
            </a:extLst>
          </p:cNvPr>
          <p:cNvSpPr/>
          <p:nvPr/>
        </p:nvSpPr>
        <p:spPr>
          <a:xfrm>
            <a:off x="7557082" y="1697424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CD8F81C6-3B5B-4AAF-AA32-782F9CB96991}"/>
              </a:ext>
            </a:extLst>
          </p:cNvPr>
          <p:cNvSpPr/>
          <p:nvPr/>
        </p:nvSpPr>
        <p:spPr>
          <a:xfrm>
            <a:off x="7557082" y="1797470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165CAAA9-7818-4900-B5B7-B934D8181792}"/>
              </a:ext>
            </a:extLst>
          </p:cNvPr>
          <p:cNvSpPr/>
          <p:nvPr/>
        </p:nvSpPr>
        <p:spPr>
          <a:xfrm>
            <a:off x="7557082" y="1896886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606E1077-47B4-44CA-99DF-D628999625B6}"/>
              </a:ext>
            </a:extLst>
          </p:cNvPr>
          <p:cNvSpPr/>
          <p:nvPr/>
        </p:nvSpPr>
        <p:spPr>
          <a:xfrm>
            <a:off x="7557082" y="2002285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193831A3-573B-432C-9D3B-72DA2876A935}"/>
              </a:ext>
            </a:extLst>
          </p:cNvPr>
          <p:cNvSpPr/>
          <p:nvPr/>
        </p:nvSpPr>
        <p:spPr>
          <a:xfrm>
            <a:off x="7557082" y="2103231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22614119-2C59-4CDF-BBEB-46ADFA376D7F}"/>
              </a:ext>
            </a:extLst>
          </p:cNvPr>
          <p:cNvSpPr/>
          <p:nvPr/>
        </p:nvSpPr>
        <p:spPr>
          <a:xfrm>
            <a:off x="4022188" y="1102604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B75BCECC-EFD5-4960-97AE-5FE799169F45}"/>
              </a:ext>
            </a:extLst>
          </p:cNvPr>
          <p:cNvSpPr/>
          <p:nvPr/>
        </p:nvSpPr>
        <p:spPr>
          <a:xfrm>
            <a:off x="2964779" y="1029797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32D33038-A9F7-4807-8A15-F1A9FA8F0FE6}"/>
              </a:ext>
            </a:extLst>
          </p:cNvPr>
          <p:cNvSpPr/>
          <p:nvPr/>
        </p:nvSpPr>
        <p:spPr>
          <a:xfrm>
            <a:off x="2979266" y="1332785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Google Shape;243;p19">
            <a:extLst>
              <a:ext uri="{FF2B5EF4-FFF2-40B4-BE49-F238E27FC236}">
                <a16:creationId xmlns:a16="http://schemas.microsoft.com/office/drawing/2014/main" id="{92FDBDCA-9A23-494C-B67D-36F91328655F}"/>
              </a:ext>
            </a:extLst>
          </p:cNvPr>
          <p:cNvSpPr/>
          <p:nvPr/>
        </p:nvSpPr>
        <p:spPr>
          <a:xfrm>
            <a:off x="1748923" y="960140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Persona 1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243;p19">
            <a:extLst>
              <a:ext uri="{FF2B5EF4-FFF2-40B4-BE49-F238E27FC236}">
                <a16:creationId xmlns:a16="http://schemas.microsoft.com/office/drawing/2014/main" id="{6642CA4A-4856-4EBE-819F-5BF4AA140C1F}"/>
              </a:ext>
            </a:extLst>
          </p:cNvPr>
          <p:cNvSpPr/>
          <p:nvPr/>
        </p:nvSpPr>
        <p:spPr>
          <a:xfrm>
            <a:off x="1748923" y="1406615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Persona 2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243;p19">
            <a:extLst>
              <a:ext uri="{FF2B5EF4-FFF2-40B4-BE49-F238E27FC236}">
                <a16:creationId xmlns:a16="http://schemas.microsoft.com/office/drawing/2014/main" id="{BD95821B-3420-455B-8ECD-83A6D3513E4D}"/>
              </a:ext>
            </a:extLst>
          </p:cNvPr>
          <p:cNvSpPr/>
          <p:nvPr/>
        </p:nvSpPr>
        <p:spPr>
          <a:xfrm>
            <a:off x="1748923" y="1840048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Persona 3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9EA625DF-ABC1-4DB9-9F3B-0E3E62D68A37}"/>
              </a:ext>
            </a:extLst>
          </p:cNvPr>
          <p:cNvSpPr/>
          <p:nvPr/>
        </p:nvSpPr>
        <p:spPr>
          <a:xfrm>
            <a:off x="1671497" y="1010513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B400A868-C199-4B39-AD71-C1EF820FAA6E}"/>
              </a:ext>
            </a:extLst>
          </p:cNvPr>
          <p:cNvSpPr/>
          <p:nvPr/>
        </p:nvSpPr>
        <p:spPr>
          <a:xfrm>
            <a:off x="1674559" y="1107921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5916AA5C-839D-4F08-9722-0B7F0112EC74}"/>
              </a:ext>
            </a:extLst>
          </p:cNvPr>
          <p:cNvSpPr/>
          <p:nvPr/>
        </p:nvSpPr>
        <p:spPr>
          <a:xfrm>
            <a:off x="1671497" y="1469990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A72D8B33-5387-40F5-8408-4805EE28887E}"/>
              </a:ext>
            </a:extLst>
          </p:cNvPr>
          <p:cNvSpPr/>
          <p:nvPr/>
        </p:nvSpPr>
        <p:spPr>
          <a:xfrm>
            <a:off x="1671497" y="1562442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2AA8DB16-CFE1-44A8-ABC3-BDB3209B0776}"/>
              </a:ext>
            </a:extLst>
          </p:cNvPr>
          <p:cNvSpPr/>
          <p:nvPr/>
        </p:nvSpPr>
        <p:spPr>
          <a:xfrm>
            <a:off x="1671497" y="1916532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542AD9F3-1B4C-466B-B7EC-2C673BA12B5E}"/>
              </a:ext>
            </a:extLst>
          </p:cNvPr>
          <p:cNvSpPr/>
          <p:nvPr/>
        </p:nvSpPr>
        <p:spPr>
          <a:xfrm>
            <a:off x="1671497" y="2005587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Google Shape;243;p19">
            <a:extLst>
              <a:ext uri="{FF2B5EF4-FFF2-40B4-BE49-F238E27FC236}">
                <a16:creationId xmlns:a16="http://schemas.microsoft.com/office/drawing/2014/main" id="{520D85CB-DFE9-466E-BC90-90F65A5E0692}"/>
              </a:ext>
            </a:extLst>
          </p:cNvPr>
          <p:cNvSpPr/>
          <p:nvPr/>
        </p:nvSpPr>
        <p:spPr>
          <a:xfrm>
            <a:off x="565676" y="1255629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Reunião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4403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457187" y="4901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graphicFrame>
        <p:nvGraphicFramePr>
          <p:cNvPr id="234" name="Google Shape;234;p19"/>
          <p:cNvGraphicFramePr/>
          <p:nvPr/>
        </p:nvGraphicFramePr>
        <p:xfrm>
          <a:off x="457187" y="125683"/>
          <a:ext cx="8229550" cy="2970020"/>
        </p:xfrm>
        <a:graphic>
          <a:graphicData uri="http://schemas.openxmlformats.org/drawingml/2006/table">
            <a:tbl>
              <a:tblPr firstRow="1" bandRow="1">
                <a:noFill/>
                <a:tableStyleId>{7CFDC1E4-8CDA-4E2A-A90C-A342AD8D7130}</a:tableStyleId>
              </a:tblPr>
              <a:tblGrid>
                <a:gridCol w="117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3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Para Fazer</a:t>
                      </a: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0343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Planejar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Executar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Revisão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Completo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Fazendo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sym typeface="Fira Sans Extra Condensed"/>
                        </a:rPr>
                        <a:t>Feito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Fazendo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Feito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6" name="Google Shape;236;p19"/>
          <p:cNvSpPr/>
          <p:nvPr/>
        </p:nvSpPr>
        <p:spPr>
          <a:xfrm>
            <a:off x="6126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612679" y="3334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612679" y="3863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788729" y="3863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1788729" y="2871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9647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4121191" y="23359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5277616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5277616" y="32232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4134054" y="35280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6476729" y="303214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7662279" y="303214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7662279" y="37566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76622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D56662C-33EA-4409-9421-B624269153FE}"/>
              </a:ext>
            </a:extLst>
          </p:cNvPr>
          <p:cNvSpPr/>
          <p:nvPr/>
        </p:nvSpPr>
        <p:spPr>
          <a:xfrm>
            <a:off x="470075" y="4426387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8CB8CF5-AA18-42FA-B5CC-612A9E826D13}"/>
              </a:ext>
            </a:extLst>
          </p:cNvPr>
          <p:cNvSpPr/>
          <p:nvPr/>
        </p:nvSpPr>
        <p:spPr>
          <a:xfrm>
            <a:off x="470075" y="4675499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4D780F1-A6AA-4098-B08D-7C27C56078B0}"/>
              </a:ext>
            </a:extLst>
          </p:cNvPr>
          <p:cNvSpPr/>
          <p:nvPr/>
        </p:nvSpPr>
        <p:spPr>
          <a:xfrm>
            <a:off x="2349675" y="4416463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E95B254-09A6-494F-BAA0-190EEB0B997C}"/>
              </a:ext>
            </a:extLst>
          </p:cNvPr>
          <p:cNvSpPr/>
          <p:nvPr/>
        </p:nvSpPr>
        <p:spPr>
          <a:xfrm>
            <a:off x="2349675" y="4675498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C90EFAB-2F67-443A-AF62-1DF5DAF81C43}"/>
              </a:ext>
            </a:extLst>
          </p:cNvPr>
          <p:cNvSpPr/>
          <p:nvPr/>
        </p:nvSpPr>
        <p:spPr>
          <a:xfrm>
            <a:off x="4164792" y="4416462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C429AE2-A8CD-4DE9-A1B8-34FABA75E8C0}"/>
              </a:ext>
            </a:extLst>
          </p:cNvPr>
          <p:cNvSpPr/>
          <p:nvPr/>
        </p:nvSpPr>
        <p:spPr>
          <a:xfrm>
            <a:off x="4164792" y="4675498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36B327-82F7-426F-897D-FCB13F937E3E}"/>
              </a:ext>
            </a:extLst>
          </p:cNvPr>
          <p:cNvSpPr txBox="1"/>
          <p:nvPr/>
        </p:nvSpPr>
        <p:spPr>
          <a:xfrm>
            <a:off x="4284904" y="4599142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Bianca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5A67B0C-513B-477B-814E-0F801B6CBB61}"/>
              </a:ext>
            </a:extLst>
          </p:cNvPr>
          <p:cNvSpPr txBox="1"/>
          <p:nvPr/>
        </p:nvSpPr>
        <p:spPr>
          <a:xfrm>
            <a:off x="576148" y="4580275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Vinícius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BA7234C-9B5E-4406-A99D-FFF85E5934C6}"/>
              </a:ext>
            </a:extLst>
          </p:cNvPr>
          <p:cNvSpPr txBox="1"/>
          <p:nvPr/>
        </p:nvSpPr>
        <p:spPr>
          <a:xfrm>
            <a:off x="2459981" y="4335379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Carlos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F4DD38A-5F76-429B-8E9D-0C57845CF85E}"/>
              </a:ext>
            </a:extLst>
          </p:cNvPr>
          <p:cNvSpPr txBox="1"/>
          <p:nvPr/>
        </p:nvSpPr>
        <p:spPr>
          <a:xfrm>
            <a:off x="2459981" y="4594415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Diogo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9F8811E-C090-4811-BEFA-78329956B916}"/>
              </a:ext>
            </a:extLst>
          </p:cNvPr>
          <p:cNvSpPr txBox="1"/>
          <p:nvPr/>
        </p:nvSpPr>
        <p:spPr>
          <a:xfrm>
            <a:off x="4284904" y="4338771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Robert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D451A2A-E573-48A2-A4D9-039B9D099F18}"/>
              </a:ext>
            </a:extLst>
          </p:cNvPr>
          <p:cNvSpPr txBox="1"/>
          <p:nvPr/>
        </p:nvSpPr>
        <p:spPr>
          <a:xfrm>
            <a:off x="576148" y="4355746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Caio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9F1D98A3-87E4-4FCF-A372-1B3F3210D507}"/>
              </a:ext>
            </a:extLst>
          </p:cNvPr>
          <p:cNvSpPr/>
          <p:nvPr/>
        </p:nvSpPr>
        <p:spPr>
          <a:xfrm>
            <a:off x="5206314" y="4554799"/>
            <a:ext cx="142604" cy="145613"/>
          </a:xfrm>
          <a:prstGeom prst="ellipse">
            <a:avLst/>
          </a:prstGeom>
          <a:solidFill>
            <a:srgbClr val="C7C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A700ADD-669B-49CC-BABE-638205F8ED99}"/>
              </a:ext>
            </a:extLst>
          </p:cNvPr>
          <p:cNvSpPr txBox="1"/>
          <p:nvPr/>
        </p:nvSpPr>
        <p:spPr>
          <a:xfrm>
            <a:off x="5331532" y="4468956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Grupo</a:t>
            </a:r>
          </a:p>
        </p:txBody>
      </p:sp>
      <p:sp>
        <p:nvSpPr>
          <p:cNvPr id="47" name="Google Shape;243;p19">
            <a:extLst>
              <a:ext uri="{FF2B5EF4-FFF2-40B4-BE49-F238E27FC236}">
                <a16:creationId xmlns:a16="http://schemas.microsoft.com/office/drawing/2014/main" id="{4869D246-C753-4E73-BAB9-03F7EED05033}"/>
              </a:ext>
            </a:extLst>
          </p:cNvPr>
          <p:cNvSpPr/>
          <p:nvPr/>
        </p:nvSpPr>
        <p:spPr>
          <a:xfrm>
            <a:off x="7677159" y="1669567"/>
            <a:ext cx="742532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Mapa SH.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243;p19">
            <a:extLst>
              <a:ext uri="{FF2B5EF4-FFF2-40B4-BE49-F238E27FC236}">
                <a16:creationId xmlns:a16="http://schemas.microsoft.com/office/drawing/2014/main" id="{E46BB12F-0525-416C-BEE6-E9D6941EC881}"/>
              </a:ext>
            </a:extLst>
          </p:cNvPr>
          <p:cNvSpPr/>
          <p:nvPr/>
        </p:nvSpPr>
        <p:spPr>
          <a:xfrm>
            <a:off x="4189390" y="964060"/>
            <a:ext cx="742532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Mapa Emp.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243;p19">
            <a:extLst>
              <a:ext uri="{FF2B5EF4-FFF2-40B4-BE49-F238E27FC236}">
                <a16:creationId xmlns:a16="http://schemas.microsoft.com/office/drawing/2014/main" id="{DFE768F9-0357-43D1-B11E-26827BD122E4}"/>
              </a:ext>
            </a:extLst>
          </p:cNvPr>
          <p:cNvSpPr/>
          <p:nvPr/>
        </p:nvSpPr>
        <p:spPr>
          <a:xfrm>
            <a:off x="7677159" y="1403234"/>
            <a:ext cx="742532" cy="246514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Mapa Prio.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243;p19">
            <a:extLst>
              <a:ext uri="{FF2B5EF4-FFF2-40B4-BE49-F238E27FC236}">
                <a16:creationId xmlns:a16="http://schemas.microsoft.com/office/drawing/2014/main" id="{7030673B-B95E-43A5-A542-5C2B503157C2}"/>
              </a:ext>
            </a:extLst>
          </p:cNvPr>
          <p:cNvSpPr/>
          <p:nvPr/>
        </p:nvSpPr>
        <p:spPr>
          <a:xfrm>
            <a:off x="7677160" y="1927076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Mapa Con.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43;p19">
            <a:extLst>
              <a:ext uri="{FF2B5EF4-FFF2-40B4-BE49-F238E27FC236}">
                <a16:creationId xmlns:a16="http://schemas.microsoft.com/office/drawing/2014/main" id="{986077DF-8987-49BD-9BA0-AD9AA049ADEB}"/>
              </a:ext>
            </a:extLst>
          </p:cNvPr>
          <p:cNvSpPr/>
          <p:nvPr/>
        </p:nvSpPr>
        <p:spPr>
          <a:xfrm>
            <a:off x="7677160" y="2188412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Matriz Ali.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243;p19">
            <a:extLst>
              <a:ext uri="{FF2B5EF4-FFF2-40B4-BE49-F238E27FC236}">
                <a16:creationId xmlns:a16="http://schemas.microsoft.com/office/drawing/2014/main" id="{E1BEB0F2-259A-4531-9D8E-18083BC4B232}"/>
              </a:ext>
            </a:extLst>
          </p:cNvPr>
          <p:cNvSpPr/>
          <p:nvPr/>
        </p:nvSpPr>
        <p:spPr>
          <a:xfrm>
            <a:off x="7677159" y="2444110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Mural Poss.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243;p19">
            <a:extLst>
              <a:ext uri="{FF2B5EF4-FFF2-40B4-BE49-F238E27FC236}">
                <a16:creationId xmlns:a16="http://schemas.microsoft.com/office/drawing/2014/main" id="{B2A15FFA-BF64-4884-B11D-3CDFBDE32A7E}"/>
              </a:ext>
            </a:extLst>
          </p:cNvPr>
          <p:cNvSpPr/>
          <p:nvPr/>
        </p:nvSpPr>
        <p:spPr>
          <a:xfrm>
            <a:off x="4188072" y="1284562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Entrevista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243;p19">
            <a:extLst>
              <a:ext uri="{FF2B5EF4-FFF2-40B4-BE49-F238E27FC236}">
                <a16:creationId xmlns:a16="http://schemas.microsoft.com/office/drawing/2014/main" id="{1919E920-DF78-4683-A027-26C879845854}"/>
              </a:ext>
            </a:extLst>
          </p:cNvPr>
          <p:cNvSpPr/>
          <p:nvPr/>
        </p:nvSpPr>
        <p:spPr>
          <a:xfrm>
            <a:off x="7677159" y="2705639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Brainwriting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243;p19">
            <a:extLst>
              <a:ext uri="{FF2B5EF4-FFF2-40B4-BE49-F238E27FC236}">
                <a16:creationId xmlns:a16="http://schemas.microsoft.com/office/drawing/2014/main" id="{81585837-19F1-48A4-A188-45C1011BDD24}"/>
              </a:ext>
            </a:extLst>
          </p:cNvPr>
          <p:cNvSpPr/>
          <p:nvPr/>
        </p:nvSpPr>
        <p:spPr>
          <a:xfrm>
            <a:off x="656468" y="977340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Highlights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6D66AB5-D0C2-479B-A84D-F75F577C258A}"/>
              </a:ext>
            </a:extLst>
          </p:cNvPr>
          <p:cNvCxnSpPr/>
          <p:nvPr/>
        </p:nvCxnSpPr>
        <p:spPr>
          <a:xfrm flipV="1">
            <a:off x="457187" y="112348"/>
            <a:ext cx="0" cy="761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98992A12-DFCF-4805-83D0-D10B5C1A86D1}"/>
              </a:ext>
            </a:extLst>
          </p:cNvPr>
          <p:cNvCxnSpPr>
            <a:cxnSpLocks/>
          </p:cNvCxnSpPr>
          <p:nvPr/>
        </p:nvCxnSpPr>
        <p:spPr>
          <a:xfrm flipH="1">
            <a:off x="457188" y="125684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3EAA6C60-86C6-413C-9B33-599031A678DF}"/>
              </a:ext>
            </a:extLst>
          </p:cNvPr>
          <p:cNvCxnSpPr>
            <a:cxnSpLocks/>
          </p:cNvCxnSpPr>
          <p:nvPr/>
        </p:nvCxnSpPr>
        <p:spPr>
          <a:xfrm flipH="1">
            <a:off x="457187" y="850636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CF3C56-C4C7-495F-AC3D-D50FD1CFB63E}"/>
              </a:ext>
            </a:extLst>
          </p:cNvPr>
          <p:cNvCxnSpPr/>
          <p:nvPr/>
        </p:nvCxnSpPr>
        <p:spPr>
          <a:xfrm flipV="1">
            <a:off x="8686736" y="112348"/>
            <a:ext cx="0" cy="761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6E5C8574-1A45-403F-A945-3E6F1F003E41}"/>
              </a:ext>
            </a:extLst>
          </p:cNvPr>
          <p:cNvCxnSpPr>
            <a:cxnSpLocks/>
          </p:cNvCxnSpPr>
          <p:nvPr/>
        </p:nvCxnSpPr>
        <p:spPr>
          <a:xfrm flipH="1">
            <a:off x="457186" y="3323326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E7435A2B-A949-4B96-B053-3CC1BC73BE71}"/>
              </a:ext>
            </a:extLst>
          </p:cNvPr>
          <p:cNvCxnSpPr>
            <a:cxnSpLocks/>
          </p:cNvCxnSpPr>
          <p:nvPr/>
        </p:nvCxnSpPr>
        <p:spPr>
          <a:xfrm flipH="1">
            <a:off x="8686735" y="850636"/>
            <a:ext cx="1" cy="24955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2B9B563B-4CBC-4F63-8B06-01883A50C6C6}"/>
              </a:ext>
            </a:extLst>
          </p:cNvPr>
          <p:cNvCxnSpPr>
            <a:cxnSpLocks/>
          </p:cNvCxnSpPr>
          <p:nvPr/>
        </p:nvCxnSpPr>
        <p:spPr>
          <a:xfrm flipH="1">
            <a:off x="466721" y="842361"/>
            <a:ext cx="1" cy="24955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2AAE48-2087-43C2-BC4D-9FB01A95A5DE}"/>
              </a:ext>
            </a:extLst>
          </p:cNvPr>
          <p:cNvSpPr txBox="1"/>
          <p:nvPr/>
        </p:nvSpPr>
        <p:spPr>
          <a:xfrm>
            <a:off x="388574" y="3595992"/>
            <a:ext cx="406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rgbClr val="00B050"/>
                </a:solidFill>
                <a:latin typeface="Fira Sans Extra Condense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Semana 27/03 – 02/04</a:t>
            </a:r>
          </a:p>
          <a:p>
            <a:r>
              <a:rPr lang="pt-BR" sz="1800" b="1" dirty="0">
                <a:latin typeface="Fira Sans Extra Condense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Dia: 1</a:t>
            </a:r>
          </a:p>
        </p:txBody>
      </p:sp>
      <p:sp>
        <p:nvSpPr>
          <p:cNvPr id="56" name="Google Shape;243;p19">
            <a:extLst>
              <a:ext uri="{FF2B5EF4-FFF2-40B4-BE49-F238E27FC236}">
                <a16:creationId xmlns:a16="http://schemas.microsoft.com/office/drawing/2014/main" id="{838032B0-35B0-489D-832E-082948077026}"/>
              </a:ext>
            </a:extLst>
          </p:cNvPr>
          <p:cNvSpPr/>
          <p:nvPr/>
        </p:nvSpPr>
        <p:spPr>
          <a:xfrm>
            <a:off x="7677159" y="956542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Perguntas para a entrevista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6080069-9441-40D0-8EBC-07FF31E132C0}"/>
              </a:ext>
            </a:extLst>
          </p:cNvPr>
          <p:cNvSpPr/>
          <p:nvPr/>
        </p:nvSpPr>
        <p:spPr>
          <a:xfrm>
            <a:off x="7557082" y="1697424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CD8F81C6-3B5B-4AAF-AA32-782F9CB96991}"/>
              </a:ext>
            </a:extLst>
          </p:cNvPr>
          <p:cNvSpPr/>
          <p:nvPr/>
        </p:nvSpPr>
        <p:spPr>
          <a:xfrm>
            <a:off x="7557082" y="1797470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165CAAA9-7818-4900-B5B7-B934D8181792}"/>
              </a:ext>
            </a:extLst>
          </p:cNvPr>
          <p:cNvSpPr/>
          <p:nvPr/>
        </p:nvSpPr>
        <p:spPr>
          <a:xfrm>
            <a:off x="7557082" y="1896886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606E1077-47B4-44CA-99DF-D628999625B6}"/>
              </a:ext>
            </a:extLst>
          </p:cNvPr>
          <p:cNvSpPr/>
          <p:nvPr/>
        </p:nvSpPr>
        <p:spPr>
          <a:xfrm>
            <a:off x="7557082" y="2002285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193831A3-573B-432C-9D3B-72DA2876A935}"/>
              </a:ext>
            </a:extLst>
          </p:cNvPr>
          <p:cNvSpPr/>
          <p:nvPr/>
        </p:nvSpPr>
        <p:spPr>
          <a:xfrm>
            <a:off x="7557082" y="2103231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22614119-2C59-4CDF-BBEB-46ADFA376D7F}"/>
              </a:ext>
            </a:extLst>
          </p:cNvPr>
          <p:cNvSpPr/>
          <p:nvPr/>
        </p:nvSpPr>
        <p:spPr>
          <a:xfrm>
            <a:off x="7575532" y="1084667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B75BCECC-EFD5-4960-97AE-5FE799169F45}"/>
              </a:ext>
            </a:extLst>
          </p:cNvPr>
          <p:cNvSpPr/>
          <p:nvPr/>
        </p:nvSpPr>
        <p:spPr>
          <a:xfrm>
            <a:off x="4095348" y="1010513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32D33038-A9F7-4807-8A15-F1A9FA8F0FE6}"/>
              </a:ext>
            </a:extLst>
          </p:cNvPr>
          <p:cNvSpPr/>
          <p:nvPr/>
        </p:nvSpPr>
        <p:spPr>
          <a:xfrm>
            <a:off x="4116720" y="1345722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Google Shape;243;p19">
            <a:extLst>
              <a:ext uri="{FF2B5EF4-FFF2-40B4-BE49-F238E27FC236}">
                <a16:creationId xmlns:a16="http://schemas.microsoft.com/office/drawing/2014/main" id="{92FDBDCA-9A23-494C-B67D-36F91328655F}"/>
              </a:ext>
            </a:extLst>
          </p:cNvPr>
          <p:cNvSpPr/>
          <p:nvPr/>
        </p:nvSpPr>
        <p:spPr>
          <a:xfrm>
            <a:off x="2919774" y="955901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Persona 1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243;p19">
            <a:extLst>
              <a:ext uri="{FF2B5EF4-FFF2-40B4-BE49-F238E27FC236}">
                <a16:creationId xmlns:a16="http://schemas.microsoft.com/office/drawing/2014/main" id="{6642CA4A-4856-4EBE-819F-5BF4AA140C1F}"/>
              </a:ext>
            </a:extLst>
          </p:cNvPr>
          <p:cNvSpPr/>
          <p:nvPr/>
        </p:nvSpPr>
        <p:spPr>
          <a:xfrm>
            <a:off x="2919774" y="1417851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Persona 2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243;p19">
            <a:extLst>
              <a:ext uri="{FF2B5EF4-FFF2-40B4-BE49-F238E27FC236}">
                <a16:creationId xmlns:a16="http://schemas.microsoft.com/office/drawing/2014/main" id="{BD95821B-3420-455B-8ECD-83A6D3513E4D}"/>
              </a:ext>
            </a:extLst>
          </p:cNvPr>
          <p:cNvSpPr/>
          <p:nvPr/>
        </p:nvSpPr>
        <p:spPr>
          <a:xfrm>
            <a:off x="2919773" y="1893126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Persona 3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9EA625DF-ABC1-4DB9-9F3B-0E3E62D68A37}"/>
              </a:ext>
            </a:extLst>
          </p:cNvPr>
          <p:cNvSpPr/>
          <p:nvPr/>
        </p:nvSpPr>
        <p:spPr>
          <a:xfrm>
            <a:off x="2859123" y="1030163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B400A868-C199-4B39-AD71-C1EF820FAA6E}"/>
              </a:ext>
            </a:extLst>
          </p:cNvPr>
          <p:cNvSpPr/>
          <p:nvPr/>
        </p:nvSpPr>
        <p:spPr>
          <a:xfrm>
            <a:off x="2859123" y="1121408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5916AA5C-839D-4F08-9722-0B7F0112EC74}"/>
              </a:ext>
            </a:extLst>
          </p:cNvPr>
          <p:cNvSpPr/>
          <p:nvPr/>
        </p:nvSpPr>
        <p:spPr>
          <a:xfrm>
            <a:off x="2848422" y="1496105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A72D8B33-5387-40F5-8408-4805EE28887E}"/>
              </a:ext>
            </a:extLst>
          </p:cNvPr>
          <p:cNvSpPr/>
          <p:nvPr/>
        </p:nvSpPr>
        <p:spPr>
          <a:xfrm>
            <a:off x="2852913" y="1590892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2AA8DB16-CFE1-44A8-ABC3-BDB3209B0776}"/>
              </a:ext>
            </a:extLst>
          </p:cNvPr>
          <p:cNvSpPr/>
          <p:nvPr/>
        </p:nvSpPr>
        <p:spPr>
          <a:xfrm>
            <a:off x="2848421" y="1968929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542AD9F3-1B4C-466B-B7EC-2C673BA12B5E}"/>
              </a:ext>
            </a:extLst>
          </p:cNvPr>
          <p:cNvSpPr/>
          <p:nvPr/>
        </p:nvSpPr>
        <p:spPr>
          <a:xfrm>
            <a:off x="2860589" y="2062145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Google Shape;243;p19">
            <a:extLst>
              <a:ext uri="{FF2B5EF4-FFF2-40B4-BE49-F238E27FC236}">
                <a16:creationId xmlns:a16="http://schemas.microsoft.com/office/drawing/2014/main" id="{ED0F1701-0F15-418B-9873-9B8EAEA6D9EA}"/>
              </a:ext>
            </a:extLst>
          </p:cNvPr>
          <p:cNvSpPr/>
          <p:nvPr/>
        </p:nvSpPr>
        <p:spPr>
          <a:xfrm>
            <a:off x="594268" y="1262690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Reunião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3753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457187" y="4901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graphicFrame>
        <p:nvGraphicFramePr>
          <p:cNvPr id="234" name="Google Shape;234;p19"/>
          <p:cNvGraphicFramePr/>
          <p:nvPr/>
        </p:nvGraphicFramePr>
        <p:xfrm>
          <a:off x="457187" y="125683"/>
          <a:ext cx="8229550" cy="2970020"/>
        </p:xfrm>
        <a:graphic>
          <a:graphicData uri="http://schemas.openxmlformats.org/drawingml/2006/table">
            <a:tbl>
              <a:tblPr firstRow="1" bandRow="1">
                <a:noFill/>
                <a:tableStyleId>{7CFDC1E4-8CDA-4E2A-A90C-A342AD8D7130}</a:tableStyleId>
              </a:tblPr>
              <a:tblGrid>
                <a:gridCol w="117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3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Para Fazer</a:t>
                      </a: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0343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Planejar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Executar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Revisão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Completo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Fazendo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sym typeface="Fira Sans Extra Condensed"/>
                        </a:rPr>
                        <a:t>Feito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Fazendo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Feito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6" name="Google Shape;236;p19"/>
          <p:cNvSpPr/>
          <p:nvPr/>
        </p:nvSpPr>
        <p:spPr>
          <a:xfrm>
            <a:off x="6126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612679" y="3334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612679" y="3863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788729" y="3863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1788729" y="2871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9647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4121191" y="23359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5277616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5277616" y="32232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4134054" y="35280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6476729" y="303214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7662279" y="303214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7662279" y="37566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76622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D56662C-33EA-4409-9421-B624269153FE}"/>
              </a:ext>
            </a:extLst>
          </p:cNvPr>
          <p:cNvSpPr/>
          <p:nvPr/>
        </p:nvSpPr>
        <p:spPr>
          <a:xfrm>
            <a:off x="470075" y="4426387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8CB8CF5-AA18-42FA-B5CC-612A9E826D13}"/>
              </a:ext>
            </a:extLst>
          </p:cNvPr>
          <p:cNvSpPr/>
          <p:nvPr/>
        </p:nvSpPr>
        <p:spPr>
          <a:xfrm>
            <a:off x="470075" y="4675499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4D780F1-A6AA-4098-B08D-7C27C56078B0}"/>
              </a:ext>
            </a:extLst>
          </p:cNvPr>
          <p:cNvSpPr/>
          <p:nvPr/>
        </p:nvSpPr>
        <p:spPr>
          <a:xfrm>
            <a:off x="2349675" y="4416463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E95B254-09A6-494F-BAA0-190EEB0B997C}"/>
              </a:ext>
            </a:extLst>
          </p:cNvPr>
          <p:cNvSpPr/>
          <p:nvPr/>
        </p:nvSpPr>
        <p:spPr>
          <a:xfrm>
            <a:off x="2349675" y="4675498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C90EFAB-2F67-443A-AF62-1DF5DAF81C43}"/>
              </a:ext>
            </a:extLst>
          </p:cNvPr>
          <p:cNvSpPr/>
          <p:nvPr/>
        </p:nvSpPr>
        <p:spPr>
          <a:xfrm>
            <a:off x="4164792" y="4416462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C429AE2-A8CD-4DE9-A1B8-34FABA75E8C0}"/>
              </a:ext>
            </a:extLst>
          </p:cNvPr>
          <p:cNvSpPr/>
          <p:nvPr/>
        </p:nvSpPr>
        <p:spPr>
          <a:xfrm>
            <a:off x="4164792" y="4675498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36B327-82F7-426F-897D-FCB13F937E3E}"/>
              </a:ext>
            </a:extLst>
          </p:cNvPr>
          <p:cNvSpPr txBox="1"/>
          <p:nvPr/>
        </p:nvSpPr>
        <p:spPr>
          <a:xfrm>
            <a:off x="4284904" y="4599142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Bianca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5A67B0C-513B-477B-814E-0F801B6CBB61}"/>
              </a:ext>
            </a:extLst>
          </p:cNvPr>
          <p:cNvSpPr txBox="1"/>
          <p:nvPr/>
        </p:nvSpPr>
        <p:spPr>
          <a:xfrm>
            <a:off x="576148" y="4580275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Vinícius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BA7234C-9B5E-4406-A99D-FFF85E5934C6}"/>
              </a:ext>
            </a:extLst>
          </p:cNvPr>
          <p:cNvSpPr txBox="1"/>
          <p:nvPr/>
        </p:nvSpPr>
        <p:spPr>
          <a:xfrm>
            <a:off x="2459981" y="4335379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Carlos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F4DD38A-5F76-429B-8E9D-0C57845CF85E}"/>
              </a:ext>
            </a:extLst>
          </p:cNvPr>
          <p:cNvSpPr txBox="1"/>
          <p:nvPr/>
        </p:nvSpPr>
        <p:spPr>
          <a:xfrm>
            <a:off x="2459981" y="4594415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Diogo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9F8811E-C090-4811-BEFA-78329956B916}"/>
              </a:ext>
            </a:extLst>
          </p:cNvPr>
          <p:cNvSpPr txBox="1"/>
          <p:nvPr/>
        </p:nvSpPr>
        <p:spPr>
          <a:xfrm>
            <a:off x="4284904" y="4338771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Robert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D451A2A-E573-48A2-A4D9-039B9D099F18}"/>
              </a:ext>
            </a:extLst>
          </p:cNvPr>
          <p:cNvSpPr txBox="1"/>
          <p:nvPr/>
        </p:nvSpPr>
        <p:spPr>
          <a:xfrm>
            <a:off x="576148" y="4355746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Caio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9F1D98A3-87E4-4FCF-A372-1B3F3210D507}"/>
              </a:ext>
            </a:extLst>
          </p:cNvPr>
          <p:cNvSpPr/>
          <p:nvPr/>
        </p:nvSpPr>
        <p:spPr>
          <a:xfrm>
            <a:off x="5206314" y="4554799"/>
            <a:ext cx="142604" cy="145613"/>
          </a:xfrm>
          <a:prstGeom prst="ellipse">
            <a:avLst/>
          </a:prstGeom>
          <a:solidFill>
            <a:srgbClr val="C7C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A700ADD-669B-49CC-BABE-638205F8ED99}"/>
              </a:ext>
            </a:extLst>
          </p:cNvPr>
          <p:cNvSpPr txBox="1"/>
          <p:nvPr/>
        </p:nvSpPr>
        <p:spPr>
          <a:xfrm>
            <a:off x="5331532" y="4468956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Grupo</a:t>
            </a:r>
          </a:p>
        </p:txBody>
      </p:sp>
      <p:sp>
        <p:nvSpPr>
          <p:cNvPr id="47" name="Google Shape;243;p19">
            <a:extLst>
              <a:ext uri="{FF2B5EF4-FFF2-40B4-BE49-F238E27FC236}">
                <a16:creationId xmlns:a16="http://schemas.microsoft.com/office/drawing/2014/main" id="{4869D246-C753-4E73-BAB9-03F7EED05033}"/>
              </a:ext>
            </a:extLst>
          </p:cNvPr>
          <p:cNvSpPr/>
          <p:nvPr/>
        </p:nvSpPr>
        <p:spPr>
          <a:xfrm>
            <a:off x="7677159" y="1669567"/>
            <a:ext cx="742532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Mapa SH.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243;p19">
            <a:extLst>
              <a:ext uri="{FF2B5EF4-FFF2-40B4-BE49-F238E27FC236}">
                <a16:creationId xmlns:a16="http://schemas.microsoft.com/office/drawing/2014/main" id="{E46BB12F-0525-416C-BEE6-E9D6941EC881}"/>
              </a:ext>
            </a:extLst>
          </p:cNvPr>
          <p:cNvSpPr/>
          <p:nvPr/>
        </p:nvSpPr>
        <p:spPr>
          <a:xfrm>
            <a:off x="7677158" y="2976259"/>
            <a:ext cx="742532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Mapa Emp.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243;p19">
            <a:extLst>
              <a:ext uri="{FF2B5EF4-FFF2-40B4-BE49-F238E27FC236}">
                <a16:creationId xmlns:a16="http://schemas.microsoft.com/office/drawing/2014/main" id="{DFE768F9-0357-43D1-B11E-26827BD122E4}"/>
              </a:ext>
            </a:extLst>
          </p:cNvPr>
          <p:cNvSpPr/>
          <p:nvPr/>
        </p:nvSpPr>
        <p:spPr>
          <a:xfrm>
            <a:off x="7677159" y="1403234"/>
            <a:ext cx="742532" cy="246514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Mapa Prio.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243;p19">
            <a:extLst>
              <a:ext uri="{FF2B5EF4-FFF2-40B4-BE49-F238E27FC236}">
                <a16:creationId xmlns:a16="http://schemas.microsoft.com/office/drawing/2014/main" id="{7030673B-B95E-43A5-A542-5C2B503157C2}"/>
              </a:ext>
            </a:extLst>
          </p:cNvPr>
          <p:cNvSpPr/>
          <p:nvPr/>
        </p:nvSpPr>
        <p:spPr>
          <a:xfrm>
            <a:off x="7677160" y="1927076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Mapa Con.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43;p19">
            <a:extLst>
              <a:ext uri="{FF2B5EF4-FFF2-40B4-BE49-F238E27FC236}">
                <a16:creationId xmlns:a16="http://schemas.microsoft.com/office/drawing/2014/main" id="{986077DF-8987-49BD-9BA0-AD9AA049ADEB}"/>
              </a:ext>
            </a:extLst>
          </p:cNvPr>
          <p:cNvSpPr/>
          <p:nvPr/>
        </p:nvSpPr>
        <p:spPr>
          <a:xfrm>
            <a:off x="7677160" y="2188412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Matriz Ali.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243;p19">
            <a:extLst>
              <a:ext uri="{FF2B5EF4-FFF2-40B4-BE49-F238E27FC236}">
                <a16:creationId xmlns:a16="http://schemas.microsoft.com/office/drawing/2014/main" id="{E1BEB0F2-259A-4531-9D8E-18083BC4B232}"/>
              </a:ext>
            </a:extLst>
          </p:cNvPr>
          <p:cNvSpPr/>
          <p:nvPr/>
        </p:nvSpPr>
        <p:spPr>
          <a:xfrm>
            <a:off x="7677159" y="2444110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Mural Poss.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243;p19">
            <a:extLst>
              <a:ext uri="{FF2B5EF4-FFF2-40B4-BE49-F238E27FC236}">
                <a16:creationId xmlns:a16="http://schemas.microsoft.com/office/drawing/2014/main" id="{B2A15FFA-BF64-4884-B11D-3CDFBDE32A7E}"/>
              </a:ext>
            </a:extLst>
          </p:cNvPr>
          <p:cNvSpPr/>
          <p:nvPr/>
        </p:nvSpPr>
        <p:spPr>
          <a:xfrm>
            <a:off x="5369954" y="977340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Entrevista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243;p19">
            <a:extLst>
              <a:ext uri="{FF2B5EF4-FFF2-40B4-BE49-F238E27FC236}">
                <a16:creationId xmlns:a16="http://schemas.microsoft.com/office/drawing/2014/main" id="{1919E920-DF78-4683-A027-26C879845854}"/>
              </a:ext>
            </a:extLst>
          </p:cNvPr>
          <p:cNvSpPr/>
          <p:nvPr/>
        </p:nvSpPr>
        <p:spPr>
          <a:xfrm>
            <a:off x="7677159" y="2705639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Brainwriting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243;p19">
            <a:extLst>
              <a:ext uri="{FF2B5EF4-FFF2-40B4-BE49-F238E27FC236}">
                <a16:creationId xmlns:a16="http://schemas.microsoft.com/office/drawing/2014/main" id="{81585837-19F1-48A4-A188-45C1011BDD24}"/>
              </a:ext>
            </a:extLst>
          </p:cNvPr>
          <p:cNvSpPr/>
          <p:nvPr/>
        </p:nvSpPr>
        <p:spPr>
          <a:xfrm>
            <a:off x="5371520" y="2592895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Highlights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6D66AB5-D0C2-479B-A84D-F75F577C258A}"/>
              </a:ext>
            </a:extLst>
          </p:cNvPr>
          <p:cNvCxnSpPr/>
          <p:nvPr/>
        </p:nvCxnSpPr>
        <p:spPr>
          <a:xfrm flipV="1">
            <a:off x="457187" y="112348"/>
            <a:ext cx="0" cy="761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98992A12-DFCF-4805-83D0-D10B5C1A86D1}"/>
              </a:ext>
            </a:extLst>
          </p:cNvPr>
          <p:cNvCxnSpPr>
            <a:cxnSpLocks/>
          </p:cNvCxnSpPr>
          <p:nvPr/>
        </p:nvCxnSpPr>
        <p:spPr>
          <a:xfrm flipH="1">
            <a:off x="457188" y="125684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3EAA6C60-86C6-413C-9B33-599031A678DF}"/>
              </a:ext>
            </a:extLst>
          </p:cNvPr>
          <p:cNvCxnSpPr>
            <a:cxnSpLocks/>
          </p:cNvCxnSpPr>
          <p:nvPr/>
        </p:nvCxnSpPr>
        <p:spPr>
          <a:xfrm flipH="1">
            <a:off x="457187" y="850636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CF3C56-C4C7-495F-AC3D-D50FD1CFB63E}"/>
              </a:ext>
            </a:extLst>
          </p:cNvPr>
          <p:cNvCxnSpPr/>
          <p:nvPr/>
        </p:nvCxnSpPr>
        <p:spPr>
          <a:xfrm flipV="1">
            <a:off x="8686736" y="112348"/>
            <a:ext cx="0" cy="761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6E5C8574-1A45-403F-A945-3E6F1F003E41}"/>
              </a:ext>
            </a:extLst>
          </p:cNvPr>
          <p:cNvCxnSpPr>
            <a:cxnSpLocks/>
          </p:cNvCxnSpPr>
          <p:nvPr/>
        </p:nvCxnSpPr>
        <p:spPr>
          <a:xfrm flipH="1">
            <a:off x="457186" y="3323326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E7435A2B-A949-4B96-B053-3CC1BC73BE71}"/>
              </a:ext>
            </a:extLst>
          </p:cNvPr>
          <p:cNvCxnSpPr>
            <a:cxnSpLocks/>
          </p:cNvCxnSpPr>
          <p:nvPr/>
        </p:nvCxnSpPr>
        <p:spPr>
          <a:xfrm flipH="1">
            <a:off x="8686735" y="850636"/>
            <a:ext cx="1" cy="24955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2B9B563B-4CBC-4F63-8B06-01883A50C6C6}"/>
              </a:ext>
            </a:extLst>
          </p:cNvPr>
          <p:cNvCxnSpPr>
            <a:cxnSpLocks/>
          </p:cNvCxnSpPr>
          <p:nvPr/>
        </p:nvCxnSpPr>
        <p:spPr>
          <a:xfrm flipH="1">
            <a:off x="466721" y="842361"/>
            <a:ext cx="1" cy="24955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2AAE48-2087-43C2-BC4D-9FB01A95A5DE}"/>
              </a:ext>
            </a:extLst>
          </p:cNvPr>
          <p:cNvSpPr txBox="1"/>
          <p:nvPr/>
        </p:nvSpPr>
        <p:spPr>
          <a:xfrm>
            <a:off x="388574" y="3595992"/>
            <a:ext cx="406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rgbClr val="00B050"/>
                </a:solidFill>
                <a:latin typeface="Fira Sans Extra Condense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Semana 27/03 – 02/04</a:t>
            </a:r>
          </a:p>
          <a:p>
            <a:r>
              <a:rPr lang="pt-BR" sz="1800" b="1" dirty="0">
                <a:latin typeface="Fira Sans Extra Condense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Dia: 2</a:t>
            </a:r>
          </a:p>
        </p:txBody>
      </p:sp>
      <p:sp>
        <p:nvSpPr>
          <p:cNvPr id="56" name="Google Shape;243;p19">
            <a:extLst>
              <a:ext uri="{FF2B5EF4-FFF2-40B4-BE49-F238E27FC236}">
                <a16:creationId xmlns:a16="http://schemas.microsoft.com/office/drawing/2014/main" id="{838032B0-35B0-489D-832E-082948077026}"/>
              </a:ext>
            </a:extLst>
          </p:cNvPr>
          <p:cNvSpPr/>
          <p:nvPr/>
        </p:nvSpPr>
        <p:spPr>
          <a:xfrm>
            <a:off x="7677159" y="956542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Perguntas para a entrevista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6080069-9441-40D0-8EBC-07FF31E132C0}"/>
              </a:ext>
            </a:extLst>
          </p:cNvPr>
          <p:cNvSpPr/>
          <p:nvPr/>
        </p:nvSpPr>
        <p:spPr>
          <a:xfrm>
            <a:off x="7557082" y="1697424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CD8F81C6-3B5B-4AAF-AA32-782F9CB96991}"/>
              </a:ext>
            </a:extLst>
          </p:cNvPr>
          <p:cNvSpPr/>
          <p:nvPr/>
        </p:nvSpPr>
        <p:spPr>
          <a:xfrm>
            <a:off x="7557082" y="1797470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165CAAA9-7818-4900-B5B7-B934D8181792}"/>
              </a:ext>
            </a:extLst>
          </p:cNvPr>
          <p:cNvSpPr/>
          <p:nvPr/>
        </p:nvSpPr>
        <p:spPr>
          <a:xfrm>
            <a:off x="7557082" y="1896886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606E1077-47B4-44CA-99DF-D628999625B6}"/>
              </a:ext>
            </a:extLst>
          </p:cNvPr>
          <p:cNvSpPr/>
          <p:nvPr/>
        </p:nvSpPr>
        <p:spPr>
          <a:xfrm>
            <a:off x="7557082" y="2002285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193831A3-573B-432C-9D3B-72DA2876A935}"/>
              </a:ext>
            </a:extLst>
          </p:cNvPr>
          <p:cNvSpPr/>
          <p:nvPr/>
        </p:nvSpPr>
        <p:spPr>
          <a:xfrm>
            <a:off x="7557082" y="2103231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22614119-2C59-4CDF-BBEB-46ADFA376D7F}"/>
              </a:ext>
            </a:extLst>
          </p:cNvPr>
          <p:cNvSpPr/>
          <p:nvPr/>
        </p:nvSpPr>
        <p:spPr>
          <a:xfrm>
            <a:off x="7575532" y="1084667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B75BCECC-EFD5-4960-97AE-5FE799169F45}"/>
              </a:ext>
            </a:extLst>
          </p:cNvPr>
          <p:cNvSpPr/>
          <p:nvPr/>
        </p:nvSpPr>
        <p:spPr>
          <a:xfrm>
            <a:off x="7590977" y="3015445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32D33038-A9F7-4807-8A15-F1A9FA8F0FE6}"/>
              </a:ext>
            </a:extLst>
          </p:cNvPr>
          <p:cNvSpPr/>
          <p:nvPr/>
        </p:nvSpPr>
        <p:spPr>
          <a:xfrm>
            <a:off x="5305616" y="1038707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Google Shape;243;p19">
            <a:extLst>
              <a:ext uri="{FF2B5EF4-FFF2-40B4-BE49-F238E27FC236}">
                <a16:creationId xmlns:a16="http://schemas.microsoft.com/office/drawing/2014/main" id="{92FDBDCA-9A23-494C-B67D-36F91328655F}"/>
              </a:ext>
            </a:extLst>
          </p:cNvPr>
          <p:cNvSpPr/>
          <p:nvPr/>
        </p:nvSpPr>
        <p:spPr>
          <a:xfrm>
            <a:off x="5270565" y="1276050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Persona 1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243;p19">
            <a:extLst>
              <a:ext uri="{FF2B5EF4-FFF2-40B4-BE49-F238E27FC236}">
                <a16:creationId xmlns:a16="http://schemas.microsoft.com/office/drawing/2014/main" id="{6642CA4A-4856-4EBE-819F-5BF4AA140C1F}"/>
              </a:ext>
            </a:extLst>
          </p:cNvPr>
          <p:cNvSpPr/>
          <p:nvPr/>
        </p:nvSpPr>
        <p:spPr>
          <a:xfrm>
            <a:off x="5270565" y="1718795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Persona 2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243;p19">
            <a:extLst>
              <a:ext uri="{FF2B5EF4-FFF2-40B4-BE49-F238E27FC236}">
                <a16:creationId xmlns:a16="http://schemas.microsoft.com/office/drawing/2014/main" id="{BD95821B-3420-455B-8ECD-83A6D3513E4D}"/>
              </a:ext>
            </a:extLst>
          </p:cNvPr>
          <p:cNvSpPr/>
          <p:nvPr/>
        </p:nvSpPr>
        <p:spPr>
          <a:xfrm>
            <a:off x="5270565" y="2155845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Persona 3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9EA625DF-ABC1-4DB9-9F3B-0E3E62D68A37}"/>
              </a:ext>
            </a:extLst>
          </p:cNvPr>
          <p:cNvSpPr/>
          <p:nvPr/>
        </p:nvSpPr>
        <p:spPr>
          <a:xfrm>
            <a:off x="5206264" y="1349802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B400A868-C199-4B39-AD71-C1EF820FAA6E}"/>
              </a:ext>
            </a:extLst>
          </p:cNvPr>
          <p:cNvSpPr/>
          <p:nvPr/>
        </p:nvSpPr>
        <p:spPr>
          <a:xfrm>
            <a:off x="5206314" y="1429704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5916AA5C-839D-4F08-9722-0B7F0112EC74}"/>
              </a:ext>
            </a:extLst>
          </p:cNvPr>
          <p:cNvSpPr/>
          <p:nvPr/>
        </p:nvSpPr>
        <p:spPr>
          <a:xfrm>
            <a:off x="5208792" y="1764700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A72D8B33-5387-40F5-8408-4805EE28887E}"/>
              </a:ext>
            </a:extLst>
          </p:cNvPr>
          <p:cNvSpPr/>
          <p:nvPr/>
        </p:nvSpPr>
        <p:spPr>
          <a:xfrm>
            <a:off x="5206438" y="1864123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2AA8DB16-CFE1-44A8-ABC3-BDB3209B0776}"/>
              </a:ext>
            </a:extLst>
          </p:cNvPr>
          <p:cNvSpPr/>
          <p:nvPr/>
        </p:nvSpPr>
        <p:spPr>
          <a:xfrm>
            <a:off x="5199213" y="2216243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542AD9F3-1B4C-466B-B7EC-2C673BA12B5E}"/>
              </a:ext>
            </a:extLst>
          </p:cNvPr>
          <p:cNvSpPr/>
          <p:nvPr/>
        </p:nvSpPr>
        <p:spPr>
          <a:xfrm>
            <a:off x="5199213" y="2296145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Google Shape;243;p19">
            <a:extLst>
              <a:ext uri="{FF2B5EF4-FFF2-40B4-BE49-F238E27FC236}">
                <a16:creationId xmlns:a16="http://schemas.microsoft.com/office/drawing/2014/main" id="{AD0601C3-5E72-4A51-8D70-7A6167AD3A31}"/>
              </a:ext>
            </a:extLst>
          </p:cNvPr>
          <p:cNvSpPr/>
          <p:nvPr/>
        </p:nvSpPr>
        <p:spPr>
          <a:xfrm>
            <a:off x="2924511" y="955027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Reunião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882E0D03-671F-42F7-8581-B21597C83C4D}"/>
              </a:ext>
            </a:extLst>
          </p:cNvPr>
          <p:cNvSpPr/>
          <p:nvPr/>
        </p:nvSpPr>
        <p:spPr>
          <a:xfrm>
            <a:off x="5272576" y="2629940"/>
            <a:ext cx="142604" cy="145613"/>
          </a:xfrm>
          <a:prstGeom prst="ellipse">
            <a:avLst/>
          </a:prstGeom>
          <a:solidFill>
            <a:srgbClr val="C7C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FA6284BF-86C6-4FB7-A6FE-3658E1E40430}"/>
              </a:ext>
            </a:extLst>
          </p:cNvPr>
          <p:cNvSpPr/>
          <p:nvPr/>
        </p:nvSpPr>
        <p:spPr>
          <a:xfrm>
            <a:off x="2853922" y="1063356"/>
            <a:ext cx="142604" cy="145613"/>
          </a:xfrm>
          <a:prstGeom prst="ellipse">
            <a:avLst/>
          </a:prstGeom>
          <a:solidFill>
            <a:srgbClr val="C7C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0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457187" y="4901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graphicFrame>
        <p:nvGraphicFramePr>
          <p:cNvPr id="234" name="Google Shape;234;p19"/>
          <p:cNvGraphicFramePr/>
          <p:nvPr/>
        </p:nvGraphicFramePr>
        <p:xfrm>
          <a:off x="457187" y="125683"/>
          <a:ext cx="8229550" cy="2970020"/>
        </p:xfrm>
        <a:graphic>
          <a:graphicData uri="http://schemas.openxmlformats.org/drawingml/2006/table">
            <a:tbl>
              <a:tblPr firstRow="1" bandRow="1">
                <a:noFill/>
                <a:tableStyleId>{7CFDC1E4-8CDA-4E2A-A90C-A342AD8D7130}</a:tableStyleId>
              </a:tblPr>
              <a:tblGrid>
                <a:gridCol w="117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3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Para Fazer</a:t>
                      </a: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0343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Planejar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Executar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Revisão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Completo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Fazendo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sym typeface="Fira Sans Extra Condensed"/>
                        </a:rPr>
                        <a:t>Feito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Fazendo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Feito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6" name="Google Shape;236;p19"/>
          <p:cNvSpPr/>
          <p:nvPr/>
        </p:nvSpPr>
        <p:spPr>
          <a:xfrm>
            <a:off x="6126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612679" y="3334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612679" y="3863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788729" y="3863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1788729" y="2871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9647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4121191" y="23359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5277616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5277616" y="32232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4134054" y="35280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6476729" y="303214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7662279" y="303214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7662279" y="37566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76622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D56662C-33EA-4409-9421-B624269153FE}"/>
              </a:ext>
            </a:extLst>
          </p:cNvPr>
          <p:cNvSpPr/>
          <p:nvPr/>
        </p:nvSpPr>
        <p:spPr>
          <a:xfrm>
            <a:off x="470075" y="4426387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8CB8CF5-AA18-42FA-B5CC-612A9E826D13}"/>
              </a:ext>
            </a:extLst>
          </p:cNvPr>
          <p:cNvSpPr/>
          <p:nvPr/>
        </p:nvSpPr>
        <p:spPr>
          <a:xfrm>
            <a:off x="470075" y="4675499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4D780F1-A6AA-4098-B08D-7C27C56078B0}"/>
              </a:ext>
            </a:extLst>
          </p:cNvPr>
          <p:cNvSpPr/>
          <p:nvPr/>
        </p:nvSpPr>
        <p:spPr>
          <a:xfrm>
            <a:off x="2349675" y="4416463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E95B254-09A6-494F-BAA0-190EEB0B997C}"/>
              </a:ext>
            </a:extLst>
          </p:cNvPr>
          <p:cNvSpPr/>
          <p:nvPr/>
        </p:nvSpPr>
        <p:spPr>
          <a:xfrm>
            <a:off x="2349675" y="4675498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C90EFAB-2F67-443A-AF62-1DF5DAF81C43}"/>
              </a:ext>
            </a:extLst>
          </p:cNvPr>
          <p:cNvSpPr/>
          <p:nvPr/>
        </p:nvSpPr>
        <p:spPr>
          <a:xfrm>
            <a:off x="4164792" y="4416462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C429AE2-A8CD-4DE9-A1B8-34FABA75E8C0}"/>
              </a:ext>
            </a:extLst>
          </p:cNvPr>
          <p:cNvSpPr/>
          <p:nvPr/>
        </p:nvSpPr>
        <p:spPr>
          <a:xfrm>
            <a:off x="4164792" y="4675498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36B327-82F7-426F-897D-FCB13F937E3E}"/>
              </a:ext>
            </a:extLst>
          </p:cNvPr>
          <p:cNvSpPr txBox="1"/>
          <p:nvPr/>
        </p:nvSpPr>
        <p:spPr>
          <a:xfrm>
            <a:off x="4284904" y="4599142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Bianca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5A67B0C-513B-477B-814E-0F801B6CBB61}"/>
              </a:ext>
            </a:extLst>
          </p:cNvPr>
          <p:cNvSpPr txBox="1"/>
          <p:nvPr/>
        </p:nvSpPr>
        <p:spPr>
          <a:xfrm>
            <a:off x="576148" y="4580275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Vinícius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BA7234C-9B5E-4406-A99D-FFF85E5934C6}"/>
              </a:ext>
            </a:extLst>
          </p:cNvPr>
          <p:cNvSpPr txBox="1"/>
          <p:nvPr/>
        </p:nvSpPr>
        <p:spPr>
          <a:xfrm>
            <a:off x="2459981" y="4335379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Carlos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F4DD38A-5F76-429B-8E9D-0C57845CF85E}"/>
              </a:ext>
            </a:extLst>
          </p:cNvPr>
          <p:cNvSpPr txBox="1"/>
          <p:nvPr/>
        </p:nvSpPr>
        <p:spPr>
          <a:xfrm>
            <a:off x="2459981" y="4594415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Diogo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9F8811E-C090-4811-BEFA-78329956B916}"/>
              </a:ext>
            </a:extLst>
          </p:cNvPr>
          <p:cNvSpPr txBox="1"/>
          <p:nvPr/>
        </p:nvSpPr>
        <p:spPr>
          <a:xfrm>
            <a:off x="4284904" y="4338771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Robert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D451A2A-E573-48A2-A4D9-039B9D099F18}"/>
              </a:ext>
            </a:extLst>
          </p:cNvPr>
          <p:cNvSpPr txBox="1"/>
          <p:nvPr/>
        </p:nvSpPr>
        <p:spPr>
          <a:xfrm>
            <a:off x="576148" y="4355746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Caio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9F1D98A3-87E4-4FCF-A372-1B3F3210D507}"/>
              </a:ext>
            </a:extLst>
          </p:cNvPr>
          <p:cNvSpPr/>
          <p:nvPr/>
        </p:nvSpPr>
        <p:spPr>
          <a:xfrm>
            <a:off x="5206314" y="4554799"/>
            <a:ext cx="142604" cy="145613"/>
          </a:xfrm>
          <a:prstGeom prst="ellipse">
            <a:avLst/>
          </a:prstGeom>
          <a:solidFill>
            <a:srgbClr val="C7C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A700ADD-669B-49CC-BABE-638205F8ED99}"/>
              </a:ext>
            </a:extLst>
          </p:cNvPr>
          <p:cNvSpPr txBox="1"/>
          <p:nvPr/>
        </p:nvSpPr>
        <p:spPr>
          <a:xfrm>
            <a:off x="5331532" y="4468956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Grupo</a:t>
            </a:r>
          </a:p>
        </p:txBody>
      </p:sp>
      <p:sp>
        <p:nvSpPr>
          <p:cNvPr id="53" name="Google Shape;243;p19">
            <a:extLst>
              <a:ext uri="{FF2B5EF4-FFF2-40B4-BE49-F238E27FC236}">
                <a16:creationId xmlns:a16="http://schemas.microsoft.com/office/drawing/2014/main" id="{B2A15FFA-BF64-4884-B11D-3CDFBDE32A7E}"/>
              </a:ext>
            </a:extLst>
          </p:cNvPr>
          <p:cNvSpPr/>
          <p:nvPr/>
        </p:nvSpPr>
        <p:spPr>
          <a:xfrm>
            <a:off x="7693017" y="950392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Entrevista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243;p19">
            <a:extLst>
              <a:ext uri="{FF2B5EF4-FFF2-40B4-BE49-F238E27FC236}">
                <a16:creationId xmlns:a16="http://schemas.microsoft.com/office/drawing/2014/main" id="{81585837-19F1-48A4-A188-45C1011BDD24}"/>
              </a:ext>
            </a:extLst>
          </p:cNvPr>
          <p:cNvSpPr/>
          <p:nvPr/>
        </p:nvSpPr>
        <p:spPr>
          <a:xfrm>
            <a:off x="7693017" y="1802833"/>
            <a:ext cx="742531" cy="237343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Highlights</a:t>
            </a:r>
            <a:endParaRPr sz="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6D66AB5-D0C2-479B-A84D-F75F577C258A}"/>
              </a:ext>
            </a:extLst>
          </p:cNvPr>
          <p:cNvCxnSpPr/>
          <p:nvPr/>
        </p:nvCxnSpPr>
        <p:spPr>
          <a:xfrm flipV="1">
            <a:off x="457187" y="112348"/>
            <a:ext cx="0" cy="761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98992A12-DFCF-4805-83D0-D10B5C1A86D1}"/>
              </a:ext>
            </a:extLst>
          </p:cNvPr>
          <p:cNvCxnSpPr>
            <a:cxnSpLocks/>
          </p:cNvCxnSpPr>
          <p:nvPr/>
        </p:nvCxnSpPr>
        <p:spPr>
          <a:xfrm flipH="1">
            <a:off x="457188" y="125684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3EAA6C60-86C6-413C-9B33-599031A678DF}"/>
              </a:ext>
            </a:extLst>
          </p:cNvPr>
          <p:cNvCxnSpPr>
            <a:cxnSpLocks/>
          </p:cNvCxnSpPr>
          <p:nvPr/>
        </p:nvCxnSpPr>
        <p:spPr>
          <a:xfrm flipH="1">
            <a:off x="457187" y="850636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CF3C56-C4C7-495F-AC3D-D50FD1CFB63E}"/>
              </a:ext>
            </a:extLst>
          </p:cNvPr>
          <p:cNvCxnSpPr/>
          <p:nvPr/>
        </p:nvCxnSpPr>
        <p:spPr>
          <a:xfrm flipV="1">
            <a:off x="8686736" y="112348"/>
            <a:ext cx="0" cy="761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6E5C8574-1A45-403F-A945-3E6F1F003E41}"/>
              </a:ext>
            </a:extLst>
          </p:cNvPr>
          <p:cNvCxnSpPr>
            <a:cxnSpLocks/>
          </p:cNvCxnSpPr>
          <p:nvPr/>
        </p:nvCxnSpPr>
        <p:spPr>
          <a:xfrm flipH="1">
            <a:off x="457186" y="3323326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E7435A2B-A949-4B96-B053-3CC1BC73BE71}"/>
              </a:ext>
            </a:extLst>
          </p:cNvPr>
          <p:cNvCxnSpPr>
            <a:cxnSpLocks/>
          </p:cNvCxnSpPr>
          <p:nvPr/>
        </p:nvCxnSpPr>
        <p:spPr>
          <a:xfrm flipH="1">
            <a:off x="8686735" y="850636"/>
            <a:ext cx="1" cy="24955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2B9B563B-4CBC-4F63-8B06-01883A50C6C6}"/>
              </a:ext>
            </a:extLst>
          </p:cNvPr>
          <p:cNvCxnSpPr>
            <a:cxnSpLocks/>
          </p:cNvCxnSpPr>
          <p:nvPr/>
        </p:nvCxnSpPr>
        <p:spPr>
          <a:xfrm flipH="1">
            <a:off x="466721" y="842361"/>
            <a:ext cx="1" cy="24955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2AAE48-2087-43C2-BC4D-9FB01A95A5DE}"/>
              </a:ext>
            </a:extLst>
          </p:cNvPr>
          <p:cNvSpPr txBox="1"/>
          <p:nvPr/>
        </p:nvSpPr>
        <p:spPr>
          <a:xfrm>
            <a:off x="388574" y="3595992"/>
            <a:ext cx="406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rgbClr val="7030A0"/>
                </a:solidFill>
                <a:latin typeface="Fira Sans Extra Condense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Semana 03/04 – 09/04</a:t>
            </a:r>
          </a:p>
          <a:p>
            <a:r>
              <a:rPr lang="pt-BR" sz="1800" b="1" dirty="0">
                <a:latin typeface="Fira Sans Extra Condense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Dia: 3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32D33038-A9F7-4807-8A15-F1A9FA8F0FE6}"/>
              </a:ext>
            </a:extLst>
          </p:cNvPr>
          <p:cNvSpPr/>
          <p:nvPr/>
        </p:nvSpPr>
        <p:spPr>
          <a:xfrm>
            <a:off x="7621665" y="1005937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Google Shape;243;p19">
            <a:extLst>
              <a:ext uri="{FF2B5EF4-FFF2-40B4-BE49-F238E27FC236}">
                <a16:creationId xmlns:a16="http://schemas.microsoft.com/office/drawing/2014/main" id="{92FDBDCA-9A23-494C-B67D-36F91328655F}"/>
              </a:ext>
            </a:extLst>
          </p:cNvPr>
          <p:cNvSpPr/>
          <p:nvPr/>
        </p:nvSpPr>
        <p:spPr>
          <a:xfrm>
            <a:off x="7686167" y="1237882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Persona Definitivo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9EA625DF-ABC1-4DB9-9F3B-0E3E62D68A37}"/>
              </a:ext>
            </a:extLst>
          </p:cNvPr>
          <p:cNvSpPr/>
          <p:nvPr/>
        </p:nvSpPr>
        <p:spPr>
          <a:xfrm>
            <a:off x="7621665" y="1237881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B400A868-C199-4B39-AD71-C1EF820FAA6E}"/>
              </a:ext>
            </a:extLst>
          </p:cNvPr>
          <p:cNvSpPr/>
          <p:nvPr/>
        </p:nvSpPr>
        <p:spPr>
          <a:xfrm>
            <a:off x="7621665" y="1300228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5916AA5C-839D-4F08-9722-0B7F0112EC74}"/>
              </a:ext>
            </a:extLst>
          </p:cNvPr>
          <p:cNvSpPr/>
          <p:nvPr/>
        </p:nvSpPr>
        <p:spPr>
          <a:xfrm>
            <a:off x="7621665" y="1356493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A72D8B33-5387-40F5-8408-4805EE28887E}"/>
              </a:ext>
            </a:extLst>
          </p:cNvPr>
          <p:cNvSpPr/>
          <p:nvPr/>
        </p:nvSpPr>
        <p:spPr>
          <a:xfrm>
            <a:off x="7618606" y="1425394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2AA8DB16-CFE1-44A8-ABC3-BDB3209B0776}"/>
              </a:ext>
            </a:extLst>
          </p:cNvPr>
          <p:cNvSpPr/>
          <p:nvPr/>
        </p:nvSpPr>
        <p:spPr>
          <a:xfrm>
            <a:off x="7623551" y="1485766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542AD9F3-1B4C-466B-B7EC-2C673BA12B5E}"/>
              </a:ext>
            </a:extLst>
          </p:cNvPr>
          <p:cNvSpPr/>
          <p:nvPr/>
        </p:nvSpPr>
        <p:spPr>
          <a:xfrm>
            <a:off x="7622369" y="1548436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Google Shape;243;p19">
            <a:extLst>
              <a:ext uri="{FF2B5EF4-FFF2-40B4-BE49-F238E27FC236}">
                <a16:creationId xmlns:a16="http://schemas.microsoft.com/office/drawing/2014/main" id="{AD0601C3-5E72-4A51-8D70-7A6167AD3A31}"/>
              </a:ext>
            </a:extLst>
          </p:cNvPr>
          <p:cNvSpPr/>
          <p:nvPr/>
        </p:nvSpPr>
        <p:spPr>
          <a:xfrm>
            <a:off x="7677648" y="2109510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Reunião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882E0D03-671F-42F7-8581-B21597C83C4D}"/>
              </a:ext>
            </a:extLst>
          </p:cNvPr>
          <p:cNvSpPr/>
          <p:nvPr/>
        </p:nvSpPr>
        <p:spPr>
          <a:xfrm>
            <a:off x="7621665" y="1846249"/>
            <a:ext cx="142604" cy="145613"/>
          </a:xfrm>
          <a:prstGeom prst="ellipse">
            <a:avLst/>
          </a:prstGeom>
          <a:solidFill>
            <a:srgbClr val="C7C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FA6284BF-86C6-4FB7-A6FE-3658E1E40430}"/>
              </a:ext>
            </a:extLst>
          </p:cNvPr>
          <p:cNvSpPr/>
          <p:nvPr/>
        </p:nvSpPr>
        <p:spPr>
          <a:xfrm>
            <a:off x="7624430" y="2227856"/>
            <a:ext cx="142604" cy="145613"/>
          </a:xfrm>
          <a:prstGeom prst="ellipse">
            <a:avLst/>
          </a:prstGeom>
          <a:solidFill>
            <a:srgbClr val="C7C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Google Shape;243;p19">
            <a:extLst>
              <a:ext uri="{FF2B5EF4-FFF2-40B4-BE49-F238E27FC236}">
                <a16:creationId xmlns:a16="http://schemas.microsoft.com/office/drawing/2014/main" id="{CE816D46-2C1B-408E-BE8F-05AD5EEE3F9C}"/>
              </a:ext>
            </a:extLst>
          </p:cNvPr>
          <p:cNvSpPr/>
          <p:nvPr/>
        </p:nvSpPr>
        <p:spPr>
          <a:xfrm>
            <a:off x="576108" y="931851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Contexto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243;p19">
            <a:extLst>
              <a:ext uri="{FF2B5EF4-FFF2-40B4-BE49-F238E27FC236}">
                <a16:creationId xmlns:a16="http://schemas.microsoft.com/office/drawing/2014/main" id="{4EEB7EB1-6842-4F42-8D05-79254C4FFC65}"/>
              </a:ext>
            </a:extLst>
          </p:cNvPr>
          <p:cNvSpPr/>
          <p:nvPr/>
        </p:nvSpPr>
        <p:spPr>
          <a:xfrm>
            <a:off x="576108" y="1359339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Especificação</a:t>
            </a:r>
            <a:endParaRPr sz="9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243;p19">
            <a:extLst>
              <a:ext uri="{FF2B5EF4-FFF2-40B4-BE49-F238E27FC236}">
                <a16:creationId xmlns:a16="http://schemas.microsoft.com/office/drawing/2014/main" id="{D9EF8EE2-2720-402E-9FE9-7BC161CB4EB2}"/>
              </a:ext>
            </a:extLst>
          </p:cNvPr>
          <p:cNvSpPr/>
          <p:nvPr/>
        </p:nvSpPr>
        <p:spPr>
          <a:xfrm>
            <a:off x="576107" y="1774589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Projeto Int.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243;p19">
            <a:extLst>
              <a:ext uri="{FF2B5EF4-FFF2-40B4-BE49-F238E27FC236}">
                <a16:creationId xmlns:a16="http://schemas.microsoft.com/office/drawing/2014/main" id="{8EEE110E-2CBD-46D9-B6D0-937645644EB9}"/>
              </a:ext>
            </a:extLst>
          </p:cNvPr>
          <p:cNvSpPr/>
          <p:nvPr/>
        </p:nvSpPr>
        <p:spPr>
          <a:xfrm>
            <a:off x="580103" y="2194963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Metodologia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243;p19">
            <a:extLst>
              <a:ext uri="{FF2B5EF4-FFF2-40B4-BE49-F238E27FC236}">
                <a16:creationId xmlns:a16="http://schemas.microsoft.com/office/drawing/2014/main" id="{D1F44C0D-AD71-44EE-B8FA-F72FD9E62890}"/>
              </a:ext>
            </a:extLst>
          </p:cNvPr>
          <p:cNvSpPr/>
          <p:nvPr/>
        </p:nvSpPr>
        <p:spPr>
          <a:xfrm>
            <a:off x="580102" y="2620420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Slides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4441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457187" y="4901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graphicFrame>
        <p:nvGraphicFramePr>
          <p:cNvPr id="234" name="Google Shape;234;p19"/>
          <p:cNvGraphicFramePr/>
          <p:nvPr/>
        </p:nvGraphicFramePr>
        <p:xfrm>
          <a:off x="457187" y="125683"/>
          <a:ext cx="8229550" cy="2970020"/>
        </p:xfrm>
        <a:graphic>
          <a:graphicData uri="http://schemas.openxmlformats.org/drawingml/2006/table">
            <a:tbl>
              <a:tblPr firstRow="1" bandRow="1">
                <a:noFill/>
                <a:tableStyleId>{7CFDC1E4-8CDA-4E2A-A90C-A342AD8D7130}</a:tableStyleId>
              </a:tblPr>
              <a:tblGrid>
                <a:gridCol w="117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3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Para Fazer</a:t>
                      </a: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0343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Planejar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Executar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Revisão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Completo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Fazendo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sym typeface="Fira Sans Extra Condensed"/>
                        </a:rPr>
                        <a:t>Feito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Fazendo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Feito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6" name="Google Shape;236;p19"/>
          <p:cNvSpPr/>
          <p:nvPr/>
        </p:nvSpPr>
        <p:spPr>
          <a:xfrm>
            <a:off x="6126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612679" y="3334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612679" y="3863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788729" y="3863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1788729" y="2871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9647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4121191" y="23359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5277616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5277616" y="32232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4134054" y="35280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6476729" y="303214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7662279" y="303214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7662279" y="37566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76622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D56662C-33EA-4409-9421-B624269153FE}"/>
              </a:ext>
            </a:extLst>
          </p:cNvPr>
          <p:cNvSpPr/>
          <p:nvPr/>
        </p:nvSpPr>
        <p:spPr>
          <a:xfrm>
            <a:off x="470075" y="4426387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8CB8CF5-AA18-42FA-B5CC-612A9E826D13}"/>
              </a:ext>
            </a:extLst>
          </p:cNvPr>
          <p:cNvSpPr/>
          <p:nvPr/>
        </p:nvSpPr>
        <p:spPr>
          <a:xfrm>
            <a:off x="470075" y="4675499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4D780F1-A6AA-4098-B08D-7C27C56078B0}"/>
              </a:ext>
            </a:extLst>
          </p:cNvPr>
          <p:cNvSpPr/>
          <p:nvPr/>
        </p:nvSpPr>
        <p:spPr>
          <a:xfrm>
            <a:off x="2349675" y="4416463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E95B254-09A6-494F-BAA0-190EEB0B997C}"/>
              </a:ext>
            </a:extLst>
          </p:cNvPr>
          <p:cNvSpPr/>
          <p:nvPr/>
        </p:nvSpPr>
        <p:spPr>
          <a:xfrm>
            <a:off x="2349675" y="4675498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C90EFAB-2F67-443A-AF62-1DF5DAF81C43}"/>
              </a:ext>
            </a:extLst>
          </p:cNvPr>
          <p:cNvSpPr/>
          <p:nvPr/>
        </p:nvSpPr>
        <p:spPr>
          <a:xfrm>
            <a:off x="4164792" y="4416462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C429AE2-A8CD-4DE9-A1B8-34FABA75E8C0}"/>
              </a:ext>
            </a:extLst>
          </p:cNvPr>
          <p:cNvSpPr/>
          <p:nvPr/>
        </p:nvSpPr>
        <p:spPr>
          <a:xfrm>
            <a:off x="4164792" y="4675498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36B327-82F7-426F-897D-FCB13F937E3E}"/>
              </a:ext>
            </a:extLst>
          </p:cNvPr>
          <p:cNvSpPr txBox="1"/>
          <p:nvPr/>
        </p:nvSpPr>
        <p:spPr>
          <a:xfrm>
            <a:off x="4284904" y="4599142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Bianca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5A67B0C-513B-477B-814E-0F801B6CBB61}"/>
              </a:ext>
            </a:extLst>
          </p:cNvPr>
          <p:cNvSpPr txBox="1"/>
          <p:nvPr/>
        </p:nvSpPr>
        <p:spPr>
          <a:xfrm>
            <a:off x="576148" y="4580275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Vinícius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BA7234C-9B5E-4406-A99D-FFF85E5934C6}"/>
              </a:ext>
            </a:extLst>
          </p:cNvPr>
          <p:cNvSpPr txBox="1"/>
          <p:nvPr/>
        </p:nvSpPr>
        <p:spPr>
          <a:xfrm>
            <a:off x="2459981" y="4335379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Carlos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F4DD38A-5F76-429B-8E9D-0C57845CF85E}"/>
              </a:ext>
            </a:extLst>
          </p:cNvPr>
          <p:cNvSpPr txBox="1"/>
          <p:nvPr/>
        </p:nvSpPr>
        <p:spPr>
          <a:xfrm>
            <a:off x="2459981" y="4594415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Diogo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9F8811E-C090-4811-BEFA-78329956B916}"/>
              </a:ext>
            </a:extLst>
          </p:cNvPr>
          <p:cNvSpPr txBox="1"/>
          <p:nvPr/>
        </p:nvSpPr>
        <p:spPr>
          <a:xfrm>
            <a:off x="4284904" y="4338771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Robert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D451A2A-E573-48A2-A4D9-039B9D099F18}"/>
              </a:ext>
            </a:extLst>
          </p:cNvPr>
          <p:cNvSpPr txBox="1"/>
          <p:nvPr/>
        </p:nvSpPr>
        <p:spPr>
          <a:xfrm>
            <a:off x="576148" y="4355746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Caio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9F1D98A3-87E4-4FCF-A372-1B3F3210D507}"/>
              </a:ext>
            </a:extLst>
          </p:cNvPr>
          <p:cNvSpPr/>
          <p:nvPr/>
        </p:nvSpPr>
        <p:spPr>
          <a:xfrm>
            <a:off x="5206314" y="4554799"/>
            <a:ext cx="142604" cy="145613"/>
          </a:xfrm>
          <a:prstGeom prst="ellipse">
            <a:avLst/>
          </a:prstGeom>
          <a:solidFill>
            <a:srgbClr val="C7C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A700ADD-669B-49CC-BABE-638205F8ED99}"/>
              </a:ext>
            </a:extLst>
          </p:cNvPr>
          <p:cNvSpPr txBox="1"/>
          <p:nvPr/>
        </p:nvSpPr>
        <p:spPr>
          <a:xfrm>
            <a:off x="5331532" y="4468956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Grupo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6D66AB5-D0C2-479B-A84D-F75F577C258A}"/>
              </a:ext>
            </a:extLst>
          </p:cNvPr>
          <p:cNvCxnSpPr/>
          <p:nvPr/>
        </p:nvCxnSpPr>
        <p:spPr>
          <a:xfrm flipV="1">
            <a:off x="457187" y="112348"/>
            <a:ext cx="0" cy="761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98992A12-DFCF-4805-83D0-D10B5C1A86D1}"/>
              </a:ext>
            </a:extLst>
          </p:cNvPr>
          <p:cNvCxnSpPr>
            <a:cxnSpLocks/>
          </p:cNvCxnSpPr>
          <p:nvPr/>
        </p:nvCxnSpPr>
        <p:spPr>
          <a:xfrm flipH="1">
            <a:off x="457188" y="125684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3EAA6C60-86C6-413C-9B33-599031A678DF}"/>
              </a:ext>
            </a:extLst>
          </p:cNvPr>
          <p:cNvCxnSpPr>
            <a:cxnSpLocks/>
          </p:cNvCxnSpPr>
          <p:nvPr/>
        </p:nvCxnSpPr>
        <p:spPr>
          <a:xfrm flipH="1">
            <a:off x="457187" y="850636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CF3C56-C4C7-495F-AC3D-D50FD1CFB63E}"/>
              </a:ext>
            </a:extLst>
          </p:cNvPr>
          <p:cNvCxnSpPr/>
          <p:nvPr/>
        </p:nvCxnSpPr>
        <p:spPr>
          <a:xfrm flipV="1">
            <a:off x="8686736" y="112348"/>
            <a:ext cx="0" cy="761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6E5C8574-1A45-403F-A945-3E6F1F003E41}"/>
              </a:ext>
            </a:extLst>
          </p:cNvPr>
          <p:cNvCxnSpPr>
            <a:cxnSpLocks/>
          </p:cNvCxnSpPr>
          <p:nvPr/>
        </p:nvCxnSpPr>
        <p:spPr>
          <a:xfrm flipH="1">
            <a:off x="457186" y="3323326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E7435A2B-A949-4B96-B053-3CC1BC73BE71}"/>
              </a:ext>
            </a:extLst>
          </p:cNvPr>
          <p:cNvCxnSpPr>
            <a:cxnSpLocks/>
          </p:cNvCxnSpPr>
          <p:nvPr/>
        </p:nvCxnSpPr>
        <p:spPr>
          <a:xfrm flipH="1">
            <a:off x="8686735" y="850636"/>
            <a:ext cx="1" cy="24955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2B9B563B-4CBC-4F63-8B06-01883A50C6C6}"/>
              </a:ext>
            </a:extLst>
          </p:cNvPr>
          <p:cNvCxnSpPr>
            <a:cxnSpLocks/>
          </p:cNvCxnSpPr>
          <p:nvPr/>
        </p:nvCxnSpPr>
        <p:spPr>
          <a:xfrm flipH="1">
            <a:off x="466721" y="842361"/>
            <a:ext cx="1" cy="24955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2AAE48-2087-43C2-BC4D-9FB01A95A5DE}"/>
              </a:ext>
            </a:extLst>
          </p:cNvPr>
          <p:cNvSpPr txBox="1"/>
          <p:nvPr/>
        </p:nvSpPr>
        <p:spPr>
          <a:xfrm>
            <a:off x="388574" y="3595992"/>
            <a:ext cx="406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rgbClr val="7030A0"/>
                </a:solidFill>
                <a:latin typeface="Fira Sans Extra Condense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Semana 03/04 – 09/04</a:t>
            </a:r>
          </a:p>
          <a:p>
            <a:r>
              <a:rPr lang="pt-BR" sz="1800" b="1" dirty="0">
                <a:latin typeface="Fira Sans Extra Condense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Dia: 4</a:t>
            </a:r>
          </a:p>
        </p:txBody>
      </p:sp>
      <p:sp>
        <p:nvSpPr>
          <p:cNvPr id="70" name="Google Shape;243;p19">
            <a:extLst>
              <a:ext uri="{FF2B5EF4-FFF2-40B4-BE49-F238E27FC236}">
                <a16:creationId xmlns:a16="http://schemas.microsoft.com/office/drawing/2014/main" id="{CE816D46-2C1B-408E-BE8F-05AD5EEE3F9C}"/>
              </a:ext>
            </a:extLst>
          </p:cNvPr>
          <p:cNvSpPr/>
          <p:nvPr/>
        </p:nvSpPr>
        <p:spPr>
          <a:xfrm>
            <a:off x="1788729" y="915178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Contexto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243;p19">
            <a:extLst>
              <a:ext uri="{FF2B5EF4-FFF2-40B4-BE49-F238E27FC236}">
                <a16:creationId xmlns:a16="http://schemas.microsoft.com/office/drawing/2014/main" id="{4EEB7EB1-6842-4F42-8D05-79254C4FFC65}"/>
              </a:ext>
            </a:extLst>
          </p:cNvPr>
          <p:cNvSpPr/>
          <p:nvPr/>
        </p:nvSpPr>
        <p:spPr>
          <a:xfrm>
            <a:off x="2995517" y="1395540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Especificação</a:t>
            </a:r>
            <a:endParaRPr sz="9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243;p19">
            <a:extLst>
              <a:ext uri="{FF2B5EF4-FFF2-40B4-BE49-F238E27FC236}">
                <a16:creationId xmlns:a16="http://schemas.microsoft.com/office/drawing/2014/main" id="{D9EF8EE2-2720-402E-9FE9-7BC161CB4EB2}"/>
              </a:ext>
            </a:extLst>
          </p:cNvPr>
          <p:cNvSpPr/>
          <p:nvPr/>
        </p:nvSpPr>
        <p:spPr>
          <a:xfrm>
            <a:off x="2995516" y="1818017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Projeto Int.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243;p19">
            <a:extLst>
              <a:ext uri="{FF2B5EF4-FFF2-40B4-BE49-F238E27FC236}">
                <a16:creationId xmlns:a16="http://schemas.microsoft.com/office/drawing/2014/main" id="{8EEE110E-2CBD-46D9-B6D0-937645644EB9}"/>
              </a:ext>
            </a:extLst>
          </p:cNvPr>
          <p:cNvSpPr/>
          <p:nvPr/>
        </p:nvSpPr>
        <p:spPr>
          <a:xfrm>
            <a:off x="2995517" y="945421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Metodologia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243;p19">
            <a:extLst>
              <a:ext uri="{FF2B5EF4-FFF2-40B4-BE49-F238E27FC236}">
                <a16:creationId xmlns:a16="http://schemas.microsoft.com/office/drawing/2014/main" id="{D1F44C0D-AD71-44EE-B8FA-F72FD9E62890}"/>
              </a:ext>
            </a:extLst>
          </p:cNvPr>
          <p:cNvSpPr/>
          <p:nvPr/>
        </p:nvSpPr>
        <p:spPr>
          <a:xfrm>
            <a:off x="1785199" y="2224184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Slides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243;p19">
            <a:extLst>
              <a:ext uri="{FF2B5EF4-FFF2-40B4-BE49-F238E27FC236}">
                <a16:creationId xmlns:a16="http://schemas.microsoft.com/office/drawing/2014/main" id="{DC59DE19-67D6-4552-B0AB-FCEDA80052A1}"/>
              </a:ext>
            </a:extLst>
          </p:cNvPr>
          <p:cNvSpPr/>
          <p:nvPr/>
        </p:nvSpPr>
        <p:spPr>
          <a:xfrm>
            <a:off x="1785801" y="1338138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Entendimento </a:t>
            </a:r>
            <a:r>
              <a:rPr lang="pt-BR" sz="9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9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94B78765-6F2E-48DE-BEAC-8F911136CF69}"/>
              </a:ext>
            </a:extLst>
          </p:cNvPr>
          <p:cNvSpPr/>
          <p:nvPr/>
        </p:nvSpPr>
        <p:spPr>
          <a:xfrm>
            <a:off x="1697735" y="1011930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5E0CB23A-8DA8-4C16-86B7-A6B9DA1A7292}"/>
              </a:ext>
            </a:extLst>
          </p:cNvPr>
          <p:cNvSpPr/>
          <p:nvPr/>
        </p:nvSpPr>
        <p:spPr>
          <a:xfrm>
            <a:off x="2914349" y="1525825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C06C1C73-3664-4881-9418-A235D5602A32}"/>
              </a:ext>
            </a:extLst>
          </p:cNvPr>
          <p:cNvSpPr/>
          <p:nvPr/>
        </p:nvSpPr>
        <p:spPr>
          <a:xfrm>
            <a:off x="2908846" y="1813796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FFC4B192-14B6-4D07-AC34-1A2DFE61DFC8}"/>
              </a:ext>
            </a:extLst>
          </p:cNvPr>
          <p:cNvSpPr/>
          <p:nvPr/>
        </p:nvSpPr>
        <p:spPr>
          <a:xfrm>
            <a:off x="2908846" y="1909357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C3C4B31F-857B-4442-9321-0DC982A44121}"/>
              </a:ext>
            </a:extLst>
          </p:cNvPr>
          <p:cNvSpPr/>
          <p:nvPr/>
        </p:nvSpPr>
        <p:spPr>
          <a:xfrm>
            <a:off x="2914349" y="1046302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A97D0449-1520-43ED-BE39-B7C4B8F7613C}"/>
              </a:ext>
            </a:extLst>
          </p:cNvPr>
          <p:cNvSpPr/>
          <p:nvPr/>
        </p:nvSpPr>
        <p:spPr>
          <a:xfrm>
            <a:off x="1695273" y="2325726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A8CA9A8D-A5DD-4435-BD44-277C8958083B}"/>
              </a:ext>
            </a:extLst>
          </p:cNvPr>
          <p:cNvSpPr/>
          <p:nvPr/>
        </p:nvSpPr>
        <p:spPr>
          <a:xfrm>
            <a:off x="1695273" y="1492013"/>
            <a:ext cx="142604" cy="145613"/>
          </a:xfrm>
          <a:prstGeom prst="ellipse">
            <a:avLst/>
          </a:prstGeom>
          <a:solidFill>
            <a:srgbClr val="C7C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8D791D3-66CE-44C3-AD06-9920FC53A449}"/>
              </a:ext>
            </a:extLst>
          </p:cNvPr>
          <p:cNvSpPr/>
          <p:nvPr/>
        </p:nvSpPr>
        <p:spPr>
          <a:xfrm>
            <a:off x="2908846" y="1988973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A2E90674-F227-4BC2-9820-4E446B114BEB}"/>
              </a:ext>
            </a:extLst>
          </p:cNvPr>
          <p:cNvSpPr/>
          <p:nvPr/>
        </p:nvSpPr>
        <p:spPr>
          <a:xfrm>
            <a:off x="2908846" y="2061535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5CAB3E43-4955-4D5D-B870-177D78BB65D3}"/>
              </a:ext>
            </a:extLst>
          </p:cNvPr>
          <p:cNvSpPr/>
          <p:nvPr/>
        </p:nvSpPr>
        <p:spPr>
          <a:xfrm>
            <a:off x="2908796" y="2132754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29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457187" y="4901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graphicFrame>
        <p:nvGraphicFramePr>
          <p:cNvPr id="234" name="Google Shape;234;p19"/>
          <p:cNvGraphicFramePr/>
          <p:nvPr/>
        </p:nvGraphicFramePr>
        <p:xfrm>
          <a:off x="457187" y="125683"/>
          <a:ext cx="8229550" cy="2970020"/>
        </p:xfrm>
        <a:graphic>
          <a:graphicData uri="http://schemas.openxmlformats.org/drawingml/2006/table">
            <a:tbl>
              <a:tblPr firstRow="1" bandRow="1">
                <a:noFill/>
                <a:tableStyleId>{7CFDC1E4-8CDA-4E2A-A90C-A342AD8D7130}</a:tableStyleId>
              </a:tblPr>
              <a:tblGrid>
                <a:gridCol w="117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3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Para Fazer</a:t>
                      </a: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0343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Planejar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Executar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Revisão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Completo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Fazendo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latin typeface="Fira Sans Extra Condensed"/>
                          <a:sym typeface="Fira Sans Extra Condensed"/>
                        </a:rPr>
                        <a:t>Feito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Fazendo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Fira Sans Extra Condensed"/>
                          <a:ea typeface="Roboto"/>
                          <a:cs typeface="Roboto"/>
                          <a:sym typeface="Fira Sans Extra Condensed"/>
                        </a:rPr>
                        <a:t>Feito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600" i="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 </a:t>
                      </a:r>
                      <a:endParaRPr sz="1600" i="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3436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6" name="Google Shape;236;p19"/>
          <p:cNvSpPr/>
          <p:nvPr/>
        </p:nvSpPr>
        <p:spPr>
          <a:xfrm>
            <a:off x="6126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612679" y="3334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612679" y="3863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788729" y="38634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1788729" y="2871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9647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4121191" y="23359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5277616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5277616" y="32232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4134054" y="35280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6476729" y="303214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7662279" y="303214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7662279" y="3756668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7662279" y="2564593"/>
            <a:ext cx="30738" cy="291183"/>
          </a:xfrm>
          <a:custGeom>
            <a:avLst/>
            <a:gdLst/>
            <a:ahLst/>
            <a:cxnLst/>
            <a:rect l="l" t="t" r="r" b="b"/>
            <a:pathLst>
              <a:path w="892" h="4906" extrusionOk="0">
                <a:moveTo>
                  <a:pt x="1" y="0"/>
                </a:moveTo>
                <a:lnTo>
                  <a:pt x="1" y="4905"/>
                </a:lnTo>
                <a:lnTo>
                  <a:pt x="892" y="4905"/>
                </a:lnTo>
                <a:lnTo>
                  <a:pt x="8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D56662C-33EA-4409-9421-B624269153FE}"/>
              </a:ext>
            </a:extLst>
          </p:cNvPr>
          <p:cNvSpPr/>
          <p:nvPr/>
        </p:nvSpPr>
        <p:spPr>
          <a:xfrm>
            <a:off x="470075" y="4426387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8CB8CF5-AA18-42FA-B5CC-612A9E826D13}"/>
              </a:ext>
            </a:extLst>
          </p:cNvPr>
          <p:cNvSpPr/>
          <p:nvPr/>
        </p:nvSpPr>
        <p:spPr>
          <a:xfrm>
            <a:off x="470075" y="4675499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4D780F1-A6AA-4098-B08D-7C27C56078B0}"/>
              </a:ext>
            </a:extLst>
          </p:cNvPr>
          <p:cNvSpPr/>
          <p:nvPr/>
        </p:nvSpPr>
        <p:spPr>
          <a:xfrm>
            <a:off x="2349675" y="4416463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E95B254-09A6-494F-BAA0-190EEB0B997C}"/>
              </a:ext>
            </a:extLst>
          </p:cNvPr>
          <p:cNvSpPr/>
          <p:nvPr/>
        </p:nvSpPr>
        <p:spPr>
          <a:xfrm>
            <a:off x="2349675" y="4675498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C90EFAB-2F67-443A-AF62-1DF5DAF81C43}"/>
              </a:ext>
            </a:extLst>
          </p:cNvPr>
          <p:cNvSpPr/>
          <p:nvPr/>
        </p:nvSpPr>
        <p:spPr>
          <a:xfrm>
            <a:off x="4164792" y="4416462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C429AE2-A8CD-4DE9-A1B8-34FABA75E8C0}"/>
              </a:ext>
            </a:extLst>
          </p:cNvPr>
          <p:cNvSpPr/>
          <p:nvPr/>
        </p:nvSpPr>
        <p:spPr>
          <a:xfrm>
            <a:off x="4164792" y="4675498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36B327-82F7-426F-897D-FCB13F937E3E}"/>
              </a:ext>
            </a:extLst>
          </p:cNvPr>
          <p:cNvSpPr txBox="1"/>
          <p:nvPr/>
        </p:nvSpPr>
        <p:spPr>
          <a:xfrm>
            <a:off x="4284904" y="4599142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Bianca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5A67B0C-513B-477B-814E-0F801B6CBB61}"/>
              </a:ext>
            </a:extLst>
          </p:cNvPr>
          <p:cNvSpPr txBox="1"/>
          <p:nvPr/>
        </p:nvSpPr>
        <p:spPr>
          <a:xfrm>
            <a:off x="576148" y="4580275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Vinícius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BA7234C-9B5E-4406-A99D-FFF85E5934C6}"/>
              </a:ext>
            </a:extLst>
          </p:cNvPr>
          <p:cNvSpPr txBox="1"/>
          <p:nvPr/>
        </p:nvSpPr>
        <p:spPr>
          <a:xfrm>
            <a:off x="2459981" y="4335379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Carlos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F4DD38A-5F76-429B-8E9D-0C57845CF85E}"/>
              </a:ext>
            </a:extLst>
          </p:cNvPr>
          <p:cNvSpPr txBox="1"/>
          <p:nvPr/>
        </p:nvSpPr>
        <p:spPr>
          <a:xfrm>
            <a:off x="2459981" y="4594415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Diogo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9F8811E-C090-4811-BEFA-78329956B916}"/>
              </a:ext>
            </a:extLst>
          </p:cNvPr>
          <p:cNvSpPr txBox="1"/>
          <p:nvPr/>
        </p:nvSpPr>
        <p:spPr>
          <a:xfrm>
            <a:off x="4284904" y="4338771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Robert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D451A2A-E573-48A2-A4D9-039B9D099F18}"/>
              </a:ext>
            </a:extLst>
          </p:cNvPr>
          <p:cNvSpPr txBox="1"/>
          <p:nvPr/>
        </p:nvSpPr>
        <p:spPr>
          <a:xfrm>
            <a:off x="576148" y="4355746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Caio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9F1D98A3-87E4-4FCF-A372-1B3F3210D507}"/>
              </a:ext>
            </a:extLst>
          </p:cNvPr>
          <p:cNvSpPr/>
          <p:nvPr/>
        </p:nvSpPr>
        <p:spPr>
          <a:xfrm>
            <a:off x="5206314" y="4554799"/>
            <a:ext cx="142604" cy="145613"/>
          </a:xfrm>
          <a:prstGeom prst="ellipse">
            <a:avLst/>
          </a:prstGeom>
          <a:solidFill>
            <a:srgbClr val="C7C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A700ADD-669B-49CC-BABE-638205F8ED99}"/>
              </a:ext>
            </a:extLst>
          </p:cNvPr>
          <p:cNvSpPr txBox="1"/>
          <p:nvPr/>
        </p:nvSpPr>
        <p:spPr>
          <a:xfrm>
            <a:off x="5331532" y="4468956"/>
            <a:ext cx="145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Grupo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6D66AB5-D0C2-479B-A84D-F75F577C258A}"/>
              </a:ext>
            </a:extLst>
          </p:cNvPr>
          <p:cNvCxnSpPr/>
          <p:nvPr/>
        </p:nvCxnSpPr>
        <p:spPr>
          <a:xfrm flipV="1">
            <a:off x="457187" y="112348"/>
            <a:ext cx="0" cy="761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98992A12-DFCF-4805-83D0-D10B5C1A86D1}"/>
              </a:ext>
            </a:extLst>
          </p:cNvPr>
          <p:cNvCxnSpPr>
            <a:cxnSpLocks/>
          </p:cNvCxnSpPr>
          <p:nvPr/>
        </p:nvCxnSpPr>
        <p:spPr>
          <a:xfrm flipH="1">
            <a:off x="457188" y="125684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3EAA6C60-86C6-413C-9B33-599031A678DF}"/>
              </a:ext>
            </a:extLst>
          </p:cNvPr>
          <p:cNvCxnSpPr>
            <a:cxnSpLocks/>
          </p:cNvCxnSpPr>
          <p:nvPr/>
        </p:nvCxnSpPr>
        <p:spPr>
          <a:xfrm flipH="1">
            <a:off x="457187" y="850636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7CF3C56-C4C7-495F-AC3D-D50FD1CFB63E}"/>
              </a:ext>
            </a:extLst>
          </p:cNvPr>
          <p:cNvCxnSpPr/>
          <p:nvPr/>
        </p:nvCxnSpPr>
        <p:spPr>
          <a:xfrm flipV="1">
            <a:off x="8686736" y="112348"/>
            <a:ext cx="0" cy="761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6E5C8574-1A45-403F-A945-3E6F1F003E41}"/>
              </a:ext>
            </a:extLst>
          </p:cNvPr>
          <p:cNvCxnSpPr>
            <a:cxnSpLocks/>
          </p:cNvCxnSpPr>
          <p:nvPr/>
        </p:nvCxnSpPr>
        <p:spPr>
          <a:xfrm flipH="1">
            <a:off x="457186" y="3323326"/>
            <a:ext cx="8229549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E7435A2B-A949-4B96-B053-3CC1BC73BE71}"/>
              </a:ext>
            </a:extLst>
          </p:cNvPr>
          <p:cNvCxnSpPr>
            <a:cxnSpLocks/>
          </p:cNvCxnSpPr>
          <p:nvPr/>
        </p:nvCxnSpPr>
        <p:spPr>
          <a:xfrm flipH="1">
            <a:off x="8686735" y="850636"/>
            <a:ext cx="1" cy="24955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2B9B563B-4CBC-4F63-8B06-01883A50C6C6}"/>
              </a:ext>
            </a:extLst>
          </p:cNvPr>
          <p:cNvCxnSpPr>
            <a:cxnSpLocks/>
          </p:cNvCxnSpPr>
          <p:nvPr/>
        </p:nvCxnSpPr>
        <p:spPr>
          <a:xfrm flipH="1">
            <a:off x="466721" y="842361"/>
            <a:ext cx="1" cy="249555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2AAE48-2087-43C2-BC4D-9FB01A95A5DE}"/>
              </a:ext>
            </a:extLst>
          </p:cNvPr>
          <p:cNvSpPr txBox="1"/>
          <p:nvPr/>
        </p:nvSpPr>
        <p:spPr>
          <a:xfrm>
            <a:off x="388574" y="3595992"/>
            <a:ext cx="406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rgbClr val="7030A0"/>
                </a:solidFill>
                <a:latin typeface="Fira Sans Extra Condense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Semana 03/04 – 09/04</a:t>
            </a:r>
          </a:p>
          <a:p>
            <a:r>
              <a:rPr lang="pt-BR" sz="1800" b="1" dirty="0">
                <a:latin typeface="Fira Sans Extra Condensed" panose="020B0604020202020204" charset="0"/>
                <a:ea typeface="Roboto" panose="02000000000000000000" pitchFamily="2" charset="0"/>
                <a:cs typeface="Roboto" panose="02000000000000000000" pitchFamily="2" charset="0"/>
              </a:rPr>
              <a:t>Dia: 5</a:t>
            </a:r>
          </a:p>
        </p:txBody>
      </p:sp>
      <p:sp>
        <p:nvSpPr>
          <p:cNvPr id="70" name="Google Shape;243;p19">
            <a:extLst>
              <a:ext uri="{FF2B5EF4-FFF2-40B4-BE49-F238E27FC236}">
                <a16:creationId xmlns:a16="http://schemas.microsoft.com/office/drawing/2014/main" id="{CE816D46-2C1B-408E-BE8F-05AD5EEE3F9C}"/>
              </a:ext>
            </a:extLst>
          </p:cNvPr>
          <p:cNvSpPr/>
          <p:nvPr/>
        </p:nvSpPr>
        <p:spPr>
          <a:xfrm>
            <a:off x="2995503" y="956804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Contexto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243;p19">
            <a:extLst>
              <a:ext uri="{FF2B5EF4-FFF2-40B4-BE49-F238E27FC236}">
                <a16:creationId xmlns:a16="http://schemas.microsoft.com/office/drawing/2014/main" id="{4EEB7EB1-6842-4F42-8D05-79254C4FFC65}"/>
              </a:ext>
            </a:extLst>
          </p:cNvPr>
          <p:cNvSpPr/>
          <p:nvPr/>
        </p:nvSpPr>
        <p:spPr>
          <a:xfrm>
            <a:off x="2995517" y="1395540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Especificação</a:t>
            </a:r>
            <a:endParaRPr sz="9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243;p19">
            <a:extLst>
              <a:ext uri="{FF2B5EF4-FFF2-40B4-BE49-F238E27FC236}">
                <a16:creationId xmlns:a16="http://schemas.microsoft.com/office/drawing/2014/main" id="{D9EF8EE2-2720-402E-9FE9-7BC161CB4EB2}"/>
              </a:ext>
            </a:extLst>
          </p:cNvPr>
          <p:cNvSpPr/>
          <p:nvPr/>
        </p:nvSpPr>
        <p:spPr>
          <a:xfrm>
            <a:off x="2995516" y="1818017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Projeto Int.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243;p19">
            <a:extLst>
              <a:ext uri="{FF2B5EF4-FFF2-40B4-BE49-F238E27FC236}">
                <a16:creationId xmlns:a16="http://schemas.microsoft.com/office/drawing/2014/main" id="{8EEE110E-2CBD-46D9-B6D0-937645644EB9}"/>
              </a:ext>
            </a:extLst>
          </p:cNvPr>
          <p:cNvSpPr/>
          <p:nvPr/>
        </p:nvSpPr>
        <p:spPr>
          <a:xfrm>
            <a:off x="4121191" y="961262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Metodologia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243;p19">
            <a:extLst>
              <a:ext uri="{FF2B5EF4-FFF2-40B4-BE49-F238E27FC236}">
                <a16:creationId xmlns:a16="http://schemas.microsoft.com/office/drawing/2014/main" id="{D1F44C0D-AD71-44EE-B8FA-F72FD9E62890}"/>
              </a:ext>
            </a:extLst>
          </p:cNvPr>
          <p:cNvSpPr/>
          <p:nvPr/>
        </p:nvSpPr>
        <p:spPr>
          <a:xfrm>
            <a:off x="1785199" y="2224184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Slides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243;p19">
            <a:extLst>
              <a:ext uri="{FF2B5EF4-FFF2-40B4-BE49-F238E27FC236}">
                <a16:creationId xmlns:a16="http://schemas.microsoft.com/office/drawing/2014/main" id="{DC59DE19-67D6-4552-B0AB-FCEDA80052A1}"/>
              </a:ext>
            </a:extLst>
          </p:cNvPr>
          <p:cNvSpPr/>
          <p:nvPr/>
        </p:nvSpPr>
        <p:spPr>
          <a:xfrm>
            <a:off x="2995504" y="2352273"/>
            <a:ext cx="948925" cy="379619"/>
          </a:xfrm>
          <a:custGeom>
            <a:avLst/>
            <a:gdLst/>
            <a:ahLst/>
            <a:cxnLst/>
            <a:rect l="l" t="t" r="r" b="b"/>
            <a:pathLst>
              <a:path w="27537" h="6396" extrusionOk="0">
                <a:moveTo>
                  <a:pt x="1" y="1"/>
                </a:moveTo>
                <a:lnTo>
                  <a:pt x="1" y="6395"/>
                </a:lnTo>
                <a:lnTo>
                  <a:pt x="27536" y="6395"/>
                </a:lnTo>
                <a:lnTo>
                  <a:pt x="25760" y="3199"/>
                </a:lnTo>
                <a:lnTo>
                  <a:pt x="27520" y="1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Entendimento </a:t>
            </a:r>
            <a:r>
              <a:rPr lang="pt-BR" sz="9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9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94B78765-6F2E-48DE-BEAC-8F911136CF69}"/>
              </a:ext>
            </a:extLst>
          </p:cNvPr>
          <p:cNvSpPr/>
          <p:nvPr/>
        </p:nvSpPr>
        <p:spPr>
          <a:xfrm>
            <a:off x="2908357" y="1082420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5E0CB23A-8DA8-4C16-86B7-A6B9DA1A7292}"/>
              </a:ext>
            </a:extLst>
          </p:cNvPr>
          <p:cNvSpPr/>
          <p:nvPr/>
        </p:nvSpPr>
        <p:spPr>
          <a:xfrm>
            <a:off x="2914349" y="1525825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C06C1C73-3664-4881-9418-A235D5602A32}"/>
              </a:ext>
            </a:extLst>
          </p:cNvPr>
          <p:cNvSpPr/>
          <p:nvPr/>
        </p:nvSpPr>
        <p:spPr>
          <a:xfrm>
            <a:off x="2908846" y="1813796"/>
            <a:ext cx="142604" cy="14561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FFC4B192-14B6-4D07-AC34-1A2DFE61DFC8}"/>
              </a:ext>
            </a:extLst>
          </p:cNvPr>
          <p:cNvSpPr/>
          <p:nvPr/>
        </p:nvSpPr>
        <p:spPr>
          <a:xfrm>
            <a:off x="2908846" y="1909357"/>
            <a:ext cx="142604" cy="14561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C3C4B31F-857B-4442-9321-0DC982A44121}"/>
              </a:ext>
            </a:extLst>
          </p:cNvPr>
          <p:cNvSpPr/>
          <p:nvPr/>
        </p:nvSpPr>
        <p:spPr>
          <a:xfrm>
            <a:off x="4049839" y="1084736"/>
            <a:ext cx="142604" cy="145613"/>
          </a:xfrm>
          <a:prstGeom prst="ellipse">
            <a:avLst/>
          </a:prstGeom>
          <a:solidFill>
            <a:srgbClr val="EF65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A97D0449-1520-43ED-BE39-B7C4B8F7613C}"/>
              </a:ext>
            </a:extLst>
          </p:cNvPr>
          <p:cNvSpPr/>
          <p:nvPr/>
        </p:nvSpPr>
        <p:spPr>
          <a:xfrm>
            <a:off x="1695273" y="2325726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A8CA9A8D-A5DD-4435-BD44-277C8958083B}"/>
              </a:ext>
            </a:extLst>
          </p:cNvPr>
          <p:cNvSpPr/>
          <p:nvPr/>
        </p:nvSpPr>
        <p:spPr>
          <a:xfrm>
            <a:off x="2908357" y="2464765"/>
            <a:ext cx="142604" cy="145613"/>
          </a:xfrm>
          <a:prstGeom prst="ellipse">
            <a:avLst/>
          </a:prstGeom>
          <a:solidFill>
            <a:srgbClr val="C7C0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8D791D3-66CE-44C3-AD06-9920FC53A449}"/>
              </a:ext>
            </a:extLst>
          </p:cNvPr>
          <p:cNvSpPr/>
          <p:nvPr/>
        </p:nvSpPr>
        <p:spPr>
          <a:xfrm>
            <a:off x="2908846" y="1988973"/>
            <a:ext cx="142604" cy="1456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A2E90674-F227-4BC2-9820-4E446B114BEB}"/>
              </a:ext>
            </a:extLst>
          </p:cNvPr>
          <p:cNvSpPr/>
          <p:nvPr/>
        </p:nvSpPr>
        <p:spPr>
          <a:xfrm>
            <a:off x="2908846" y="2061535"/>
            <a:ext cx="142604" cy="14561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5CAB3E43-4955-4D5D-B870-177D78BB65D3}"/>
              </a:ext>
            </a:extLst>
          </p:cNvPr>
          <p:cNvSpPr/>
          <p:nvPr/>
        </p:nvSpPr>
        <p:spPr>
          <a:xfrm>
            <a:off x="2908796" y="2132754"/>
            <a:ext cx="142604" cy="145613"/>
          </a:xfrm>
          <a:prstGeom prst="ellipse">
            <a:avLst/>
          </a:prstGeom>
          <a:solidFill>
            <a:srgbClr val="B27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469772"/>
      </p:ext>
    </p:extLst>
  </p:cSld>
  <p:clrMapOvr>
    <a:masterClrMapping/>
  </p:clrMapOvr>
</p:sld>
</file>

<file path=ppt/theme/theme1.xml><?xml version="1.0" encoding="utf-8"?>
<a:theme xmlns:a="http://schemas.openxmlformats.org/drawingml/2006/main" name="Kanban Methodology Infographics by Slidesgo">
  <a:themeElements>
    <a:clrScheme name="Simple Light">
      <a:dk1>
        <a:srgbClr val="000000"/>
      </a:dk1>
      <a:lt1>
        <a:srgbClr val="FFFFFF"/>
      </a:lt1>
      <a:dk2>
        <a:srgbClr val="C0C0C0"/>
      </a:dk2>
      <a:lt2>
        <a:srgbClr val="EEEEEE"/>
      </a:lt2>
      <a:accent1>
        <a:srgbClr val="93DEF5"/>
      </a:accent1>
      <a:accent2>
        <a:srgbClr val="79DA80"/>
      </a:accent2>
      <a:accent3>
        <a:srgbClr val="B9E277"/>
      </a:accent3>
      <a:accent4>
        <a:srgbClr val="FDE548"/>
      </a:accent4>
      <a:accent5>
        <a:srgbClr val="FDC456"/>
      </a:accent5>
      <a:accent6>
        <a:srgbClr val="F8A358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611</Words>
  <Application>Microsoft Office PowerPoint</Application>
  <PresentationFormat>Apresentação na tela (16:9)</PresentationFormat>
  <Paragraphs>397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Fira Sans Extra Condensed</vt:lpstr>
      <vt:lpstr>Roboto</vt:lpstr>
      <vt:lpstr>Kanban Methodology Infographics by Slidesgo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 </dc:title>
  <cp:lastModifiedBy>Bianca Marques</cp:lastModifiedBy>
  <cp:revision>19</cp:revision>
  <dcterms:modified xsi:type="dcterms:W3CDTF">2022-04-09T10:33:39Z</dcterms:modified>
</cp:coreProperties>
</file>