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ECF3E-1489-8B6D-945D-287F3B601114}" v="1" dt="2022-04-06T12:24:19.850"/>
    <p1510:client id="{823BD232-160A-431E-ADB4-6E6FA6E69CA9}" v="487" dt="2022-04-01T15:47:47.391"/>
    <p1510:client id="{D4422408-49C5-EB83-FEF0-2911FA43B463}" v="64" dt="2022-04-05T00:15:35.821"/>
    <p1510:client id="{D6B8CEFC-5E57-7AAE-F274-F300F405031D}" v="123" dt="2022-04-04T23:17:03.876"/>
    <p1510:client id="{DE867513-1172-17AC-C00E-2CF32DFC4602}" v="1" dt="2022-04-08T12:47:43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7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5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2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2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8296B6-F502-9766-3781-79592D1AA144}"/>
              </a:ext>
            </a:extLst>
          </p:cNvPr>
          <p:cNvSpPr/>
          <p:nvPr/>
        </p:nvSpPr>
        <p:spPr>
          <a:xfrm>
            <a:off x="7321550" y="-2117"/>
            <a:ext cx="4868333" cy="6857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87884" y="1052795"/>
            <a:ext cx="3730839" cy="133077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z="4800" err="1">
                <a:cs typeface="Calibri Light"/>
              </a:rPr>
              <a:t>Guia</a:t>
            </a:r>
            <a:r>
              <a:rPr lang="de-DE" sz="4800">
                <a:cs typeface="Calibri Light"/>
              </a:rPr>
              <a:t> de </a:t>
            </a:r>
            <a:r>
              <a:rPr lang="de-DE" sz="4800" err="1">
                <a:cs typeface="Calibri Light"/>
              </a:rPr>
              <a:t>Serviços</a:t>
            </a:r>
            <a:endParaRPr lang="pt-BR" sz="480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77275" y="4932421"/>
            <a:ext cx="3454531" cy="1922655"/>
          </a:xfrm>
        </p:spPr>
        <p:txBody>
          <a:bodyPr anchor="t">
            <a:normAutofit/>
          </a:bodyPr>
          <a:lstStyle/>
          <a:p>
            <a:pPr algn="r"/>
            <a:r>
              <a:rPr lang="de-DE" sz="1600">
                <a:latin typeface="Arial"/>
                <a:ea typeface="+mn-lt"/>
                <a:cs typeface="+mn-lt"/>
              </a:rPr>
              <a:t>Arthur Proença</a:t>
            </a:r>
            <a:br>
              <a:rPr lang="de-DE" sz="1600">
                <a:latin typeface="Arial"/>
                <a:ea typeface="+mn-lt"/>
                <a:cs typeface="+mn-lt"/>
              </a:rPr>
            </a:br>
            <a:r>
              <a:rPr lang="de-DE" sz="1600">
                <a:latin typeface="Arial"/>
                <a:ea typeface="+mn-lt"/>
                <a:cs typeface="+mn-lt"/>
              </a:rPr>
              <a:t>Gustavo Henrique</a:t>
            </a:r>
            <a:br>
              <a:rPr lang="de-DE" sz="1600">
                <a:latin typeface="Arial"/>
                <a:ea typeface="+mn-lt"/>
                <a:cs typeface="+mn-lt"/>
              </a:rPr>
            </a:br>
            <a:r>
              <a:rPr lang="de-DE" sz="1600">
                <a:latin typeface="Arial"/>
                <a:ea typeface="+mn-lt"/>
                <a:cs typeface="Arial"/>
              </a:rPr>
              <a:t>Italo Braga</a:t>
            </a:r>
            <a:br>
              <a:rPr lang="de-DE" sz="1600">
                <a:latin typeface="Arial"/>
                <a:ea typeface="+mn-lt"/>
                <a:cs typeface="Arial"/>
              </a:rPr>
            </a:br>
            <a:r>
              <a:rPr lang="de-DE" sz="1600">
                <a:latin typeface="Arial"/>
                <a:ea typeface="+mn-lt"/>
                <a:cs typeface="Arial"/>
              </a:rPr>
              <a:t>Matheus Henrique</a:t>
            </a:r>
            <a:br>
              <a:rPr lang="de-DE" sz="1600">
                <a:latin typeface="Arial"/>
                <a:ea typeface="+mn-lt"/>
                <a:cs typeface="Arial"/>
              </a:rPr>
            </a:br>
            <a:r>
              <a:rPr lang="de-DE" sz="1600">
                <a:latin typeface="Arial"/>
                <a:ea typeface="+mn-lt"/>
                <a:cs typeface="Arial"/>
              </a:rPr>
              <a:t>Pâmella Almeida </a:t>
            </a:r>
            <a:br>
              <a:rPr lang="de-DE" sz="1600">
                <a:latin typeface="Arial"/>
                <a:ea typeface="+mn-lt"/>
                <a:cs typeface="Arial"/>
              </a:rPr>
            </a:br>
            <a:r>
              <a:rPr lang="de-DE" sz="1600">
                <a:latin typeface="Arial"/>
                <a:ea typeface="+mn-lt"/>
                <a:cs typeface="Arial"/>
              </a:rPr>
              <a:t>Vinícius</a:t>
            </a:r>
            <a:r>
              <a:rPr lang="de-DE" sz="1600">
                <a:latin typeface="Arial"/>
                <a:ea typeface="+mn-lt"/>
                <a:cs typeface="+mn-lt"/>
              </a:rPr>
              <a:t> Liberio</a:t>
            </a:r>
            <a:endParaRPr lang="de-DE" sz="16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0743D-FC0C-B7D0-79A8-4C592CD7F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8" r="12" b="21412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D4C4B8-6F96-83E9-D33E-7881C6A433E7}"/>
              </a:ext>
            </a:extLst>
          </p:cNvPr>
          <p:cNvSpPr/>
          <p:nvPr/>
        </p:nvSpPr>
        <p:spPr>
          <a:xfrm>
            <a:off x="4876801" y="8466"/>
            <a:ext cx="731308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E14287-401F-8992-D5EA-928ACC26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pt-BR"/>
              <a:t>Missão</a:t>
            </a:r>
          </a:p>
        </p:txBody>
      </p:sp>
      <p:pic>
        <p:nvPicPr>
          <p:cNvPr id="14" name="Picture 13" descr="Setas brancas indo para o alvo vermelho">
            <a:extLst>
              <a:ext uri="{FF2B5EF4-FFF2-40B4-BE49-F238E27FC236}">
                <a16:creationId xmlns:a16="http://schemas.microsoft.com/office/drawing/2014/main" id="{5216841C-CF55-3E1D-5E41-3F0AC75A5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0" r="8508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C8FA0-BEFF-4773-0BFB-907AC353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latin typeface="Arial"/>
                <a:cs typeface="Arial"/>
              </a:rPr>
              <a:t>Divulgar serviços de autônomos de uma forma</a:t>
            </a:r>
          </a:p>
          <a:p>
            <a:pPr marL="0" indent="0">
              <a:buNone/>
            </a:pPr>
            <a:r>
              <a:rPr lang="pt-BR">
                <a:latin typeface="Arial"/>
                <a:cs typeface="Arial"/>
              </a:rPr>
              <a:t>simples e eficiente.</a:t>
            </a:r>
          </a:p>
        </p:txBody>
      </p: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8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16A3E5-754F-C86B-00A1-F63EFAC4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8651"/>
            <a:ext cx="3620882" cy="69394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>
                <a:solidFill>
                  <a:srgbClr val="00B0F0"/>
                </a:solidFill>
              </a:rPr>
              <a:t>CALL WORK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wo telephones communicating">
            <a:extLst>
              <a:ext uri="{FF2B5EF4-FFF2-40B4-BE49-F238E27FC236}">
                <a16:creationId xmlns:a16="http://schemas.microsoft.com/office/drawing/2014/main" id="{36744FBF-15CB-070E-C778-CA4AF3473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1" r="13605" b="4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DD13EB9-98E8-2BE5-0F5E-C0932BE487ED}"/>
              </a:ext>
            </a:extLst>
          </p:cNvPr>
          <p:cNvSpPr txBox="1"/>
          <p:nvPr/>
        </p:nvSpPr>
        <p:spPr>
          <a:xfrm>
            <a:off x="254000" y="1714500"/>
            <a:ext cx="4368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FFFFFF"/>
                </a:solidFill>
                <a:latin typeface="Arial"/>
                <a:cs typeface="Arial"/>
              </a:rPr>
              <a:t>Aqui você pode encontrar serviços como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1AE223-B248-D3C9-12C2-5737398999EB}"/>
              </a:ext>
            </a:extLst>
          </p:cNvPr>
          <p:cNvSpPr txBox="1"/>
          <p:nvPr/>
        </p:nvSpPr>
        <p:spPr>
          <a:xfrm>
            <a:off x="638175" y="2682875"/>
            <a:ext cx="1333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Arial"/>
                <a:ea typeface="+mn-lt"/>
                <a:cs typeface="+mn-lt"/>
              </a:rPr>
              <a:t>Eletricista</a:t>
            </a:r>
            <a:endParaRPr lang="pt-BR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45E5E45-0ACA-BC72-9D88-E5003C15257B}"/>
              </a:ext>
            </a:extLst>
          </p:cNvPr>
          <p:cNvSpPr/>
          <p:nvPr/>
        </p:nvSpPr>
        <p:spPr>
          <a:xfrm>
            <a:off x="400050" y="2317750"/>
            <a:ext cx="114300" cy="127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8C6078E-4656-8519-A2D1-5363624FDB5D}"/>
              </a:ext>
            </a:extLst>
          </p:cNvPr>
          <p:cNvSpPr txBox="1"/>
          <p:nvPr/>
        </p:nvSpPr>
        <p:spPr>
          <a:xfrm>
            <a:off x="593725" y="3108325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Jardineiro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B6E2BA8-4B5E-19D1-4AAD-5B7B602809F0}"/>
              </a:ext>
            </a:extLst>
          </p:cNvPr>
          <p:cNvSpPr/>
          <p:nvPr/>
        </p:nvSpPr>
        <p:spPr>
          <a:xfrm>
            <a:off x="387350" y="2800349"/>
            <a:ext cx="114300" cy="127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BBC7CA-96C4-0AAA-B1E1-C1862D25C554}"/>
              </a:ext>
            </a:extLst>
          </p:cNvPr>
          <p:cNvSpPr txBox="1"/>
          <p:nvPr/>
        </p:nvSpPr>
        <p:spPr>
          <a:xfrm>
            <a:off x="635000" y="2209800"/>
            <a:ext cx="1333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Diarista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B6619C-C6A4-669A-8031-FEA2C4EC8A95}"/>
              </a:ext>
            </a:extLst>
          </p:cNvPr>
          <p:cNvSpPr txBox="1"/>
          <p:nvPr/>
        </p:nvSpPr>
        <p:spPr>
          <a:xfrm>
            <a:off x="612775" y="3533775"/>
            <a:ext cx="1333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Encanador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3F5DDAB-B5B7-0C66-AD31-1AA9CE6BAF54}"/>
              </a:ext>
            </a:extLst>
          </p:cNvPr>
          <p:cNvSpPr/>
          <p:nvPr/>
        </p:nvSpPr>
        <p:spPr>
          <a:xfrm>
            <a:off x="412749" y="3651248"/>
            <a:ext cx="114300" cy="127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97967AC-7D05-E3C7-252C-8246174370D9}"/>
              </a:ext>
            </a:extLst>
          </p:cNvPr>
          <p:cNvSpPr/>
          <p:nvPr/>
        </p:nvSpPr>
        <p:spPr>
          <a:xfrm>
            <a:off x="400050" y="3232148"/>
            <a:ext cx="114300" cy="127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22">
            <a:extLst>
              <a:ext uri="{FF2B5EF4-FFF2-40B4-BE49-F238E27FC236}">
                <a16:creationId xmlns:a16="http://schemas.microsoft.com/office/drawing/2014/main" id="{57339CB1-89D2-C22D-0261-5C0658FF0BE6}"/>
              </a:ext>
            </a:extLst>
          </p:cNvPr>
          <p:cNvSpPr/>
          <p:nvPr/>
        </p:nvSpPr>
        <p:spPr>
          <a:xfrm>
            <a:off x="412749" y="4060822"/>
            <a:ext cx="114300" cy="127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CA5346-6BD0-4AC8-6230-7BE8EC61FACC}"/>
              </a:ext>
            </a:extLst>
          </p:cNvPr>
          <p:cNvSpPr txBox="1"/>
          <p:nvPr/>
        </p:nvSpPr>
        <p:spPr>
          <a:xfrm>
            <a:off x="609600" y="3943350"/>
            <a:ext cx="1933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chemeClr val="bg1"/>
                </a:solidFill>
                <a:latin typeface="Arial"/>
                <a:cs typeface="Arial"/>
              </a:rPr>
              <a:t>Entre outros...</a:t>
            </a:r>
          </a:p>
        </p:txBody>
      </p:sp>
    </p:spTree>
    <p:extLst>
      <p:ext uri="{BB962C8B-B14F-4D97-AF65-F5344CB8AC3E}">
        <p14:creationId xmlns:p14="http://schemas.microsoft.com/office/powerpoint/2010/main" val="55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DB73F11-C0C4-49D9-D050-E5028EF2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" r="329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167D171-634B-19E0-5E8F-2F51BFED95A7}"/>
              </a:ext>
            </a:extLst>
          </p:cNvPr>
          <p:cNvSpPr>
            <a:spLocks noGrp="1"/>
          </p:cNvSpPr>
          <p:nvPr/>
        </p:nvSpPr>
        <p:spPr>
          <a:xfrm>
            <a:off x="4912422" y="1196317"/>
            <a:ext cx="2752985" cy="7605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Protótipo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ED3B464-6FB5-3752-A12B-C556DCC3D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Uma imagem contendo Tabela&#10;&#10;Descrição gerada automaticamente">
            <a:extLst>
              <a:ext uri="{FF2B5EF4-FFF2-40B4-BE49-F238E27FC236}">
                <a16:creationId xmlns:a16="http://schemas.microsoft.com/office/drawing/2014/main" id="{26D4A49D-8BA7-9CCA-9979-9A0DE3BC0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2" r="-1" b="-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048611-791A-466A-A5C1-B0415D43D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E884A-93C9-44E4-842F-5B6C251F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2">
            <a:extLst>
              <a:ext uri="{FF2B5EF4-FFF2-40B4-BE49-F238E27FC236}">
                <a16:creationId xmlns:a16="http://schemas.microsoft.com/office/drawing/2014/main" id="{3CCC852C-5E27-FCEA-F43D-46E36F39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8" r="7499" b="-1"/>
          <a:stretch/>
        </p:blipFill>
        <p:spPr>
          <a:xfrm>
            <a:off x="280696" y="261097"/>
            <a:ext cx="6760168" cy="37965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0EB31C-CD53-48C2-A9BE-DFB0681AE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3" descr="Gráfico&#10;&#10;Descrição gerada automaticamente">
            <a:extLst>
              <a:ext uri="{FF2B5EF4-FFF2-40B4-BE49-F238E27FC236}">
                <a16:creationId xmlns:a16="http://schemas.microsoft.com/office/drawing/2014/main" id="{FF2F365C-2388-6AB3-2C56-0FE76D9A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22" y="2942772"/>
            <a:ext cx="7061199" cy="36026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D2563BA-7290-31FE-E332-D7C79B8CA8A5}"/>
              </a:ext>
            </a:extLst>
          </p:cNvPr>
          <p:cNvSpPr txBox="1"/>
          <p:nvPr/>
        </p:nvSpPr>
        <p:spPr>
          <a:xfrm>
            <a:off x="7668919" y="1365955"/>
            <a:ext cx="39567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Área de login e registro</a:t>
            </a:r>
          </a:p>
        </p:txBody>
      </p:sp>
    </p:spTree>
    <p:extLst>
      <p:ext uri="{BB962C8B-B14F-4D97-AF65-F5344CB8AC3E}">
        <p14:creationId xmlns:p14="http://schemas.microsoft.com/office/powerpoint/2010/main" val="194869828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2E8"/>
      </a:lt2>
      <a:accent1>
        <a:srgbClr val="47B548"/>
      </a:accent1>
      <a:accent2>
        <a:srgbClr val="6CB13B"/>
      </a:accent2>
      <a:accent3>
        <a:srgbClr val="97A942"/>
      </a:accent3>
      <a:accent4>
        <a:srgbClr val="B1943B"/>
      </a:accent4>
      <a:accent5>
        <a:srgbClr val="C3754D"/>
      </a:accent5>
      <a:accent6>
        <a:srgbClr val="B13B44"/>
      </a:accent6>
      <a:hlink>
        <a:srgbClr val="AE743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ChronicleVTI</vt:lpstr>
      <vt:lpstr>Guia de Serviços</vt:lpstr>
      <vt:lpstr>Missão</vt:lpstr>
      <vt:lpstr>CALL WORK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49</cp:revision>
  <dcterms:created xsi:type="dcterms:W3CDTF">2022-04-01T15:15:56Z</dcterms:created>
  <dcterms:modified xsi:type="dcterms:W3CDTF">2022-04-09T16:25:21Z</dcterms:modified>
</cp:coreProperties>
</file>