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4" r:id="rId3"/>
    <p:sldId id="257" r:id="rId4"/>
    <p:sldId id="258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ECEF5-7ACE-42DF-A614-199953AD2871}" v="12" dt="2022-05-30T20:52:09.516"/>
    <p1510:client id="{F49E68D6-E621-46D8-BB81-CB5AE1F1BF57}" v="624" dt="2022-05-28T16:13:37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DC476-2410-4CDE-8BB9-EFBF24DC969F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A2EE903-C193-45CF-B2F4-7BDD6038928C}">
      <dgm:prSet/>
      <dgm:spPr/>
      <dgm:t>
        <a:bodyPr/>
        <a:lstStyle/>
        <a:p>
          <a:r>
            <a:rPr lang="en-US"/>
            <a:t>Indecisão de qual curso seguir após o término do ensino médio</a:t>
          </a:r>
        </a:p>
      </dgm:t>
    </dgm:pt>
    <dgm:pt modelId="{3C43BEC9-45A0-417D-8D76-CDA19ECE4631}" type="parTrans" cxnId="{68B95FC5-6539-4262-924A-8092284873FC}">
      <dgm:prSet/>
      <dgm:spPr/>
      <dgm:t>
        <a:bodyPr/>
        <a:lstStyle/>
        <a:p>
          <a:endParaRPr lang="en-US"/>
        </a:p>
      </dgm:t>
    </dgm:pt>
    <dgm:pt modelId="{B26D28D9-3379-4D01-B41E-82D065674812}" type="sibTrans" cxnId="{68B95FC5-6539-4262-924A-8092284873FC}">
      <dgm:prSet/>
      <dgm:spPr/>
      <dgm:t>
        <a:bodyPr/>
        <a:lstStyle/>
        <a:p>
          <a:endParaRPr lang="en-US"/>
        </a:p>
      </dgm:t>
    </dgm:pt>
    <dgm:pt modelId="{213009E8-EE6E-4398-B1A0-0CF5775D5368}">
      <dgm:prSet/>
      <dgm:spPr/>
      <dgm:t>
        <a:bodyPr/>
        <a:lstStyle/>
        <a:p>
          <a:r>
            <a:rPr lang="en-US"/>
            <a:t>Gama de possibilidades dentro da área de TI</a:t>
          </a:r>
        </a:p>
      </dgm:t>
    </dgm:pt>
    <dgm:pt modelId="{09636D26-DC08-4654-8E2E-C8F8B0E30CEF}" type="parTrans" cxnId="{833865FC-966B-4755-B994-8E4B21155DB0}">
      <dgm:prSet/>
      <dgm:spPr/>
      <dgm:t>
        <a:bodyPr/>
        <a:lstStyle/>
        <a:p>
          <a:endParaRPr lang="en-US"/>
        </a:p>
      </dgm:t>
    </dgm:pt>
    <dgm:pt modelId="{4D533703-1A52-4806-9C16-6AAE8017CFE8}" type="sibTrans" cxnId="{833865FC-966B-4755-B994-8E4B21155DB0}">
      <dgm:prSet/>
      <dgm:spPr/>
      <dgm:t>
        <a:bodyPr/>
        <a:lstStyle/>
        <a:p>
          <a:endParaRPr lang="en-US"/>
        </a:p>
      </dgm:t>
    </dgm:pt>
    <dgm:pt modelId="{501DAB24-D750-43C6-9784-FEAB39C84326}">
      <dgm:prSet/>
      <dgm:spPr/>
      <dgm:t>
        <a:bodyPr/>
        <a:lstStyle/>
        <a:p>
          <a:r>
            <a:rPr lang="en-US"/>
            <a:t>Semelhança presentes em vários cursos </a:t>
          </a:r>
        </a:p>
      </dgm:t>
    </dgm:pt>
    <dgm:pt modelId="{F22F6726-CF0E-47BA-81C1-CB2374496F7F}" type="parTrans" cxnId="{89D61D2C-BC02-4BD7-A8A3-FF229BD63D09}">
      <dgm:prSet/>
      <dgm:spPr/>
      <dgm:t>
        <a:bodyPr/>
        <a:lstStyle/>
        <a:p>
          <a:endParaRPr lang="en-US"/>
        </a:p>
      </dgm:t>
    </dgm:pt>
    <dgm:pt modelId="{38A5E70F-DC58-43F0-81D0-1D6E654CD540}" type="sibTrans" cxnId="{89D61D2C-BC02-4BD7-A8A3-FF229BD63D09}">
      <dgm:prSet/>
      <dgm:spPr/>
      <dgm:t>
        <a:bodyPr/>
        <a:lstStyle/>
        <a:p>
          <a:endParaRPr lang="en-US"/>
        </a:p>
      </dgm:t>
    </dgm:pt>
    <dgm:pt modelId="{32C0D611-FB48-4585-A601-56AAABA18A98}" type="pres">
      <dgm:prSet presAssocID="{286DC476-2410-4CDE-8BB9-EFBF24DC969F}" presName="Name0" presStyleCnt="0">
        <dgm:presLayoutVars>
          <dgm:dir/>
          <dgm:animLvl val="lvl"/>
          <dgm:resizeHandles val="exact"/>
        </dgm:presLayoutVars>
      </dgm:prSet>
      <dgm:spPr/>
    </dgm:pt>
    <dgm:pt modelId="{6E0E46EA-4396-4C4C-8035-D0C7BF0DB4BC}" type="pres">
      <dgm:prSet presAssocID="{501DAB24-D750-43C6-9784-FEAB39C84326}" presName="boxAndChildren" presStyleCnt="0"/>
      <dgm:spPr/>
    </dgm:pt>
    <dgm:pt modelId="{E7DE7DFD-D9EA-46AB-BEF6-46BB0DB96ABA}" type="pres">
      <dgm:prSet presAssocID="{501DAB24-D750-43C6-9784-FEAB39C84326}" presName="parentTextBox" presStyleLbl="node1" presStyleIdx="0" presStyleCnt="3"/>
      <dgm:spPr/>
    </dgm:pt>
    <dgm:pt modelId="{D18689F5-FEE7-432A-9A43-D12AF92408B0}" type="pres">
      <dgm:prSet presAssocID="{4D533703-1A52-4806-9C16-6AAE8017CFE8}" presName="sp" presStyleCnt="0"/>
      <dgm:spPr/>
    </dgm:pt>
    <dgm:pt modelId="{2F09E1CB-F122-4829-9916-29F458F53E07}" type="pres">
      <dgm:prSet presAssocID="{213009E8-EE6E-4398-B1A0-0CF5775D5368}" presName="arrowAndChildren" presStyleCnt="0"/>
      <dgm:spPr/>
    </dgm:pt>
    <dgm:pt modelId="{985DF1B0-216F-48BB-8284-F73E0085BF1B}" type="pres">
      <dgm:prSet presAssocID="{213009E8-EE6E-4398-B1A0-0CF5775D5368}" presName="parentTextArrow" presStyleLbl="node1" presStyleIdx="1" presStyleCnt="3"/>
      <dgm:spPr/>
    </dgm:pt>
    <dgm:pt modelId="{F04F6213-3BB0-4C54-A070-76F93FD11F3A}" type="pres">
      <dgm:prSet presAssocID="{B26D28D9-3379-4D01-B41E-82D065674812}" presName="sp" presStyleCnt="0"/>
      <dgm:spPr/>
    </dgm:pt>
    <dgm:pt modelId="{92517667-71A6-44A7-98CF-71467146383A}" type="pres">
      <dgm:prSet presAssocID="{AA2EE903-C193-45CF-B2F4-7BDD6038928C}" presName="arrowAndChildren" presStyleCnt="0"/>
      <dgm:spPr/>
    </dgm:pt>
    <dgm:pt modelId="{0E68DECB-44E8-4C22-BAA1-070EC153A8DB}" type="pres">
      <dgm:prSet presAssocID="{AA2EE903-C193-45CF-B2F4-7BDD6038928C}" presName="parentTextArrow" presStyleLbl="node1" presStyleIdx="2" presStyleCnt="3"/>
      <dgm:spPr/>
    </dgm:pt>
  </dgm:ptLst>
  <dgm:cxnLst>
    <dgm:cxn modelId="{89D61D2C-BC02-4BD7-A8A3-FF229BD63D09}" srcId="{286DC476-2410-4CDE-8BB9-EFBF24DC969F}" destId="{501DAB24-D750-43C6-9784-FEAB39C84326}" srcOrd="2" destOrd="0" parTransId="{F22F6726-CF0E-47BA-81C1-CB2374496F7F}" sibTransId="{38A5E70F-DC58-43F0-81D0-1D6E654CD540}"/>
    <dgm:cxn modelId="{FDCE1164-1A4A-4194-88BE-798607E3D9E6}" type="presOf" srcId="{AA2EE903-C193-45CF-B2F4-7BDD6038928C}" destId="{0E68DECB-44E8-4C22-BAA1-070EC153A8DB}" srcOrd="0" destOrd="0" presId="urn:microsoft.com/office/officeart/2005/8/layout/process4"/>
    <dgm:cxn modelId="{11358E9B-5E8B-41A2-B229-70FBAFF2C253}" type="presOf" srcId="{213009E8-EE6E-4398-B1A0-0CF5775D5368}" destId="{985DF1B0-216F-48BB-8284-F73E0085BF1B}" srcOrd="0" destOrd="0" presId="urn:microsoft.com/office/officeart/2005/8/layout/process4"/>
    <dgm:cxn modelId="{55FE71C4-1AF3-4786-BDDA-12AAF60B3BC4}" type="presOf" srcId="{501DAB24-D750-43C6-9784-FEAB39C84326}" destId="{E7DE7DFD-D9EA-46AB-BEF6-46BB0DB96ABA}" srcOrd="0" destOrd="0" presId="urn:microsoft.com/office/officeart/2005/8/layout/process4"/>
    <dgm:cxn modelId="{68B95FC5-6539-4262-924A-8092284873FC}" srcId="{286DC476-2410-4CDE-8BB9-EFBF24DC969F}" destId="{AA2EE903-C193-45CF-B2F4-7BDD6038928C}" srcOrd="0" destOrd="0" parTransId="{3C43BEC9-45A0-417D-8D76-CDA19ECE4631}" sibTransId="{B26D28D9-3379-4D01-B41E-82D065674812}"/>
    <dgm:cxn modelId="{00D497DD-A1A3-4E0A-A6F3-D7907078296C}" type="presOf" srcId="{286DC476-2410-4CDE-8BB9-EFBF24DC969F}" destId="{32C0D611-FB48-4585-A601-56AAABA18A98}" srcOrd="0" destOrd="0" presId="urn:microsoft.com/office/officeart/2005/8/layout/process4"/>
    <dgm:cxn modelId="{833865FC-966B-4755-B994-8E4B21155DB0}" srcId="{286DC476-2410-4CDE-8BB9-EFBF24DC969F}" destId="{213009E8-EE6E-4398-B1A0-0CF5775D5368}" srcOrd="1" destOrd="0" parTransId="{09636D26-DC08-4654-8E2E-C8F8B0E30CEF}" sibTransId="{4D533703-1A52-4806-9C16-6AAE8017CFE8}"/>
    <dgm:cxn modelId="{51419664-5CED-4EA9-9533-892AE9E6E430}" type="presParOf" srcId="{32C0D611-FB48-4585-A601-56AAABA18A98}" destId="{6E0E46EA-4396-4C4C-8035-D0C7BF0DB4BC}" srcOrd="0" destOrd="0" presId="urn:microsoft.com/office/officeart/2005/8/layout/process4"/>
    <dgm:cxn modelId="{69602CB8-6B21-4E85-89DA-A94F4AC03323}" type="presParOf" srcId="{6E0E46EA-4396-4C4C-8035-D0C7BF0DB4BC}" destId="{E7DE7DFD-D9EA-46AB-BEF6-46BB0DB96ABA}" srcOrd="0" destOrd="0" presId="urn:microsoft.com/office/officeart/2005/8/layout/process4"/>
    <dgm:cxn modelId="{FB5F6F72-F18F-4BC1-BF87-AF7FE2DD285C}" type="presParOf" srcId="{32C0D611-FB48-4585-A601-56AAABA18A98}" destId="{D18689F5-FEE7-432A-9A43-D12AF92408B0}" srcOrd="1" destOrd="0" presId="urn:microsoft.com/office/officeart/2005/8/layout/process4"/>
    <dgm:cxn modelId="{65266C5E-FEBA-4968-9A0A-6FC20A51802D}" type="presParOf" srcId="{32C0D611-FB48-4585-A601-56AAABA18A98}" destId="{2F09E1CB-F122-4829-9916-29F458F53E07}" srcOrd="2" destOrd="0" presId="urn:microsoft.com/office/officeart/2005/8/layout/process4"/>
    <dgm:cxn modelId="{1F965E20-3D2D-4540-BE0B-CBFB604788C6}" type="presParOf" srcId="{2F09E1CB-F122-4829-9916-29F458F53E07}" destId="{985DF1B0-216F-48BB-8284-F73E0085BF1B}" srcOrd="0" destOrd="0" presId="urn:microsoft.com/office/officeart/2005/8/layout/process4"/>
    <dgm:cxn modelId="{2F77EDA7-6D6D-4CCF-8EF9-D1A1DEBFE377}" type="presParOf" srcId="{32C0D611-FB48-4585-A601-56AAABA18A98}" destId="{F04F6213-3BB0-4C54-A070-76F93FD11F3A}" srcOrd="3" destOrd="0" presId="urn:microsoft.com/office/officeart/2005/8/layout/process4"/>
    <dgm:cxn modelId="{27353B77-B196-4652-8C00-21EA3DC5EC00}" type="presParOf" srcId="{32C0D611-FB48-4585-A601-56AAABA18A98}" destId="{92517667-71A6-44A7-98CF-71467146383A}" srcOrd="4" destOrd="0" presId="urn:microsoft.com/office/officeart/2005/8/layout/process4"/>
    <dgm:cxn modelId="{A11F602D-828E-4F40-AFC6-1D0B747F9C9F}" type="presParOf" srcId="{92517667-71A6-44A7-98CF-71467146383A}" destId="{0E68DECB-44E8-4C22-BAA1-070EC153A8D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254A53-4FD0-4F07-8886-37B777B242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BD1A89-CE1C-4BEF-980B-6788676F341D}">
      <dgm:prSet/>
      <dgm:spPr/>
      <dgm:t>
        <a:bodyPr/>
        <a:lstStyle/>
        <a:p>
          <a:r>
            <a:rPr lang="pt-BR"/>
            <a:t>Conteudos exemplificados acerca do curso e suas especifidades</a:t>
          </a:r>
          <a:endParaRPr lang="en-US"/>
        </a:p>
      </dgm:t>
    </dgm:pt>
    <dgm:pt modelId="{1F132A63-FB8B-41D3-AF22-B5DED8F26351}" type="parTrans" cxnId="{06399390-5237-4BC0-8845-448B29F1959E}">
      <dgm:prSet/>
      <dgm:spPr/>
      <dgm:t>
        <a:bodyPr/>
        <a:lstStyle/>
        <a:p>
          <a:endParaRPr lang="en-US"/>
        </a:p>
      </dgm:t>
    </dgm:pt>
    <dgm:pt modelId="{A6973EA8-FDD2-45C9-917A-41CFC3C20748}" type="sibTrans" cxnId="{06399390-5237-4BC0-8845-448B29F1959E}">
      <dgm:prSet/>
      <dgm:spPr/>
      <dgm:t>
        <a:bodyPr/>
        <a:lstStyle/>
        <a:p>
          <a:endParaRPr lang="en-US"/>
        </a:p>
      </dgm:t>
    </dgm:pt>
    <dgm:pt modelId="{58C1A0E3-CBA8-4EF4-8ED3-C29F38F8E104}">
      <dgm:prSet/>
      <dgm:spPr/>
      <dgm:t>
        <a:bodyPr/>
        <a:lstStyle/>
        <a:p>
          <a:r>
            <a:rPr lang="pt-BR"/>
            <a:t>Teste de aptidão</a:t>
          </a:r>
          <a:endParaRPr lang="en-US"/>
        </a:p>
      </dgm:t>
    </dgm:pt>
    <dgm:pt modelId="{A19CDBEE-E326-4D90-B6D2-F2E2DF1AB44E}" type="parTrans" cxnId="{B1B70057-4BDD-4E53-B831-8FE5C9FFF117}">
      <dgm:prSet/>
      <dgm:spPr/>
      <dgm:t>
        <a:bodyPr/>
        <a:lstStyle/>
        <a:p>
          <a:endParaRPr lang="en-US"/>
        </a:p>
      </dgm:t>
    </dgm:pt>
    <dgm:pt modelId="{BC3FDF7C-4E93-4D9E-885B-ED989165165A}" type="sibTrans" cxnId="{B1B70057-4BDD-4E53-B831-8FE5C9FFF117}">
      <dgm:prSet/>
      <dgm:spPr/>
      <dgm:t>
        <a:bodyPr/>
        <a:lstStyle/>
        <a:p>
          <a:endParaRPr lang="en-US"/>
        </a:p>
      </dgm:t>
    </dgm:pt>
    <dgm:pt modelId="{9A5EBCEA-C81F-430D-99AB-384AD43CC920}">
      <dgm:prSet/>
      <dgm:spPr/>
      <dgm:t>
        <a:bodyPr/>
        <a:lstStyle/>
        <a:p>
          <a:r>
            <a:rPr lang="pt-BR"/>
            <a:t>Indicação de cursos</a:t>
          </a:r>
          <a:endParaRPr lang="en-US"/>
        </a:p>
      </dgm:t>
    </dgm:pt>
    <dgm:pt modelId="{2DC10D2D-12DC-4D2C-A539-2A295D85AA29}" type="parTrans" cxnId="{1A1FAEC4-AD78-441F-BEF7-45E17B60FDDC}">
      <dgm:prSet/>
      <dgm:spPr/>
      <dgm:t>
        <a:bodyPr/>
        <a:lstStyle/>
        <a:p>
          <a:endParaRPr lang="en-US"/>
        </a:p>
      </dgm:t>
    </dgm:pt>
    <dgm:pt modelId="{31EBFAF5-9F34-483C-A54B-D5FD4A0C6C22}" type="sibTrans" cxnId="{1A1FAEC4-AD78-441F-BEF7-45E17B60FDDC}">
      <dgm:prSet/>
      <dgm:spPr/>
      <dgm:t>
        <a:bodyPr/>
        <a:lstStyle/>
        <a:p>
          <a:endParaRPr lang="en-US"/>
        </a:p>
      </dgm:t>
    </dgm:pt>
    <dgm:pt modelId="{0D5C661E-0B1D-4B65-B778-DC7546F0FEAB}" type="pres">
      <dgm:prSet presAssocID="{B5254A53-4FD0-4F07-8886-37B777B242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6F323A-11E8-4B1B-8001-77216A387F4E}" type="pres">
      <dgm:prSet presAssocID="{4DBD1A89-CE1C-4BEF-980B-6788676F341D}" presName="hierRoot1" presStyleCnt="0"/>
      <dgm:spPr/>
    </dgm:pt>
    <dgm:pt modelId="{A4847C01-9A85-4AFD-A15C-A2C62C8CE715}" type="pres">
      <dgm:prSet presAssocID="{4DBD1A89-CE1C-4BEF-980B-6788676F341D}" presName="composite" presStyleCnt="0"/>
      <dgm:spPr/>
    </dgm:pt>
    <dgm:pt modelId="{63DDCEAD-12F5-48CE-8633-34C50273F1AF}" type="pres">
      <dgm:prSet presAssocID="{4DBD1A89-CE1C-4BEF-980B-6788676F341D}" presName="background" presStyleLbl="node0" presStyleIdx="0" presStyleCnt="3"/>
      <dgm:spPr/>
    </dgm:pt>
    <dgm:pt modelId="{CE6EB5E0-7831-4F07-A83C-E060C0C83328}" type="pres">
      <dgm:prSet presAssocID="{4DBD1A89-CE1C-4BEF-980B-6788676F341D}" presName="text" presStyleLbl="fgAcc0" presStyleIdx="0" presStyleCnt="3">
        <dgm:presLayoutVars>
          <dgm:chPref val="3"/>
        </dgm:presLayoutVars>
      </dgm:prSet>
      <dgm:spPr/>
    </dgm:pt>
    <dgm:pt modelId="{427B82E1-BB34-4734-AAF5-1F985D54652E}" type="pres">
      <dgm:prSet presAssocID="{4DBD1A89-CE1C-4BEF-980B-6788676F341D}" presName="hierChild2" presStyleCnt="0"/>
      <dgm:spPr/>
    </dgm:pt>
    <dgm:pt modelId="{A7B8405F-5F1E-4943-8E12-15713C3132A1}" type="pres">
      <dgm:prSet presAssocID="{58C1A0E3-CBA8-4EF4-8ED3-C29F38F8E104}" presName="hierRoot1" presStyleCnt="0"/>
      <dgm:spPr/>
    </dgm:pt>
    <dgm:pt modelId="{B3EF019F-A131-42DC-80F5-C1FB20DDBB5F}" type="pres">
      <dgm:prSet presAssocID="{58C1A0E3-CBA8-4EF4-8ED3-C29F38F8E104}" presName="composite" presStyleCnt="0"/>
      <dgm:spPr/>
    </dgm:pt>
    <dgm:pt modelId="{D47793A8-68E0-4202-94E2-1C4D52DD68EC}" type="pres">
      <dgm:prSet presAssocID="{58C1A0E3-CBA8-4EF4-8ED3-C29F38F8E104}" presName="background" presStyleLbl="node0" presStyleIdx="1" presStyleCnt="3"/>
      <dgm:spPr/>
    </dgm:pt>
    <dgm:pt modelId="{DC583494-5F44-4818-A0A2-3B961332B3F3}" type="pres">
      <dgm:prSet presAssocID="{58C1A0E3-CBA8-4EF4-8ED3-C29F38F8E104}" presName="text" presStyleLbl="fgAcc0" presStyleIdx="1" presStyleCnt="3">
        <dgm:presLayoutVars>
          <dgm:chPref val="3"/>
        </dgm:presLayoutVars>
      </dgm:prSet>
      <dgm:spPr/>
    </dgm:pt>
    <dgm:pt modelId="{6B2E8CDD-FB9F-40A9-BE15-4648D590DAA4}" type="pres">
      <dgm:prSet presAssocID="{58C1A0E3-CBA8-4EF4-8ED3-C29F38F8E104}" presName="hierChild2" presStyleCnt="0"/>
      <dgm:spPr/>
    </dgm:pt>
    <dgm:pt modelId="{0984F8AA-A2C9-4A08-BDBF-C1FDEF77783C}" type="pres">
      <dgm:prSet presAssocID="{9A5EBCEA-C81F-430D-99AB-384AD43CC920}" presName="hierRoot1" presStyleCnt="0"/>
      <dgm:spPr/>
    </dgm:pt>
    <dgm:pt modelId="{23F589DB-85AA-4288-8C8C-E19A38D185CC}" type="pres">
      <dgm:prSet presAssocID="{9A5EBCEA-C81F-430D-99AB-384AD43CC920}" presName="composite" presStyleCnt="0"/>
      <dgm:spPr/>
    </dgm:pt>
    <dgm:pt modelId="{7BE01DCA-DDBB-4563-AEE4-082875B78EA2}" type="pres">
      <dgm:prSet presAssocID="{9A5EBCEA-C81F-430D-99AB-384AD43CC920}" presName="background" presStyleLbl="node0" presStyleIdx="2" presStyleCnt="3"/>
      <dgm:spPr/>
    </dgm:pt>
    <dgm:pt modelId="{9FDF7990-71FB-402A-ACBA-95DF7D9AAD0C}" type="pres">
      <dgm:prSet presAssocID="{9A5EBCEA-C81F-430D-99AB-384AD43CC920}" presName="text" presStyleLbl="fgAcc0" presStyleIdx="2" presStyleCnt="3">
        <dgm:presLayoutVars>
          <dgm:chPref val="3"/>
        </dgm:presLayoutVars>
      </dgm:prSet>
      <dgm:spPr/>
    </dgm:pt>
    <dgm:pt modelId="{8809BB8B-508B-4999-B076-F8860D21BBC3}" type="pres">
      <dgm:prSet presAssocID="{9A5EBCEA-C81F-430D-99AB-384AD43CC920}" presName="hierChild2" presStyleCnt="0"/>
      <dgm:spPr/>
    </dgm:pt>
  </dgm:ptLst>
  <dgm:cxnLst>
    <dgm:cxn modelId="{57241A4C-D100-4CB1-A411-1211BE067723}" type="presOf" srcId="{58C1A0E3-CBA8-4EF4-8ED3-C29F38F8E104}" destId="{DC583494-5F44-4818-A0A2-3B961332B3F3}" srcOrd="0" destOrd="0" presId="urn:microsoft.com/office/officeart/2005/8/layout/hierarchy1"/>
    <dgm:cxn modelId="{B1B70057-4BDD-4E53-B831-8FE5C9FFF117}" srcId="{B5254A53-4FD0-4F07-8886-37B777B24271}" destId="{58C1A0E3-CBA8-4EF4-8ED3-C29F38F8E104}" srcOrd="1" destOrd="0" parTransId="{A19CDBEE-E326-4D90-B6D2-F2E2DF1AB44E}" sibTransId="{BC3FDF7C-4E93-4D9E-885B-ED989165165A}"/>
    <dgm:cxn modelId="{06399390-5237-4BC0-8845-448B29F1959E}" srcId="{B5254A53-4FD0-4F07-8886-37B777B24271}" destId="{4DBD1A89-CE1C-4BEF-980B-6788676F341D}" srcOrd="0" destOrd="0" parTransId="{1F132A63-FB8B-41D3-AF22-B5DED8F26351}" sibTransId="{A6973EA8-FDD2-45C9-917A-41CFC3C20748}"/>
    <dgm:cxn modelId="{5608F3A5-8F24-4C2C-8DD9-ABFA51E6C832}" type="presOf" srcId="{B5254A53-4FD0-4F07-8886-37B777B24271}" destId="{0D5C661E-0B1D-4B65-B778-DC7546F0FEAB}" srcOrd="0" destOrd="0" presId="urn:microsoft.com/office/officeart/2005/8/layout/hierarchy1"/>
    <dgm:cxn modelId="{4733D9B5-DA1C-40CC-9B8B-11377D55880E}" type="presOf" srcId="{4DBD1A89-CE1C-4BEF-980B-6788676F341D}" destId="{CE6EB5E0-7831-4F07-A83C-E060C0C83328}" srcOrd="0" destOrd="0" presId="urn:microsoft.com/office/officeart/2005/8/layout/hierarchy1"/>
    <dgm:cxn modelId="{B438BCB9-ACD6-4E74-8134-775992D66760}" type="presOf" srcId="{9A5EBCEA-C81F-430D-99AB-384AD43CC920}" destId="{9FDF7990-71FB-402A-ACBA-95DF7D9AAD0C}" srcOrd="0" destOrd="0" presId="urn:microsoft.com/office/officeart/2005/8/layout/hierarchy1"/>
    <dgm:cxn modelId="{1A1FAEC4-AD78-441F-BEF7-45E17B60FDDC}" srcId="{B5254A53-4FD0-4F07-8886-37B777B24271}" destId="{9A5EBCEA-C81F-430D-99AB-384AD43CC920}" srcOrd="2" destOrd="0" parTransId="{2DC10D2D-12DC-4D2C-A539-2A295D85AA29}" sibTransId="{31EBFAF5-9F34-483C-A54B-D5FD4A0C6C22}"/>
    <dgm:cxn modelId="{8D8BFDF4-2506-4FD2-95A0-A2F3A44CD65F}" type="presParOf" srcId="{0D5C661E-0B1D-4B65-B778-DC7546F0FEAB}" destId="{C46F323A-11E8-4B1B-8001-77216A387F4E}" srcOrd="0" destOrd="0" presId="urn:microsoft.com/office/officeart/2005/8/layout/hierarchy1"/>
    <dgm:cxn modelId="{C5B2079D-F074-414D-802F-43931DC4D24A}" type="presParOf" srcId="{C46F323A-11E8-4B1B-8001-77216A387F4E}" destId="{A4847C01-9A85-4AFD-A15C-A2C62C8CE715}" srcOrd="0" destOrd="0" presId="urn:microsoft.com/office/officeart/2005/8/layout/hierarchy1"/>
    <dgm:cxn modelId="{D8ECBA60-E34D-4A4C-BEA8-62D32D64BB93}" type="presParOf" srcId="{A4847C01-9A85-4AFD-A15C-A2C62C8CE715}" destId="{63DDCEAD-12F5-48CE-8633-34C50273F1AF}" srcOrd="0" destOrd="0" presId="urn:microsoft.com/office/officeart/2005/8/layout/hierarchy1"/>
    <dgm:cxn modelId="{862E4789-5A8C-4AFC-806D-4D4E4AB87451}" type="presParOf" srcId="{A4847C01-9A85-4AFD-A15C-A2C62C8CE715}" destId="{CE6EB5E0-7831-4F07-A83C-E060C0C83328}" srcOrd="1" destOrd="0" presId="urn:microsoft.com/office/officeart/2005/8/layout/hierarchy1"/>
    <dgm:cxn modelId="{08309770-E158-4554-9427-5F218C63B670}" type="presParOf" srcId="{C46F323A-11E8-4B1B-8001-77216A387F4E}" destId="{427B82E1-BB34-4734-AAF5-1F985D54652E}" srcOrd="1" destOrd="0" presId="urn:microsoft.com/office/officeart/2005/8/layout/hierarchy1"/>
    <dgm:cxn modelId="{490C5363-3C1E-4D5C-A295-EB2F49A37CDC}" type="presParOf" srcId="{0D5C661E-0B1D-4B65-B778-DC7546F0FEAB}" destId="{A7B8405F-5F1E-4943-8E12-15713C3132A1}" srcOrd="1" destOrd="0" presId="urn:microsoft.com/office/officeart/2005/8/layout/hierarchy1"/>
    <dgm:cxn modelId="{38D1CC99-15A2-4772-94C7-09AE71FFD649}" type="presParOf" srcId="{A7B8405F-5F1E-4943-8E12-15713C3132A1}" destId="{B3EF019F-A131-42DC-80F5-C1FB20DDBB5F}" srcOrd="0" destOrd="0" presId="urn:microsoft.com/office/officeart/2005/8/layout/hierarchy1"/>
    <dgm:cxn modelId="{5739D161-62AC-4B77-98AC-2B1D7D372919}" type="presParOf" srcId="{B3EF019F-A131-42DC-80F5-C1FB20DDBB5F}" destId="{D47793A8-68E0-4202-94E2-1C4D52DD68EC}" srcOrd="0" destOrd="0" presId="urn:microsoft.com/office/officeart/2005/8/layout/hierarchy1"/>
    <dgm:cxn modelId="{8D303E8E-FE89-4BBA-BA1F-0268D2FB00E1}" type="presParOf" srcId="{B3EF019F-A131-42DC-80F5-C1FB20DDBB5F}" destId="{DC583494-5F44-4818-A0A2-3B961332B3F3}" srcOrd="1" destOrd="0" presId="urn:microsoft.com/office/officeart/2005/8/layout/hierarchy1"/>
    <dgm:cxn modelId="{77ACA976-9131-4145-B2F5-69B9AA6D7618}" type="presParOf" srcId="{A7B8405F-5F1E-4943-8E12-15713C3132A1}" destId="{6B2E8CDD-FB9F-40A9-BE15-4648D590DAA4}" srcOrd="1" destOrd="0" presId="urn:microsoft.com/office/officeart/2005/8/layout/hierarchy1"/>
    <dgm:cxn modelId="{240E38AF-8E5C-4EB1-A01C-B1F7383DD8A3}" type="presParOf" srcId="{0D5C661E-0B1D-4B65-B778-DC7546F0FEAB}" destId="{0984F8AA-A2C9-4A08-BDBF-C1FDEF77783C}" srcOrd="2" destOrd="0" presId="urn:microsoft.com/office/officeart/2005/8/layout/hierarchy1"/>
    <dgm:cxn modelId="{CA3FA9E4-11E4-4829-B937-2F102A04279F}" type="presParOf" srcId="{0984F8AA-A2C9-4A08-BDBF-C1FDEF77783C}" destId="{23F589DB-85AA-4288-8C8C-E19A38D185CC}" srcOrd="0" destOrd="0" presId="urn:microsoft.com/office/officeart/2005/8/layout/hierarchy1"/>
    <dgm:cxn modelId="{B9E8462E-5359-49CB-8184-A86FF216CC4F}" type="presParOf" srcId="{23F589DB-85AA-4288-8C8C-E19A38D185CC}" destId="{7BE01DCA-DDBB-4563-AEE4-082875B78EA2}" srcOrd="0" destOrd="0" presId="urn:microsoft.com/office/officeart/2005/8/layout/hierarchy1"/>
    <dgm:cxn modelId="{F82476D3-5F20-4260-A2F7-73FB16ECF59D}" type="presParOf" srcId="{23F589DB-85AA-4288-8C8C-E19A38D185CC}" destId="{9FDF7990-71FB-402A-ACBA-95DF7D9AAD0C}" srcOrd="1" destOrd="0" presId="urn:microsoft.com/office/officeart/2005/8/layout/hierarchy1"/>
    <dgm:cxn modelId="{9E3D3E02-FE79-4904-8A96-5BC6E01767B8}" type="presParOf" srcId="{0984F8AA-A2C9-4A08-BDBF-C1FDEF77783C}" destId="{8809BB8B-508B-4999-B076-F8860D21BB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E7DFD-D9EA-46AB-BEF6-46BB0DB96ABA}">
      <dsp:nvSpPr>
        <dsp:cNvPr id="0" name=""/>
        <dsp:cNvSpPr/>
      </dsp:nvSpPr>
      <dsp:spPr>
        <a:xfrm>
          <a:off x="0" y="4474062"/>
          <a:ext cx="7240146" cy="146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Semelhança presentes em vários cursos </a:t>
          </a:r>
        </a:p>
      </dsp:txBody>
      <dsp:txXfrm>
        <a:off x="0" y="4474062"/>
        <a:ext cx="7240146" cy="1468487"/>
      </dsp:txXfrm>
    </dsp:sp>
    <dsp:sp modelId="{985DF1B0-216F-48BB-8284-F73E0085BF1B}">
      <dsp:nvSpPr>
        <dsp:cNvPr id="0" name=""/>
        <dsp:cNvSpPr/>
      </dsp:nvSpPr>
      <dsp:spPr>
        <a:xfrm rot="10800000">
          <a:off x="0" y="2237556"/>
          <a:ext cx="7240146" cy="225853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Gama de possibilidades dentro da área de TI</a:t>
          </a:r>
        </a:p>
      </dsp:txBody>
      <dsp:txXfrm rot="10800000">
        <a:off x="0" y="2237556"/>
        <a:ext cx="7240146" cy="1467527"/>
      </dsp:txXfrm>
    </dsp:sp>
    <dsp:sp modelId="{0E68DECB-44E8-4C22-BAA1-070EC153A8DB}">
      <dsp:nvSpPr>
        <dsp:cNvPr id="0" name=""/>
        <dsp:cNvSpPr/>
      </dsp:nvSpPr>
      <dsp:spPr>
        <a:xfrm rot="10800000">
          <a:off x="0" y="1050"/>
          <a:ext cx="7240146" cy="2258533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Indecisão de qual curso seguir após o término do ensino médio</a:t>
          </a:r>
        </a:p>
      </dsp:txBody>
      <dsp:txXfrm rot="10800000">
        <a:off x="0" y="1050"/>
        <a:ext cx="7240146" cy="1467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DCEAD-12F5-48CE-8633-34C50273F1AF}">
      <dsp:nvSpPr>
        <dsp:cNvPr id="0" name=""/>
        <dsp:cNvSpPr/>
      </dsp:nvSpPr>
      <dsp:spPr>
        <a:xfrm>
          <a:off x="0" y="945627"/>
          <a:ext cx="3103039" cy="197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EB5E0-7831-4F07-A83C-E060C0C83328}">
      <dsp:nvSpPr>
        <dsp:cNvPr id="0" name=""/>
        <dsp:cNvSpPr/>
      </dsp:nvSpPr>
      <dsp:spPr>
        <a:xfrm>
          <a:off x="344782" y="1273171"/>
          <a:ext cx="3103039" cy="1970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Conteudos exemplificados acerca do curso e suas especifidades</a:t>
          </a:r>
          <a:endParaRPr lang="en-US" sz="2800" kern="1200"/>
        </a:p>
      </dsp:txBody>
      <dsp:txXfrm>
        <a:off x="402494" y="1330883"/>
        <a:ext cx="2987615" cy="1855006"/>
      </dsp:txXfrm>
    </dsp:sp>
    <dsp:sp modelId="{D47793A8-68E0-4202-94E2-1C4D52DD68EC}">
      <dsp:nvSpPr>
        <dsp:cNvPr id="0" name=""/>
        <dsp:cNvSpPr/>
      </dsp:nvSpPr>
      <dsp:spPr>
        <a:xfrm>
          <a:off x="3792603" y="945627"/>
          <a:ext cx="3103039" cy="197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83494-5F44-4818-A0A2-3B961332B3F3}">
      <dsp:nvSpPr>
        <dsp:cNvPr id="0" name=""/>
        <dsp:cNvSpPr/>
      </dsp:nvSpPr>
      <dsp:spPr>
        <a:xfrm>
          <a:off x="4137385" y="1273171"/>
          <a:ext cx="3103039" cy="1970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Teste de aptidão</a:t>
          </a:r>
          <a:endParaRPr lang="en-US" sz="2800" kern="1200"/>
        </a:p>
      </dsp:txBody>
      <dsp:txXfrm>
        <a:off x="4195097" y="1330883"/>
        <a:ext cx="2987615" cy="1855006"/>
      </dsp:txXfrm>
    </dsp:sp>
    <dsp:sp modelId="{7BE01DCA-DDBB-4563-AEE4-082875B78EA2}">
      <dsp:nvSpPr>
        <dsp:cNvPr id="0" name=""/>
        <dsp:cNvSpPr/>
      </dsp:nvSpPr>
      <dsp:spPr>
        <a:xfrm>
          <a:off x="7585207" y="945627"/>
          <a:ext cx="3103039" cy="197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F7990-71FB-402A-ACBA-95DF7D9AAD0C}">
      <dsp:nvSpPr>
        <dsp:cNvPr id="0" name=""/>
        <dsp:cNvSpPr/>
      </dsp:nvSpPr>
      <dsp:spPr>
        <a:xfrm>
          <a:off x="7929989" y="1273171"/>
          <a:ext cx="3103039" cy="1970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Indicação de cursos</a:t>
          </a:r>
          <a:endParaRPr lang="en-US" sz="2800" kern="1200"/>
        </a:p>
      </dsp:txBody>
      <dsp:txXfrm>
        <a:off x="7987701" y="1330883"/>
        <a:ext cx="2987615" cy="1855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May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6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May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May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May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8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May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May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6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May 30,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9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May 30,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2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May 30,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5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May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2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May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1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May 30,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3126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úmeros e gráficos digitais">
            <a:extLst>
              <a:ext uri="{FF2B5EF4-FFF2-40B4-BE49-F238E27FC236}">
                <a16:creationId xmlns:a16="http://schemas.microsoft.com/office/drawing/2014/main" id="{28F7E85E-88D2-699B-4481-0577C6757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8" r="14138" b="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726" y="2967135"/>
            <a:ext cx="3110539" cy="1429623"/>
          </a:xfrm>
        </p:spPr>
        <p:txBody>
          <a:bodyPr anchor="t">
            <a:normAutofit fontScale="90000"/>
          </a:bodyPr>
          <a:lstStyle/>
          <a:p>
            <a:pPr algn="r"/>
            <a:r>
              <a:rPr lang="de-DE" sz="3200" dirty="0" err="1">
                <a:solidFill>
                  <a:schemeClr val="bg1"/>
                </a:solidFill>
              </a:rPr>
              <a:t>Guia</a:t>
            </a:r>
            <a:r>
              <a:rPr lang="de-DE" sz="3200" dirty="0">
                <a:solidFill>
                  <a:schemeClr val="bg1"/>
                </a:solidFill>
              </a:rPr>
              <a:t> de </a:t>
            </a:r>
            <a:r>
              <a:rPr lang="de-DE" sz="3200" dirty="0" err="1">
                <a:solidFill>
                  <a:schemeClr val="bg1"/>
                </a:solidFill>
              </a:rPr>
              <a:t>carreiras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906" y="249640"/>
            <a:ext cx="2426960" cy="1910049"/>
          </a:xfrm>
        </p:spPr>
        <p:txBody>
          <a:bodyPr anchor="b">
            <a:normAutofit fontScale="92500"/>
          </a:bodyPr>
          <a:lstStyle/>
          <a:p>
            <a:pPr algn="r"/>
            <a:r>
              <a:rPr lang="de-DE" sz="1100" b="1" dirty="0" err="1">
                <a:solidFill>
                  <a:schemeClr val="bg1"/>
                </a:solidFill>
                <a:latin typeface="+mj-lt"/>
                <a:ea typeface="Calibri"/>
                <a:cs typeface="Calibri"/>
              </a:rPr>
              <a:t>Integrantes</a:t>
            </a:r>
            <a:r>
              <a:rPr lang="de-DE" sz="1100" dirty="0">
                <a:solidFill>
                  <a:schemeClr val="bg1"/>
                </a:solidFill>
              </a:rPr>
              <a:t>: </a:t>
            </a:r>
          </a:p>
          <a:p>
            <a:pPr algn="l"/>
            <a:r>
              <a:rPr lang="de-DE" sz="1100" dirty="0">
                <a:solidFill>
                  <a:schemeClr val="bg1"/>
                </a:solidFill>
              </a:rPr>
              <a:t>Samuel lamera, ícaro starling, jeziel silva, kaiky leles, thiago lacerda gustavo antonio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74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76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78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80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Rectangle 82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2FD6C5-5FC5-7BC7-8C57-FCB09263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91" y="522722"/>
            <a:ext cx="3390645" cy="3363597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</a:rPr>
              <a:t>Questizinho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8D1480-612F-CF88-9AA1-F15489739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32" y="-1"/>
            <a:ext cx="6671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74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76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78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80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Rectangle 82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2FD6C5-5FC5-7BC7-8C57-FCB09263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91" y="522722"/>
            <a:ext cx="3390645" cy="336359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</a:rPr>
              <a:t>problemática</a:t>
            </a:r>
          </a:p>
        </p:txBody>
      </p:sp>
      <p:graphicFrame>
        <p:nvGraphicFramePr>
          <p:cNvPr id="99" name="CaixaDeTexto 3">
            <a:extLst>
              <a:ext uri="{FF2B5EF4-FFF2-40B4-BE49-F238E27FC236}">
                <a16:creationId xmlns:a16="http://schemas.microsoft.com/office/drawing/2014/main" id="{680AA0F3-B3A0-A4E0-6484-7486E229C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05919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356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970644-A3F8-4BE3-52E9-2EEE96AF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 dirty="0">
                <a:solidFill>
                  <a:schemeClr val="bg1"/>
                </a:solidFill>
              </a:rPr>
              <a:t>Proposta de solução dada pelo site</a:t>
            </a:r>
          </a:p>
        </p:txBody>
      </p: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D516FE5F-18DD-1A2E-6978-7958A67B2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41867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51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970644-A3F8-4BE3-52E9-2EEE96AF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41" y="411133"/>
            <a:ext cx="10374517" cy="971512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200" dirty="0">
                <a:solidFill>
                  <a:schemeClr val="bg1"/>
                </a:solidFill>
              </a:rPr>
              <a:t>Ferramentas</a:t>
            </a:r>
          </a:p>
        </p:txBody>
      </p:sp>
      <p:pic>
        <p:nvPicPr>
          <p:cNvPr id="12" name="Espaço Reservado para Conteúdo 4">
            <a:extLst>
              <a:ext uri="{FF2B5EF4-FFF2-40B4-BE49-F238E27FC236}">
                <a16:creationId xmlns:a16="http://schemas.microsoft.com/office/drawing/2014/main" id="{EA37EDC8-F484-2DD7-E477-B2EF15B4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300472"/>
            <a:ext cx="2725271" cy="156331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9830341-0F35-1E9C-46E1-E41CB70E4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632" y="2300472"/>
            <a:ext cx="2787061" cy="156331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96EC9D1-73BC-7D51-ABB8-E03B1858F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3946098"/>
            <a:ext cx="2746599" cy="180582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C3C7727-B971-C358-AEEA-D1E1D99EA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632" y="3941193"/>
            <a:ext cx="2804027" cy="181073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4431382-E4A8-5B39-20D0-E4F1A84C3F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655" y="2300472"/>
            <a:ext cx="3036794" cy="156331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EB3D343-3203-3F06-9125-7B2ABCCCF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4654" y="3943647"/>
            <a:ext cx="3036795" cy="176877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7022AB0-7581-C44B-F9D8-F22539F16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4444" y="1885856"/>
            <a:ext cx="3036794" cy="231859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0A7312B-45D8-8963-3886-50763B87B8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3836" y="3863790"/>
            <a:ext cx="2977402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5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970644-A3F8-4BE3-52E9-2EEE96AF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41" y="411133"/>
            <a:ext cx="10374517" cy="971512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200" dirty="0">
                <a:solidFill>
                  <a:schemeClr val="bg1"/>
                </a:solidFill>
              </a:rPr>
              <a:t>Divisão de papeis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8D7B1247-CEFE-D7B2-F214-00445F5BE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638113"/>
              </p:ext>
            </p:extLst>
          </p:nvPr>
        </p:nvGraphicFramePr>
        <p:xfrm>
          <a:off x="1042296" y="2947349"/>
          <a:ext cx="10240962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20481">
                  <a:extLst>
                    <a:ext uri="{9D8B030D-6E8A-4147-A177-3AD203B41FA5}">
                      <a16:colId xmlns:a16="http://schemas.microsoft.com/office/drawing/2014/main" val="1642003117"/>
                    </a:ext>
                  </a:extLst>
                </a:gridCol>
                <a:gridCol w="5120481">
                  <a:extLst>
                    <a:ext uri="{9D8B030D-6E8A-4147-A177-3AD203B41FA5}">
                      <a16:colId xmlns:a16="http://schemas.microsoft.com/office/drawing/2014/main" val="989152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7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Samuel Lamera Portes Carneiro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Full-Stack /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Tester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74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Jeziel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Suzana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Back-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Tester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2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Leles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Front-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Tester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81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Icaro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Starling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Front-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Tester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8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Antonio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Front-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Tester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Thiago Lacerda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Front-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Tester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Banco de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42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14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E2EDCB-F382-2F98-9CDD-904270E3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 err="1">
                <a:solidFill>
                  <a:schemeClr val="bg1"/>
                </a:solidFill>
              </a:rPr>
              <a:t>Perguntas</a:t>
            </a:r>
            <a:r>
              <a:rPr lang="en-US" sz="4400" spc="75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08098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F1831"/>
      </a:dk2>
      <a:lt2>
        <a:srgbClr val="F0F3F2"/>
      </a:lt2>
      <a:accent1>
        <a:srgbClr val="D23E67"/>
      </a:accent1>
      <a:accent2>
        <a:srgbClr val="C02C92"/>
      </a:accent2>
      <a:accent3>
        <a:srgbClr val="C23ED2"/>
      </a:accent3>
      <a:accent4>
        <a:srgbClr val="722CC0"/>
      </a:accent4>
      <a:accent5>
        <a:srgbClr val="473ED2"/>
      </a:accent5>
      <a:accent6>
        <a:srgbClr val="2C61C0"/>
      </a:accent6>
      <a:hlink>
        <a:srgbClr val="6F55C6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Gill Sans Nova</vt:lpstr>
      <vt:lpstr>GradientRiseVTI</vt:lpstr>
      <vt:lpstr>Guia de carreiras</vt:lpstr>
      <vt:lpstr>Questizinho</vt:lpstr>
      <vt:lpstr>problemática</vt:lpstr>
      <vt:lpstr>Proposta de solução dada pelo site</vt:lpstr>
      <vt:lpstr>Ferramentas</vt:lpstr>
      <vt:lpstr>Divisão de papeis</vt:lpstr>
      <vt:lpstr>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Samuel Lamera</cp:lastModifiedBy>
  <cp:revision>157</cp:revision>
  <dcterms:created xsi:type="dcterms:W3CDTF">2022-05-28T15:38:34Z</dcterms:created>
  <dcterms:modified xsi:type="dcterms:W3CDTF">2022-05-30T22:25:24Z</dcterms:modified>
</cp:coreProperties>
</file>