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EFC"/>
    <a:srgbClr val="8BC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7CC-3B44-EA09-3931-9115EE706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F3569-0532-6C24-B008-CDBB43C9D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1C34-BBCE-E96E-D7BD-669ED551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EB3B-80B4-3E9D-203E-0561016B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A8AF-FE5E-79D7-D2A6-FAE9B79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A049-0F16-C8C1-B16E-52DC8D84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E6083-839D-91DB-9804-D3DDF112B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57FE-6F0B-C457-9C84-F7F9B7D5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68E8-ED65-FBAE-6B25-4A4B5944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E251-386A-DCC1-23FB-9099C32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4F57-47EE-0809-CF0C-7ED93325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57336-39D9-1DE1-583E-928EA4CC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C494-D3FA-4DA0-3239-B9E39CB8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3614-7A48-0A27-2FE6-A44DAE6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4F9F-C90A-DCE9-F37F-F9E255E6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4310-02C5-1D42-32C0-A24059D5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9989-B034-A2DE-951F-27F0923F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619D-B507-AED6-7DCD-EBE0202E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7C35-351F-DE2F-4BFA-F876E63C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1E96-A767-ACC1-F981-EBB9137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5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1016-13A4-AC5F-E61A-107D44B7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4FED-C7AD-3275-602B-B14ACDFD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B737-6E59-1126-0A77-180D764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336D-C28B-FB7C-E86E-CC2281D2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20CA-DDD6-4C66-3C38-4B99318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962-36BD-ACE9-02BF-C1EC1D47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FB0D-E0B2-BF58-439C-385F273CC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6259-C7C9-C594-E44C-55523D9C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C0DE-8675-DE7F-4EE7-5A266B6A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3F662-8523-793A-35C9-C04DD779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8191A-EF44-D26B-857A-D9B1936C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5986-FE9E-08D7-4811-96923F59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5B48-8D1E-1908-1258-D31C669E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5E67-FCF6-D2E5-1184-58C0D13F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BA57B-C1F2-3F38-3927-7FD2286F1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6B9A7-F93C-D35D-E768-26A436F08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BFA77-4C97-CB5E-0CA7-AE94B63B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6A657-0B45-5CDF-B5F6-3A92465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67AF4-A458-ED0D-99F7-757A16F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3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1AD-D194-3C43-6B93-2FE59526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403DD-7996-0B22-496D-882D2B4E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1421-11C7-E1D4-3520-FBCDAEE6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B3BD6-C531-2CDA-5D88-BA0CC3E8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887B4-7994-4228-9072-B26F624B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3B21-0BD1-545B-3035-1D555A7B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83677-C958-E929-402B-6F4A9692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BFFC-DBB4-5096-4436-C12F705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1AD8-CD01-E43D-5BBE-1C8E14C4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A1C20-A5BF-54A6-92BC-E5059907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F1F11-E6B6-8138-FBE7-AF7B219B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6B8C2-D45E-9CC6-1639-C4E89AC9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83EF-04C8-E954-7F72-E9B2005F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3720-AFD9-4444-9BB6-4E6E4A5A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8ECB3-0AB4-5CF0-652E-6419B903F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5F439-904B-F05C-BB9D-92064BD9D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67F4-9E98-C92D-D9AC-575D2D14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16E4-361C-3309-7188-C7BE5145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13B7-C9A3-4A0C-44B9-EA5B831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474E5-D47D-0E0E-3864-A228BE6F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BC54-8237-159B-D5C6-E45E5F02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69C3-98FF-7EE1-ED09-765D4205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15C14-95DA-42A5-8D93-73AD3079DB50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3842-2882-2AAF-2DC9-FF2642AA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0AF1-9B28-FC7B-8810-4A074030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4977F-FF44-4847-93A0-409399639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2.jpeg"/><Relationship Id="rId21" Type="http://schemas.openxmlformats.org/officeDocument/2006/relationships/image" Target="../media/image26.sv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8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 waves background. Ocean wave pattern, water surface or beach lands By  Microvector | TheHungryJPEG">
            <a:extLst>
              <a:ext uri="{FF2B5EF4-FFF2-40B4-BE49-F238E27FC236}">
                <a16:creationId xmlns:a16="http://schemas.microsoft.com/office/drawing/2014/main" id="{31170ED5-10B2-F950-7A59-75DBE7FB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36144" cy="22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C135DFF5-2E56-B565-6249-1FC6645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0"/>
            <a:ext cx="3540919" cy="35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 Banner Vector Art, Icons, and Graphics for Free Download">
            <a:extLst>
              <a:ext uri="{FF2B5EF4-FFF2-40B4-BE49-F238E27FC236}">
                <a16:creationId xmlns:a16="http://schemas.microsoft.com/office/drawing/2014/main" id="{3B0FFFA2-310C-8264-9EFB-174D4209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2356"/>
            <a:ext cx="762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B11DD8-0836-186F-34BA-6F9288BA7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-51476" y="5560218"/>
            <a:ext cx="4883944" cy="132273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2462F2-493A-4E57-97FF-A68F9D4DB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832468" y="5560219"/>
            <a:ext cx="4883944" cy="1322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5C3BE0A-6A46-30B5-1820-26B4C8516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9716412" y="5560218"/>
            <a:ext cx="2320807" cy="1322735"/>
          </a:xfrm>
          <a:prstGeom prst="rect">
            <a:avLst/>
          </a:prstGeom>
        </p:spPr>
      </p:pic>
      <p:pic>
        <p:nvPicPr>
          <p:cNvPr id="2" name="Picture 2" descr="Water Boat GIFs - Find &amp; Share on GIPHY">
            <a:extLst>
              <a:ext uri="{FF2B5EF4-FFF2-40B4-BE49-F238E27FC236}">
                <a16:creationId xmlns:a16="http://schemas.microsoft.com/office/drawing/2014/main" id="{0E859E74-7738-9764-BCED-9D436799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62" y="939683"/>
            <a:ext cx="1905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 Sea Banner Vector Images (over 1,600)">
            <a:extLst>
              <a:ext uri="{FF2B5EF4-FFF2-40B4-BE49-F238E27FC236}">
                <a16:creationId xmlns:a16="http://schemas.microsoft.com/office/drawing/2014/main" id="{F54858A4-627A-ED74-02DE-344D4985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2A2AC2-EA39-70EA-2F7A-FA490C0289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437F2E7E-D8D2-8732-D676-88B0075A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2186106" y="450510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DBDC56B-E51E-AD92-7EB8-D234E3F76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5882746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CF7C20E-35E5-6BDB-3391-8995690A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2761721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A4629C12-8212-3716-58E1-F377BA6E5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0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C9113BE4-9AE6-8F4E-803F-AC84E62F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8981017" y="772583"/>
            <a:ext cx="3210983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C9529CA-3982-67F9-E165-8E2BAD95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0872" y="257175"/>
            <a:ext cx="900113" cy="90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3D9B-417D-44F9-B243-1567694E50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1086235"/>
            <a:ext cx="12192000" cy="5771766"/>
          </a:xfrm>
          <a:prstGeom prst="rect">
            <a:avLst/>
          </a:prstGeo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89CE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Fishing Boat Vector Images – Browse 174,776 Stock Photos, Vectors, and  Video | Adobe Stock">
            <a:extLst>
              <a:ext uri="{FF2B5EF4-FFF2-40B4-BE49-F238E27FC236}">
                <a16:creationId xmlns:a16="http://schemas.microsoft.com/office/drawing/2014/main" id="{567B9BD9-4634-A65E-D7CE-DEF4D0163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1270" r="19835" b="22275"/>
          <a:stretch/>
        </p:blipFill>
        <p:spPr bwMode="auto">
          <a:xfrm>
            <a:off x="314325" y="1925"/>
            <a:ext cx="1636810" cy="11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bster Svg,instant Download,svg, PNG, EPS, Dxf, Jpg Digital ...">
            <a:extLst>
              <a:ext uri="{FF2B5EF4-FFF2-40B4-BE49-F238E27FC236}">
                <a16:creationId xmlns:a16="http://schemas.microsoft.com/office/drawing/2014/main" id="{9BFCD751-99CD-4A61-6A36-F3669A4D9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t="21243" r="27014" b="21441"/>
          <a:stretch/>
        </p:blipFill>
        <p:spPr bwMode="auto">
          <a:xfrm>
            <a:off x="764381" y="1895726"/>
            <a:ext cx="48367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A911A9F3-1299-CC6A-1476-753734C4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8" y="2788359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rab SVGs - svgcollections.com">
            <a:extLst>
              <a:ext uri="{FF2B5EF4-FFF2-40B4-BE49-F238E27FC236}">
                <a16:creationId xmlns:a16="http://schemas.microsoft.com/office/drawing/2014/main" id="{FA919E42-0684-FD6E-FAC1-E6E8A1D1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8" y="3664744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onkfish fishing Black and White Stock Photos &amp; Images - Alamy">
            <a:extLst>
              <a:ext uri="{FF2B5EF4-FFF2-40B4-BE49-F238E27FC236}">
                <a16:creationId xmlns:a16="http://schemas.microsoft.com/office/drawing/2014/main" id="{B460939D-3B4B-D190-6BB4-ECCA72DD7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2593767" y="4415179"/>
            <a:ext cx="801335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callop Circle Icons - Free SVG &amp; PNG Scallop Circle Images ...">
            <a:extLst>
              <a:ext uri="{FF2B5EF4-FFF2-40B4-BE49-F238E27FC236}">
                <a16:creationId xmlns:a16="http://schemas.microsoft.com/office/drawing/2014/main" id="{E3CED2F0-75FF-ECB2-5DD9-A3E37C46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7" y="5212718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callop Shell Outline Vector Images (over 3,200)">
            <a:extLst>
              <a:ext uri="{FF2B5EF4-FFF2-40B4-BE49-F238E27FC236}">
                <a16:creationId xmlns:a16="http://schemas.microsoft.com/office/drawing/2014/main" id="{5D5C6187-B215-D2EB-6655-56CB037F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5" y="5986705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onkfish Drawing Stock Illustrations – 108 Monkfish Drawing ...">
            <a:extLst>
              <a:ext uri="{FF2B5EF4-FFF2-40B4-BE49-F238E27FC236}">
                <a16:creationId xmlns:a16="http://schemas.microsoft.com/office/drawing/2014/main" id="{FFD8225E-78C2-2B12-FD20-053D9FEF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65" y="4281905"/>
            <a:ext cx="883710" cy="8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ONKFISH - FrioAntartic">
            <a:extLst>
              <a:ext uri="{FF2B5EF4-FFF2-40B4-BE49-F238E27FC236}">
                <a16:creationId xmlns:a16="http://schemas.microsoft.com/office/drawing/2014/main" id="{C9CC32E6-0392-590D-0BFD-5DA1F115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4" y="4404679"/>
            <a:ext cx="813065" cy="7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33F168-ED0C-1BF7-5CBD-3276976F36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4570" y="1428032"/>
            <a:ext cx="772716" cy="772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AE73378-E24A-595B-350E-D859644916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8420" y="5256710"/>
            <a:ext cx="622838" cy="62283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435756D-BA90-AAF6-F54E-34FDADCDAD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53696" y="1159927"/>
            <a:ext cx="509948" cy="40795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7DF9609-3E71-8C95-7388-42BF8F4AB0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28046" y="1292682"/>
            <a:ext cx="543944" cy="40795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E1416BF-9285-FB1C-B955-7DE97F2D47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95102" y="1292682"/>
            <a:ext cx="623580" cy="47148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9DD51C1-4E28-6A7B-CE6C-5BA2A098A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384" y="1801598"/>
            <a:ext cx="1171819" cy="11718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DC5D14A-9740-6EEA-005C-94B91FD131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63725" y="1182982"/>
            <a:ext cx="657225" cy="50227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368DA95-51D4-E130-B944-7AF679F468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54696" y="5662275"/>
            <a:ext cx="854869" cy="85486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E786804-4FE2-8C90-8031-873953589EA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72750" y="3960018"/>
            <a:ext cx="854869" cy="8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2A2AC2-EA39-70EA-2F7A-FA490C0289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437F2E7E-D8D2-8732-D676-88B0075A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2186106" y="450510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DBDC56B-E51E-AD92-7EB8-D234E3F76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5882746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CF7C20E-35E5-6BDB-3391-8995690A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2761721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A4629C12-8212-3716-58E1-F377BA6E5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0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C9113BE4-9AE6-8F4E-803F-AC84E62F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8981017" y="772583"/>
            <a:ext cx="3210983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C9529CA-3982-67F9-E165-8E2BAD95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0872" y="257175"/>
            <a:ext cx="900113" cy="90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3D9B-417D-44F9-B243-1567694E50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1086235"/>
            <a:ext cx="12192000" cy="5771766"/>
          </a:xfrm>
          <a:prstGeom prst="rect">
            <a:avLst/>
          </a:prstGeo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89CE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Fishing Boat Vector Images – Browse 174,776 Stock Photos, Vectors, and  Video | Adobe Stock">
            <a:extLst>
              <a:ext uri="{FF2B5EF4-FFF2-40B4-BE49-F238E27FC236}">
                <a16:creationId xmlns:a16="http://schemas.microsoft.com/office/drawing/2014/main" id="{567B9BD9-4634-A65E-D7CE-DEF4D0163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1270" r="19835" b="22275"/>
          <a:stretch/>
        </p:blipFill>
        <p:spPr bwMode="auto">
          <a:xfrm>
            <a:off x="314325" y="1925"/>
            <a:ext cx="1636810" cy="11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bster Svg,instant Download,svg, PNG, EPS, Dxf, Jpg Digital ...">
            <a:extLst>
              <a:ext uri="{FF2B5EF4-FFF2-40B4-BE49-F238E27FC236}">
                <a16:creationId xmlns:a16="http://schemas.microsoft.com/office/drawing/2014/main" id="{9BFCD751-99CD-4A61-6A36-F3669A4D9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t="21243" r="27014" b="21441"/>
          <a:stretch/>
        </p:blipFill>
        <p:spPr bwMode="auto">
          <a:xfrm>
            <a:off x="764381" y="1895726"/>
            <a:ext cx="48367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A911A9F3-1299-CC6A-1476-753734C4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8" y="2788359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rab SVGs - svgcollections.com">
            <a:extLst>
              <a:ext uri="{FF2B5EF4-FFF2-40B4-BE49-F238E27FC236}">
                <a16:creationId xmlns:a16="http://schemas.microsoft.com/office/drawing/2014/main" id="{FA919E42-0684-FD6E-FAC1-E6E8A1D1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8" y="3664744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callop Shell Outline Vector Images (over 3,200)">
            <a:extLst>
              <a:ext uri="{FF2B5EF4-FFF2-40B4-BE49-F238E27FC236}">
                <a16:creationId xmlns:a16="http://schemas.microsoft.com/office/drawing/2014/main" id="{5D5C6187-B215-D2EB-6655-56CB037F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5" y="5154604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ONKFISH - FrioAntartic">
            <a:extLst>
              <a:ext uri="{FF2B5EF4-FFF2-40B4-BE49-F238E27FC236}">
                <a16:creationId xmlns:a16="http://schemas.microsoft.com/office/drawing/2014/main" id="{C9CC32E6-0392-590D-0BFD-5DA1F115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4" y="4404679"/>
            <a:ext cx="813065" cy="7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2A2AC2-EA39-70EA-2F7A-FA490C0289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437F2E7E-D8D2-8732-D676-88B0075A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2186106" y="450510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DBDC56B-E51E-AD92-7EB8-D234E3F76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5882746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CF7C20E-35E5-6BDB-3391-8995690A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2761721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A4629C12-8212-3716-58E1-F377BA6E5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0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C9113BE4-9AE6-8F4E-803F-AC84E62F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8981017" y="772583"/>
            <a:ext cx="3210983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C9529CA-3982-67F9-E165-8E2BAD95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0872" y="257175"/>
            <a:ext cx="900113" cy="90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3D9B-417D-44F9-B243-1567694E50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1086235"/>
            <a:ext cx="12192000" cy="5771766"/>
          </a:xfrm>
          <a:prstGeom prst="rect">
            <a:avLst/>
          </a:prstGeo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89CE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Fishing Boat Vector Images – Browse 174,776 Stock Photos, Vectors, and  Video | Adobe Stock">
            <a:extLst>
              <a:ext uri="{FF2B5EF4-FFF2-40B4-BE49-F238E27FC236}">
                <a16:creationId xmlns:a16="http://schemas.microsoft.com/office/drawing/2014/main" id="{567B9BD9-4634-A65E-D7CE-DEF4D0163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1270" r="19835" b="22275"/>
          <a:stretch/>
        </p:blipFill>
        <p:spPr bwMode="auto">
          <a:xfrm>
            <a:off x="314325" y="1925"/>
            <a:ext cx="1636810" cy="11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bster Svg,instant Download,svg, PNG, EPS, Dxf, Jpg Digital ...">
            <a:extLst>
              <a:ext uri="{FF2B5EF4-FFF2-40B4-BE49-F238E27FC236}">
                <a16:creationId xmlns:a16="http://schemas.microsoft.com/office/drawing/2014/main" id="{9BFCD751-99CD-4A61-6A36-F3669A4D9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t="21243" r="27014" b="21441"/>
          <a:stretch/>
        </p:blipFill>
        <p:spPr bwMode="auto">
          <a:xfrm>
            <a:off x="7852301" y="6031972"/>
            <a:ext cx="48367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A911A9F3-1299-CC6A-1476-753734C4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39" y="6150618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rab SVGs - svgcollections.com">
            <a:extLst>
              <a:ext uri="{FF2B5EF4-FFF2-40B4-BE49-F238E27FC236}">
                <a16:creationId xmlns:a16="http://schemas.microsoft.com/office/drawing/2014/main" id="{FA919E42-0684-FD6E-FAC1-E6E8A1D1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15" y="6150618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callop Shell Outline Vector Images (over 3,200)">
            <a:extLst>
              <a:ext uri="{FF2B5EF4-FFF2-40B4-BE49-F238E27FC236}">
                <a16:creationId xmlns:a16="http://schemas.microsoft.com/office/drawing/2014/main" id="{5D5C6187-B215-D2EB-6655-56CB037F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02" y="6191742"/>
            <a:ext cx="617161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ONKFISH - FrioAntartic">
            <a:extLst>
              <a:ext uri="{FF2B5EF4-FFF2-40B4-BE49-F238E27FC236}">
                <a16:creationId xmlns:a16="http://schemas.microsoft.com/office/drawing/2014/main" id="{C9CC32E6-0392-590D-0BFD-5DA1F115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25" y="6150618"/>
            <a:ext cx="813065" cy="7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2A2AC2-EA39-70EA-2F7A-FA490C0289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Free Spanish Mackerel Fish SVG Black And White SVG Vector File For Laser  Cutting - K40 Laser Cutter">
            <a:extLst>
              <a:ext uri="{FF2B5EF4-FFF2-40B4-BE49-F238E27FC236}">
                <a16:creationId xmlns:a16="http://schemas.microsoft.com/office/drawing/2014/main" id="{437F2E7E-D8D2-8732-D676-88B0075A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2186106" y="450510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DBDC56B-E51E-AD92-7EB8-D234E3F76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5882746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5CF7C20E-35E5-6BDB-3391-8995690A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2761721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A4629C12-8212-3716-58E1-F377BA6E5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0" y="772583"/>
            <a:ext cx="3121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a waves vector design illustration isolated on white background 1844762  Vector Art at Vecteezy">
            <a:extLst>
              <a:ext uri="{FF2B5EF4-FFF2-40B4-BE49-F238E27FC236}">
                <a16:creationId xmlns:a16="http://schemas.microsoft.com/office/drawing/2014/main" id="{C9113BE4-9AE6-8F4E-803F-AC84E62F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77875" r="5962" b="10693"/>
          <a:stretch/>
        </p:blipFill>
        <p:spPr bwMode="auto">
          <a:xfrm>
            <a:off x="8981017" y="772583"/>
            <a:ext cx="3210983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C9529CA-3982-67F9-E165-8E2BAD95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0872" y="257175"/>
            <a:ext cx="900113" cy="90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3D9B-417D-44F9-B243-1567694E50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1086235"/>
            <a:ext cx="12192000" cy="5771766"/>
          </a:xfrm>
          <a:prstGeom prst="rect">
            <a:avLst/>
          </a:prstGeo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89CE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Fishing Boat Vector Images – Browse 174,776 Stock Photos, Vectors, and  Video | Adobe Stock">
            <a:extLst>
              <a:ext uri="{FF2B5EF4-FFF2-40B4-BE49-F238E27FC236}">
                <a16:creationId xmlns:a16="http://schemas.microsoft.com/office/drawing/2014/main" id="{567B9BD9-4634-A65E-D7CE-DEF4D0163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11270" r="19835" b="22275"/>
          <a:stretch/>
        </p:blipFill>
        <p:spPr bwMode="auto">
          <a:xfrm>
            <a:off x="314325" y="1925"/>
            <a:ext cx="1636810" cy="11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3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505D29-6107-043A-8FE5-6612D832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30" y="239572"/>
            <a:ext cx="8712404" cy="65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PBI Haq</dc:creator>
  <cp:lastModifiedBy>Imran PBI Haq</cp:lastModifiedBy>
  <cp:revision>6</cp:revision>
  <dcterms:created xsi:type="dcterms:W3CDTF">2024-09-02T19:01:57Z</dcterms:created>
  <dcterms:modified xsi:type="dcterms:W3CDTF">2024-09-04T20:03:27Z</dcterms:modified>
</cp:coreProperties>
</file>