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D4E39-CB33-436F-B55C-EF4DF8A5A91E}" type="datetimeFigureOut">
              <a:rPr lang="da-DK" smtClean="0"/>
              <a:t>02.12.2022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A184D-5912-40E5-A394-023CEDED00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659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184D-5912-40E5-A394-023CEDED0065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395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9A1-62F4-474D-BAB7-B5358908EEB8}" type="datetimeFigureOut">
              <a:rPr lang="en-AU" smtClean="0"/>
              <a:t>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7FB-C141-4506-91B1-672AACC48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0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9A1-62F4-474D-BAB7-B5358908EEB8}" type="datetimeFigureOut">
              <a:rPr lang="en-AU" smtClean="0"/>
              <a:t>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7FB-C141-4506-91B1-672AACC48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31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9A1-62F4-474D-BAB7-B5358908EEB8}" type="datetimeFigureOut">
              <a:rPr lang="en-AU" smtClean="0"/>
              <a:t>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7FB-C141-4506-91B1-672AACC48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83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9A1-62F4-474D-BAB7-B5358908EEB8}" type="datetimeFigureOut">
              <a:rPr lang="en-AU" smtClean="0"/>
              <a:t>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7FB-C141-4506-91B1-672AACC48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2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9A1-62F4-474D-BAB7-B5358908EEB8}" type="datetimeFigureOut">
              <a:rPr lang="en-AU" smtClean="0"/>
              <a:t>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7FB-C141-4506-91B1-672AACC48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24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9A1-62F4-474D-BAB7-B5358908EEB8}" type="datetimeFigureOut">
              <a:rPr lang="en-AU" smtClean="0"/>
              <a:t>2/12/2022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7FB-C141-4506-91B1-672AACC48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44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9A1-62F4-474D-BAB7-B5358908EEB8}" type="datetimeFigureOut">
              <a:rPr lang="en-AU" smtClean="0"/>
              <a:t>2/12/2022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7FB-C141-4506-91B1-672AACC48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47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9A1-62F4-474D-BAB7-B5358908EEB8}" type="datetimeFigureOut">
              <a:rPr lang="en-AU" smtClean="0"/>
              <a:t>2/12/2022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7FB-C141-4506-91B1-672AACC48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15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9A1-62F4-474D-BAB7-B5358908EEB8}" type="datetimeFigureOut">
              <a:rPr lang="en-AU" smtClean="0"/>
              <a:t>2/12/2022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7FB-C141-4506-91B1-672AACC48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66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9A1-62F4-474D-BAB7-B5358908EEB8}" type="datetimeFigureOut">
              <a:rPr lang="en-AU" smtClean="0"/>
              <a:t>2/12/2022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7FB-C141-4506-91B1-672AACC48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3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9A1-62F4-474D-BAB7-B5358908EEB8}" type="datetimeFigureOut">
              <a:rPr lang="en-AU" smtClean="0"/>
              <a:t>2/12/2022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7FB-C141-4506-91B1-672AACC48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4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89A1-62F4-474D-BAB7-B5358908EEB8}" type="datetimeFigureOut">
              <a:rPr lang="en-AU" smtClean="0"/>
              <a:t>2/12/2022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87FB-C141-4506-91B1-672AACC48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44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7341"/>
            <a:ext cx="495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Project Status Report : </a:t>
            </a:r>
            <a:r>
              <a:rPr lang="da-DK" sz="2000" dirty="0">
                <a:solidFill>
                  <a:schemeClr val="bg1"/>
                </a:solidFill>
              </a:rPr>
              <a:t>Upgrade Techno-pm.com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2024"/>
              </p:ext>
            </p:extLst>
          </p:nvPr>
        </p:nvGraphicFramePr>
        <p:xfrm>
          <a:off x="109071" y="114235"/>
          <a:ext cx="5227204" cy="2961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9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677">
                <a:tc>
                  <a:txBody>
                    <a:bodyPr/>
                    <a:lstStyle/>
                    <a:p>
                      <a:r>
                        <a:rPr lang="da-DK" sz="1400" b="1" noProof="0" dirty="0"/>
                        <a:t>Program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da-DK" sz="14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Eksamensprojekt Første Semester</a:t>
                      </a:r>
                      <a:endParaRPr lang="da-DK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77">
                <a:tc>
                  <a:txBody>
                    <a:bodyPr/>
                    <a:lstStyle/>
                    <a:p>
                      <a:r>
                        <a:rPr lang="da-DK" sz="1400" b="1" noProof="0" dirty="0"/>
                        <a:t>Programleder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da-DK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Steffan Nielson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77">
                <a:tc>
                  <a:txBody>
                    <a:bodyPr/>
                    <a:lstStyle/>
                    <a:p>
                      <a:r>
                        <a:rPr lang="da-DK" sz="1400" b="1" noProof="0"/>
                        <a:t>Status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da-DK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Uge 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452"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noProof="0" dirty="0"/>
                        <a:t>Projekt status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noProof="0" dirty="0"/>
                        <a:t>Databasemodel er etableret.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noProof="0" dirty="0"/>
                        <a:t>Classes i </a:t>
                      </a:r>
                      <a:r>
                        <a:rPr lang="da-DK" sz="1400" b="0" noProof="0" dirty="0" err="1"/>
                        <a:t>python</a:t>
                      </a:r>
                      <a:r>
                        <a:rPr lang="da-DK" sz="1400" b="0" noProof="0" dirty="0"/>
                        <a:t> er klar til sprint, </a:t>
                      </a:r>
                      <a:r>
                        <a:rPr lang="da-DK" sz="1400" b="0" noProof="0" dirty="0" err="1"/>
                        <a:t>connectors</a:t>
                      </a:r>
                      <a:r>
                        <a:rPr lang="da-DK" sz="1400" b="0" noProof="0" dirty="0"/>
                        <a:t> er etableret.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noProof="0" dirty="0"/>
                        <a:t>Rapport er opstartet.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noProof="0" dirty="0"/>
                        <a:t>Første design på UX ligger klar.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46058" y="474004"/>
            <a:ext cx="6615953" cy="2601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60268"/>
              </p:ext>
            </p:extLst>
          </p:nvPr>
        </p:nvGraphicFramePr>
        <p:xfrm>
          <a:off x="86099" y="3164170"/>
          <a:ext cx="8679135" cy="156023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9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525">
                <a:tc>
                  <a:txBody>
                    <a:bodyPr/>
                    <a:lstStyle/>
                    <a:p>
                      <a:pPr algn="ctr"/>
                      <a:r>
                        <a:rPr lang="da-DK" sz="1400" b="1" noProof="0" dirty="0">
                          <a:solidFill>
                            <a:schemeClr val="tx1"/>
                          </a:solidFill>
                        </a:rPr>
                        <a:t>Afsluttet opgaver periode.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noProof="0" dirty="0">
                          <a:solidFill>
                            <a:schemeClr val="tx1"/>
                          </a:solidFill>
                        </a:rPr>
                        <a:t>Planlagt næste periode.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noProof="0" dirty="0">
                          <a:solidFill>
                            <a:schemeClr val="tx1"/>
                          </a:solidFill>
                        </a:rPr>
                        <a:t>Focus Punkter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43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da-DK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0" noProof="0" dirty="0"/>
                        <a:t>Code Sprint</a:t>
                      </a:r>
                    </a:p>
                    <a:p>
                      <a:r>
                        <a:rPr lang="da-DK" sz="1400" b="0" noProof="0" dirty="0"/>
                        <a:t>Etablering af Database</a:t>
                      </a:r>
                    </a:p>
                    <a:p>
                      <a:endParaRPr lang="da-DK" sz="1400" b="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200" b="1" noProof="0" dirty="0">
                          <a:solidFill>
                            <a:schemeClr val="tx1"/>
                          </a:solidFill>
                        </a:rPr>
                        <a:t>UX Prototype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200" b="1" noProof="0" dirty="0">
                          <a:solidFill>
                            <a:schemeClr val="tx1"/>
                          </a:solidFill>
                        </a:rPr>
                        <a:t>Datasæt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2924"/>
              </p:ext>
            </p:extLst>
          </p:nvPr>
        </p:nvGraphicFramePr>
        <p:xfrm>
          <a:off x="91278" y="4929021"/>
          <a:ext cx="11952940" cy="18694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81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14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14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3 </a:t>
                      </a:r>
                      <a:r>
                        <a:rPr lang="da-DK" sz="14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Risk</a:t>
                      </a:r>
                      <a:r>
                        <a:rPr lang="da-DK" sz="14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14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14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da-DK" sz="14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14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Deadline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4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Mangel på Datasæt</a:t>
                      </a:r>
                      <a:endParaRPr lang="da-DK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Åben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DZAA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Medio uge 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a-DK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a-DK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a-DK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a-DK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a-DK" sz="1400" b="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a-DK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a-DK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a-DK" sz="12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01698"/>
              </p:ext>
            </p:extLst>
          </p:nvPr>
        </p:nvGraphicFramePr>
        <p:xfrm>
          <a:off x="5685681" y="105813"/>
          <a:ext cx="30930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6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noProof="0" dirty="0">
                          <a:solidFill>
                            <a:schemeClr val="tx1"/>
                          </a:solidFill>
                        </a:rPr>
                        <a:t>Uge 48 2022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2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noProof="0" dirty="0">
                          <a:solidFill>
                            <a:schemeClr val="tx1"/>
                          </a:solidFill>
                        </a:rPr>
                        <a:t>Uge 49 2022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F3F2941B-E73F-4354-A341-60ABDEE9F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85753"/>
              </p:ext>
            </p:extLst>
          </p:nvPr>
        </p:nvGraphicFramePr>
        <p:xfrm>
          <a:off x="8778689" y="101600"/>
          <a:ext cx="326552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noProof="0" dirty="0">
                          <a:solidFill>
                            <a:schemeClr val="tx1"/>
                          </a:solidFill>
                        </a:rPr>
                        <a:t>Uge 50 2022</a:t>
                      </a:r>
                    </a:p>
                    <a:p>
                      <a:pPr algn="ctr"/>
                      <a:endParaRPr lang="da-DK" sz="12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0" noProof="0" dirty="0">
                          <a:solidFill>
                            <a:schemeClr val="tx1"/>
                          </a:solidFill>
                        </a:rPr>
                        <a:t>Uge 51 2022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C2F205B9-0301-4AE8-88CC-78414C9C8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698595"/>
              </p:ext>
            </p:extLst>
          </p:nvPr>
        </p:nvGraphicFramePr>
        <p:xfrm>
          <a:off x="8817071" y="3160514"/>
          <a:ext cx="3227147" cy="1569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169">
                <a:tc>
                  <a:txBody>
                    <a:bodyPr/>
                    <a:lstStyle/>
                    <a:p>
                      <a:endParaRPr lang="da-DK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050" b="1" i="0" dirty="0"/>
                        <a:t>Godkendt budget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50" b="1" i="0" dirty="0"/>
                        <a:t>Bog</a:t>
                      </a:r>
                      <a:r>
                        <a:rPr lang="da-DK" sz="1050" b="1" i="0" baseline="0" dirty="0"/>
                        <a:t> &amp; </a:t>
                      </a:r>
                      <a:r>
                        <a:rPr lang="da-DK" sz="1050" b="1" i="0" baseline="0" dirty="0" err="1"/>
                        <a:t>disp</a:t>
                      </a:r>
                      <a:r>
                        <a:rPr lang="da-DK" sz="1050" b="1" i="0" baseline="0" dirty="0"/>
                        <a:t>.</a:t>
                      </a:r>
                      <a:endParaRPr lang="da-DK" sz="105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050" b="1" i="0" dirty="0"/>
                        <a:t>ETC kr.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050" b="1" i="0" dirty="0"/>
                        <a:t>ETC</a:t>
                      </a:r>
                      <a:r>
                        <a:rPr lang="da-DK" sz="1050" b="1" i="0" baseline="0" dirty="0"/>
                        <a:t> timer</a:t>
                      </a:r>
                      <a:endParaRPr lang="da-DK" sz="105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324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/>
                        <a:t>Sidste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/>
                        <a:t>160 timer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48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/>
                        <a:t>Denne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/>
                        <a:t>160 timer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ektangel 15">
            <a:extLst>
              <a:ext uri="{FF2B5EF4-FFF2-40B4-BE49-F238E27FC236}">
                <a16:creationId xmlns:a16="http://schemas.microsoft.com/office/drawing/2014/main" id="{D72CC522-FA93-4AD9-BD19-B0FF4AFEB209}"/>
              </a:ext>
            </a:extLst>
          </p:cNvPr>
          <p:cNvSpPr/>
          <p:nvPr/>
        </p:nvSpPr>
        <p:spPr>
          <a:xfrm>
            <a:off x="5685681" y="660741"/>
            <a:ext cx="962325" cy="270463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4000"/>
              </a:lnSpc>
            </a:pPr>
            <a:r>
              <a:rPr lang="da-DK" sz="1200" noProof="0" dirty="0">
                <a:solidFill>
                  <a:schemeClr val="tx1"/>
                </a:solidFill>
              </a:rPr>
              <a:t>Opstart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D6E20BF8-DE53-4C60-B046-5B377091C94C}"/>
              </a:ext>
            </a:extLst>
          </p:cNvPr>
          <p:cNvSpPr/>
          <p:nvPr/>
        </p:nvSpPr>
        <p:spPr>
          <a:xfrm>
            <a:off x="6740373" y="1033023"/>
            <a:ext cx="1413807" cy="45242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4000"/>
              </a:lnSpc>
            </a:pPr>
            <a:r>
              <a:rPr lang="da-DK" sz="1100" dirty="0">
                <a:solidFill>
                  <a:schemeClr val="tx1"/>
                </a:solidFill>
              </a:rPr>
              <a:t>Database</a:t>
            </a:r>
            <a:endParaRPr lang="da-DK" sz="1100" noProof="0" dirty="0">
              <a:solidFill>
                <a:schemeClr val="tx1"/>
              </a:solidFill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D3732470-6D5B-4E03-87FA-4B2B4AFEB533}"/>
              </a:ext>
            </a:extLst>
          </p:cNvPr>
          <p:cNvSpPr/>
          <p:nvPr/>
        </p:nvSpPr>
        <p:spPr>
          <a:xfrm>
            <a:off x="7232185" y="1607238"/>
            <a:ext cx="1533049" cy="3702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4000"/>
              </a:lnSpc>
            </a:pPr>
            <a:r>
              <a:rPr lang="da-DK" sz="1100" dirty="0">
                <a:solidFill>
                  <a:schemeClr val="tx1"/>
                </a:solidFill>
              </a:rPr>
              <a:t>Code Sprint</a:t>
            </a:r>
            <a:endParaRPr lang="da-DK" sz="1100" noProof="0" dirty="0">
              <a:solidFill>
                <a:schemeClr val="tx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8A5C3A1B-ED10-43CC-A69A-E522D54160B7}"/>
              </a:ext>
            </a:extLst>
          </p:cNvPr>
          <p:cNvSpPr/>
          <p:nvPr/>
        </p:nvSpPr>
        <p:spPr>
          <a:xfrm>
            <a:off x="6786109" y="2102855"/>
            <a:ext cx="2718364" cy="377315"/>
          </a:xfrm>
          <a:prstGeom prst="rect">
            <a:avLst/>
          </a:prstGeom>
          <a:solidFill>
            <a:srgbClr val="FF33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4000"/>
              </a:lnSpc>
            </a:pPr>
            <a:r>
              <a:rPr lang="da-DK" sz="1100" dirty="0">
                <a:solidFill>
                  <a:schemeClr val="tx1"/>
                </a:solidFill>
              </a:rPr>
              <a:t>UX Prototype</a:t>
            </a:r>
            <a:endParaRPr lang="da-DK" sz="1100" noProof="0" dirty="0">
              <a:solidFill>
                <a:schemeClr val="tx1"/>
              </a:solidFill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7DF71761-3094-47CC-9AF9-282B63703A3C}"/>
              </a:ext>
            </a:extLst>
          </p:cNvPr>
          <p:cNvSpPr/>
          <p:nvPr/>
        </p:nvSpPr>
        <p:spPr>
          <a:xfrm>
            <a:off x="7902506" y="2624097"/>
            <a:ext cx="1601968" cy="405409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4000"/>
              </a:lnSpc>
            </a:pPr>
            <a:r>
              <a:rPr lang="da-DK" sz="1100" dirty="0">
                <a:solidFill>
                  <a:schemeClr val="tx1"/>
                </a:solidFill>
              </a:rPr>
              <a:t>Rapport</a:t>
            </a:r>
            <a:endParaRPr lang="da-DK" sz="1100" noProof="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AA1B47C6-E9E1-490D-9733-D54F1F0729D0}"/>
              </a:ext>
            </a:extLst>
          </p:cNvPr>
          <p:cNvCxnSpPr>
            <a:cxnSpLocks/>
          </p:cNvCxnSpPr>
          <p:nvPr/>
        </p:nvCxnSpPr>
        <p:spPr>
          <a:xfrm>
            <a:off x="6997412" y="215870"/>
            <a:ext cx="22868" cy="2782737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57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125</Words>
  <Application>Microsoft Macintosh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Wale</dc:creator>
  <cp:lastModifiedBy>Thomas Elsted</cp:lastModifiedBy>
  <cp:revision>100</cp:revision>
  <dcterms:created xsi:type="dcterms:W3CDTF">2015-06-21T09:10:17Z</dcterms:created>
  <dcterms:modified xsi:type="dcterms:W3CDTF">2022-12-02T08:02:43Z</dcterms:modified>
</cp:coreProperties>
</file>