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FF99"/>
    <a:srgbClr val="FDEECF"/>
    <a:srgbClr val="FFCDCD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9543F-EFF4-46DB-9D5C-1B6D02833F40}" v="39" dt="2024-03-24T15:35:1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8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PBI Haq" userId="ce68641a93ecf854" providerId="LiveId" clId="{8629543F-EFF4-46DB-9D5C-1B6D02833F40}"/>
    <pc:docChg chg="undo custSel addSld delSld modSld">
      <pc:chgData name="Imran PBI Haq" userId="ce68641a93ecf854" providerId="LiveId" clId="{8629543F-EFF4-46DB-9D5C-1B6D02833F40}" dt="2024-03-24T15:35:44.539" v="323" actId="14100"/>
      <pc:docMkLst>
        <pc:docMk/>
      </pc:docMkLst>
      <pc:sldChg chg="addSp delSp modSp del mod">
        <pc:chgData name="Imran PBI Haq" userId="ce68641a93ecf854" providerId="LiveId" clId="{8629543F-EFF4-46DB-9D5C-1B6D02833F40}" dt="2024-03-24T15:31:54.654" v="226" actId="2696"/>
        <pc:sldMkLst>
          <pc:docMk/>
          <pc:sldMk cId="3784745147" sldId="256"/>
        </pc:sldMkLst>
        <pc:spChg chg="mod topLvl">
          <ac:chgData name="Imran PBI Haq" userId="ce68641a93ecf854" providerId="LiveId" clId="{8629543F-EFF4-46DB-9D5C-1B6D02833F40}" dt="2024-03-24T12:25:27.849" v="78" actId="165"/>
          <ac:spMkLst>
            <pc:docMk/>
            <pc:sldMk cId="3784745147" sldId="256"/>
            <ac:spMk id="8" creationId="{1BB51370-8F64-31BF-1F00-57A4B7153837}"/>
          </ac:spMkLst>
        </pc:spChg>
        <pc:spChg chg="mod topLvl">
          <ac:chgData name="Imran PBI Haq" userId="ce68641a93ecf854" providerId="LiveId" clId="{8629543F-EFF4-46DB-9D5C-1B6D02833F40}" dt="2024-03-24T12:25:50.907" v="82" actId="108"/>
          <ac:spMkLst>
            <pc:docMk/>
            <pc:sldMk cId="3784745147" sldId="256"/>
            <ac:spMk id="9" creationId="{D8776E90-369D-8920-D7A4-2B6260E8067A}"/>
          </ac:spMkLst>
        </pc:spChg>
        <pc:spChg chg="mod topLvl">
          <ac:chgData name="Imran PBI Haq" userId="ce68641a93ecf854" providerId="LiveId" clId="{8629543F-EFF4-46DB-9D5C-1B6D02833F40}" dt="2024-03-24T12:25:55.061" v="83" actId="108"/>
          <ac:spMkLst>
            <pc:docMk/>
            <pc:sldMk cId="3784745147" sldId="256"/>
            <ac:spMk id="16" creationId="{AD30C5F9-4EF9-47B2-FBD0-A3D9BC3A15B0}"/>
          </ac:spMkLst>
        </pc:spChg>
        <pc:spChg chg="mod topLvl">
          <ac:chgData name="Imran PBI Haq" userId="ce68641a93ecf854" providerId="LiveId" clId="{8629543F-EFF4-46DB-9D5C-1B6D02833F40}" dt="2024-03-24T12:26:00.973" v="84" actId="108"/>
          <ac:spMkLst>
            <pc:docMk/>
            <pc:sldMk cId="3784745147" sldId="256"/>
            <ac:spMk id="17" creationId="{283C25BB-0EBC-1042-D531-7FC8F8D0A314}"/>
          </ac:spMkLst>
        </pc:spChg>
        <pc:spChg chg="mod topLvl">
          <ac:chgData name="Imran PBI Haq" userId="ce68641a93ecf854" providerId="LiveId" clId="{8629543F-EFF4-46DB-9D5C-1B6D02833F40}" dt="2024-03-24T12:26:07.005" v="85" actId="108"/>
          <ac:spMkLst>
            <pc:docMk/>
            <pc:sldMk cId="3784745147" sldId="256"/>
            <ac:spMk id="19" creationId="{FDCBDA46-A1C9-4F22-D69C-C844BD63D8CA}"/>
          </ac:spMkLst>
        </pc:spChg>
        <pc:spChg chg="mod topLvl">
          <ac:chgData name="Imran PBI Haq" userId="ce68641a93ecf854" providerId="LiveId" clId="{8629543F-EFF4-46DB-9D5C-1B6D02833F40}" dt="2024-03-24T12:26:12.213" v="86" actId="108"/>
          <ac:spMkLst>
            <pc:docMk/>
            <pc:sldMk cId="3784745147" sldId="256"/>
            <ac:spMk id="20" creationId="{AF364B46-0519-BC3A-B1E4-DCE6F0404EC3}"/>
          </ac:spMkLst>
        </pc:spChg>
        <pc:spChg chg="add mod">
          <ac:chgData name="Imran PBI Haq" userId="ce68641a93ecf854" providerId="LiveId" clId="{8629543F-EFF4-46DB-9D5C-1B6D02833F40}" dt="2024-03-24T11:54:19.523" v="24" actId="14100"/>
          <ac:spMkLst>
            <pc:docMk/>
            <pc:sldMk cId="3784745147" sldId="256"/>
            <ac:spMk id="44" creationId="{6EE1156F-8663-F568-A965-D3E04AC08636}"/>
          </ac:spMkLst>
        </pc:spChg>
        <pc:spChg chg="add mod">
          <ac:chgData name="Imran PBI Haq" userId="ce68641a93ecf854" providerId="LiveId" clId="{8629543F-EFF4-46DB-9D5C-1B6D02833F40}" dt="2024-03-24T12:04:08.495" v="69" actId="207"/>
          <ac:spMkLst>
            <pc:docMk/>
            <pc:sldMk cId="3784745147" sldId="256"/>
            <ac:spMk id="45" creationId="{5D07F894-52D9-EB87-5E4F-2081A5B3EDCE}"/>
          </ac:spMkLst>
        </pc:spChg>
        <pc:spChg chg="add mod">
          <ac:chgData name="Imran PBI Haq" userId="ce68641a93ecf854" providerId="LiveId" clId="{8629543F-EFF4-46DB-9D5C-1B6D02833F40}" dt="2024-03-24T12:03:54.571" v="68" actId="207"/>
          <ac:spMkLst>
            <pc:docMk/>
            <pc:sldMk cId="3784745147" sldId="256"/>
            <ac:spMk id="46" creationId="{EF0F7A52-95E5-43BC-4E27-60C4CB354225}"/>
          </ac:spMkLst>
        </pc:spChg>
        <pc:spChg chg="add mod">
          <ac:chgData name="Imran PBI Haq" userId="ce68641a93ecf854" providerId="LiveId" clId="{8629543F-EFF4-46DB-9D5C-1B6D02833F40}" dt="2024-03-24T11:55:49.499" v="33"/>
          <ac:spMkLst>
            <pc:docMk/>
            <pc:sldMk cId="3784745147" sldId="256"/>
            <ac:spMk id="47" creationId="{EFABD810-B0CF-ECAA-1C6D-69B6EFC5F61C}"/>
          </ac:spMkLst>
        </pc:spChg>
        <pc:spChg chg="add mod">
          <ac:chgData name="Imran PBI Haq" userId="ce68641a93ecf854" providerId="LiveId" clId="{8629543F-EFF4-46DB-9D5C-1B6D02833F40}" dt="2024-03-24T11:55:54.128" v="34"/>
          <ac:spMkLst>
            <pc:docMk/>
            <pc:sldMk cId="3784745147" sldId="256"/>
            <ac:spMk id="48" creationId="{6CD2586D-0391-69EF-4853-B2BD2E8892DE}"/>
          </ac:spMkLst>
        </pc:spChg>
        <pc:spChg chg="add mod">
          <ac:chgData name="Imran PBI Haq" userId="ce68641a93ecf854" providerId="LiveId" clId="{8629543F-EFF4-46DB-9D5C-1B6D02833F40}" dt="2024-03-24T12:03:35.742" v="67" actId="207"/>
          <ac:spMkLst>
            <pc:docMk/>
            <pc:sldMk cId="3784745147" sldId="256"/>
            <ac:spMk id="49" creationId="{65D13EA0-FCD4-3523-912B-3156A4B7CE94}"/>
          </ac:spMkLst>
        </pc:spChg>
        <pc:spChg chg="add mod">
          <ac:chgData name="Imran PBI Haq" userId="ce68641a93ecf854" providerId="LiveId" clId="{8629543F-EFF4-46DB-9D5C-1B6D02833F40}" dt="2024-03-24T11:56:35.092" v="39"/>
          <ac:spMkLst>
            <pc:docMk/>
            <pc:sldMk cId="3784745147" sldId="256"/>
            <ac:spMk id="50" creationId="{ECA5D0EC-D987-4B69-94EC-6645AF49EAFE}"/>
          </ac:spMkLst>
        </pc:spChg>
        <pc:spChg chg="add mod">
          <ac:chgData name="Imran PBI Haq" userId="ce68641a93ecf854" providerId="LiveId" clId="{8629543F-EFF4-46DB-9D5C-1B6D02833F40}" dt="2024-03-24T12:04:28.320" v="70" actId="207"/>
          <ac:spMkLst>
            <pc:docMk/>
            <pc:sldMk cId="3784745147" sldId="256"/>
            <ac:spMk id="51" creationId="{A2287ADD-20B7-291E-62D3-D0EA1793A330}"/>
          </ac:spMkLst>
        </pc:spChg>
        <pc:spChg chg="add mod">
          <ac:chgData name="Imran PBI Haq" userId="ce68641a93ecf854" providerId="LiveId" clId="{8629543F-EFF4-46DB-9D5C-1B6D02833F40}" dt="2024-03-24T12:04:33.242" v="71" actId="108"/>
          <ac:spMkLst>
            <pc:docMk/>
            <pc:sldMk cId="3784745147" sldId="256"/>
            <ac:spMk id="52" creationId="{35DD8DFB-3529-A7CE-5A6F-F6164F1A78CB}"/>
          </ac:spMkLst>
        </pc:spChg>
        <pc:spChg chg="add mod">
          <ac:chgData name="Imran PBI Haq" userId="ce68641a93ecf854" providerId="LiveId" clId="{8629543F-EFF4-46DB-9D5C-1B6D02833F40}" dt="2024-03-24T11:58:34.422" v="53" actId="14100"/>
          <ac:spMkLst>
            <pc:docMk/>
            <pc:sldMk cId="3784745147" sldId="256"/>
            <ac:spMk id="53" creationId="{3421E1F1-99E1-3A8C-404E-5C52AD936706}"/>
          </ac:spMkLst>
        </pc:spChg>
        <pc:spChg chg="add mod">
          <ac:chgData name="Imran PBI Haq" userId="ce68641a93ecf854" providerId="LiveId" clId="{8629543F-EFF4-46DB-9D5C-1B6D02833F40}" dt="2024-03-24T11:58:50.906" v="56" actId="14100"/>
          <ac:spMkLst>
            <pc:docMk/>
            <pc:sldMk cId="3784745147" sldId="256"/>
            <ac:spMk id="54" creationId="{46CDE4D6-44E1-D43F-589D-707ED719517A}"/>
          </ac:spMkLst>
        </pc:spChg>
        <pc:grpChg chg="del mod topLvl">
          <ac:chgData name="Imran PBI Haq" userId="ce68641a93ecf854" providerId="LiveId" clId="{8629543F-EFF4-46DB-9D5C-1B6D02833F40}" dt="2024-03-24T12:25:41.771" v="81" actId="165"/>
          <ac:grpSpMkLst>
            <pc:docMk/>
            <pc:sldMk cId="3784745147" sldId="256"/>
            <ac:grpSpMk id="15" creationId="{ACD86D38-1F71-1C7B-E852-E2AFBAC0B378}"/>
          </ac:grpSpMkLst>
        </pc:grpChg>
        <pc:grpChg chg="del mod">
          <ac:chgData name="Imran PBI Haq" userId="ce68641a93ecf854" providerId="LiveId" clId="{8629543F-EFF4-46DB-9D5C-1B6D02833F40}" dt="2024-03-24T12:25:27.849" v="78" actId="165"/>
          <ac:grpSpMkLst>
            <pc:docMk/>
            <pc:sldMk cId="3784745147" sldId="256"/>
            <ac:grpSpMk id="38" creationId="{10BD96C0-195A-8F9F-46E5-FAE87B091B3E}"/>
          </ac:grpSpMkLst>
        </pc:grpChg>
        <pc:grpChg chg="add mod">
          <ac:chgData name="Imran PBI Haq" userId="ce68641a93ecf854" providerId="LiveId" clId="{8629543F-EFF4-46DB-9D5C-1B6D02833F40}" dt="2024-03-24T11:53:52.403" v="21" actId="34135"/>
          <ac:grpSpMkLst>
            <pc:docMk/>
            <pc:sldMk cId="3784745147" sldId="256"/>
            <ac:grpSpMk id="43" creationId="{6E6A9C96-781B-D12C-BC12-57184E2CEF35}"/>
          </ac:grpSpMkLst>
        </pc:grpChg>
        <pc:picChg chg="mod topLvl">
          <ac:chgData name="Imran PBI Haq" userId="ce68641a93ecf854" providerId="LiveId" clId="{8629543F-EFF4-46DB-9D5C-1B6D02833F40}" dt="2024-03-24T12:25:41.771" v="81" actId="165"/>
          <ac:picMkLst>
            <pc:docMk/>
            <pc:sldMk cId="3784745147" sldId="256"/>
            <ac:picMk id="12" creationId="{03DA1A05-ABE0-DF98-0939-9C6780DE6BCB}"/>
          </ac:picMkLst>
        </pc:picChg>
        <pc:picChg chg="mod topLvl">
          <ac:chgData name="Imran PBI Haq" userId="ce68641a93ecf854" providerId="LiveId" clId="{8629543F-EFF4-46DB-9D5C-1B6D02833F40}" dt="2024-03-24T12:25:41.771" v="81" actId="165"/>
          <ac:picMkLst>
            <pc:docMk/>
            <pc:sldMk cId="3784745147" sldId="256"/>
            <ac:picMk id="14" creationId="{8CD5A232-7A54-569E-C3A6-BB6B68F85BAD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27" creationId="{D20C3C45-B9D3-9869-67C4-817AEC77FFA5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28" creationId="{7AF70A31-2E69-1871-8938-A44B631DB18B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29" creationId="{F4D1F750-1843-ACC4-0C7D-2A76CB007E55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30" creationId="{5F6113FB-E7FF-F73F-393A-E5D2FBE1AC22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31" creationId="{10CEE2AD-9DD8-C99A-1682-6CB88E120360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32" creationId="{234C9284-6C5F-5D78-E22C-91F217DD7973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33" creationId="{B96C2ABF-1379-F2C8-4BAA-F50E33BF8E1F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34" creationId="{2880A14B-D687-3FA0-6EA4-D228C814183D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35" creationId="{1B6EA1DE-01C6-0DEB-68C5-971FA8D0709A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36" creationId="{E8F0D716-819E-AD52-90C1-55F9C114E144}"/>
          </ac:picMkLst>
        </pc:picChg>
        <pc:picChg chg="mod topLvl">
          <ac:chgData name="Imran PBI Haq" userId="ce68641a93ecf854" providerId="LiveId" clId="{8629543F-EFF4-46DB-9D5C-1B6D02833F40}" dt="2024-03-24T12:25:27.849" v="78" actId="165"/>
          <ac:picMkLst>
            <pc:docMk/>
            <pc:sldMk cId="3784745147" sldId="256"/>
            <ac:picMk id="37" creationId="{6E562FA5-B3C9-4B24-7DD3-6B5580A42792}"/>
          </ac:picMkLst>
        </pc:picChg>
        <pc:picChg chg="add mod modCrop">
          <ac:chgData name="Imran PBI Haq" userId="ce68641a93ecf854" providerId="LiveId" clId="{8629543F-EFF4-46DB-9D5C-1B6D02833F40}" dt="2024-03-24T11:53:52.403" v="21" actId="34135"/>
          <ac:picMkLst>
            <pc:docMk/>
            <pc:sldMk cId="3784745147" sldId="256"/>
            <ac:picMk id="40" creationId="{5917BD66-70EB-5784-B2D2-084E007E1C93}"/>
          </ac:picMkLst>
        </pc:picChg>
        <pc:picChg chg="add mod modCrop">
          <ac:chgData name="Imran PBI Haq" userId="ce68641a93ecf854" providerId="LiveId" clId="{8629543F-EFF4-46DB-9D5C-1B6D02833F40}" dt="2024-03-24T11:53:52.403" v="21" actId="34135"/>
          <ac:picMkLst>
            <pc:docMk/>
            <pc:sldMk cId="3784745147" sldId="256"/>
            <ac:picMk id="42" creationId="{E312FE18-2EC1-1D54-AFCA-523F2B555CC2}"/>
          </ac:picMkLst>
        </pc:picChg>
      </pc:sldChg>
      <pc:sldChg chg="addSp delSp modSp new mod">
        <pc:chgData name="Imran PBI Haq" userId="ce68641a93ecf854" providerId="LiveId" clId="{8629543F-EFF4-46DB-9D5C-1B6D02833F40}" dt="2024-03-24T15:35:44.539" v="323" actId="14100"/>
        <pc:sldMkLst>
          <pc:docMk/>
          <pc:sldMk cId="3863381222" sldId="257"/>
        </pc:sldMkLst>
        <pc:spChg chg="del">
          <ac:chgData name="Imran PBI Haq" userId="ce68641a93ecf854" providerId="LiveId" clId="{8629543F-EFF4-46DB-9D5C-1B6D02833F40}" dt="2024-03-24T15:06:01.210" v="88" actId="478"/>
          <ac:spMkLst>
            <pc:docMk/>
            <pc:sldMk cId="3863381222" sldId="257"/>
            <ac:spMk id="2" creationId="{5467A893-4030-2A81-C33A-F20E772A7E36}"/>
          </ac:spMkLst>
        </pc:spChg>
        <pc:spChg chg="del">
          <ac:chgData name="Imran PBI Haq" userId="ce68641a93ecf854" providerId="LiveId" clId="{8629543F-EFF4-46DB-9D5C-1B6D02833F40}" dt="2024-03-24T15:06:01.210" v="88" actId="478"/>
          <ac:spMkLst>
            <pc:docMk/>
            <pc:sldMk cId="3863381222" sldId="257"/>
            <ac:spMk id="3" creationId="{EA5B8312-F6DC-E531-4509-0BA808F9C3D4}"/>
          </ac:spMkLst>
        </pc:spChg>
        <pc:spChg chg="add mod">
          <ac:chgData name="Imran PBI Haq" userId="ce68641a93ecf854" providerId="LiveId" clId="{8629543F-EFF4-46DB-9D5C-1B6D02833F40}" dt="2024-03-24T15:22:34.818" v="185" actId="14100"/>
          <ac:spMkLst>
            <pc:docMk/>
            <pc:sldMk cId="3863381222" sldId="257"/>
            <ac:spMk id="9" creationId="{85A0277C-4B45-D6EA-26F2-BBB0AE4E8862}"/>
          </ac:spMkLst>
        </pc:spChg>
        <pc:spChg chg="add mod">
          <ac:chgData name="Imran PBI Haq" userId="ce68641a93ecf854" providerId="LiveId" clId="{8629543F-EFF4-46DB-9D5C-1B6D02833F40}" dt="2024-03-24T15:16:23.170" v="140" actId="14100"/>
          <ac:spMkLst>
            <pc:docMk/>
            <pc:sldMk cId="3863381222" sldId="257"/>
            <ac:spMk id="10" creationId="{1B8DE9D1-6D9B-DCBC-463E-109ABFCE9083}"/>
          </ac:spMkLst>
        </pc:spChg>
        <pc:spChg chg="add del mod">
          <ac:chgData name="Imran PBI Haq" userId="ce68641a93ecf854" providerId="LiveId" clId="{8629543F-EFF4-46DB-9D5C-1B6D02833F40}" dt="2024-03-24T15:21:01.020" v="168" actId="478"/>
          <ac:spMkLst>
            <pc:docMk/>
            <pc:sldMk cId="3863381222" sldId="257"/>
            <ac:spMk id="11" creationId="{A880D80C-95D7-868F-996C-2570B886DE7F}"/>
          </ac:spMkLst>
        </pc:spChg>
        <pc:spChg chg="add mod">
          <ac:chgData name="Imran PBI Haq" userId="ce68641a93ecf854" providerId="LiveId" clId="{8629543F-EFF4-46DB-9D5C-1B6D02833F40}" dt="2024-03-24T15:30:55.707" v="223" actId="207"/>
          <ac:spMkLst>
            <pc:docMk/>
            <pc:sldMk cId="3863381222" sldId="257"/>
            <ac:spMk id="12" creationId="{01129582-82F9-F7C2-951F-A4E64D0E963F}"/>
          </ac:spMkLst>
        </pc:spChg>
        <pc:spChg chg="add del mod">
          <ac:chgData name="Imran PBI Haq" userId="ce68641a93ecf854" providerId="LiveId" clId="{8629543F-EFF4-46DB-9D5C-1B6D02833F40}" dt="2024-03-24T15:20:59.209" v="167" actId="478"/>
          <ac:spMkLst>
            <pc:docMk/>
            <pc:sldMk cId="3863381222" sldId="257"/>
            <ac:spMk id="13" creationId="{44D042CE-A0BA-D03B-083B-4572A4D0FF0D}"/>
          </ac:spMkLst>
        </pc:spChg>
        <pc:spChg chg="add mod">
          <ac:chgData name="Imran PBI Haq" userId="ce68641a93ecf854" providerId="LiveId" clId="{8629543F-EFF4-46DB-9D5C-1B6D02833F40}" dt="2024-03-24T15:16:54.610" v="144" actId="14100"/>
          <ac:spMkLst>
            <pc:docMk/>
            <pc:sldMk cId="3863381222" sldId="257"/>
            <ac:spMk id="14" creationId="{43651435-3DCC-584C-4DAC-F73EDB706FFC}"/>
          </ac:spMkLst>
        </pc:spChg>
        <pc:spChg chg="add mod">
          <ac:chgData name="Imran PBI Haq" userId="ce68641a93ecf854" providerId="LiveId" clId="{8629543F-EFF4-46DB-9D5C-1B6D02833F40}" dt="2024-03-24T15:30:36.440" v="219" actId="14100"/>
          <ac:spMkLst>
            <pc:docMk/>
            <pc:sldMk cId="3863381222" sldId="257"/>
            <ac:spMk id="15" creationId="{EB5BE3DF-4719-8DC4-C4C9-813790D9686E}"/>
          </ac:spMkLst>
        </pc:spChg>
        <pc:spChg chg="add mod">
          <ac:chgData name="Imran PBI Haq" userId="ce68641a93ecf854" providerId="LiveId" clId="{8629543F-EFF4-46DB-9D5C-1B6D02833F40}" dt="2024-03-24T15:18:33.861" v="152" actId="207"/>
          <ac:spMkLst>
            <pc:docMk/>
            <pc:sldMk cId="3863381222" sldId="257"/>
            <ac:spMk id="16" creationId="{E2D95A8E-0574-AE5F-0B36-F3BFF95E5A97}"/>
          </ac:spMkLst>
        </pc:spChg>
        <pc:spChg chg="add mod">
          <ac:chgData name="Imran PBI Haq" userId="ce68641a93ecf854" providerId="LiveId" clId="{8629543F-EFF4-46DB-9D5C-1B6D02833F40}" dt="2024-03-24T15:30:39.728" v="220" actId="14100"/>
          <ac:spMkLst>
            <pc:docMk/>
            <pc:sldMk cId="3863381222" sldId="257"/>
            <ac:spMk id="17" creationId="{ACABD4C0-FE34-8362-6607-3855D2017A8F}"/>
          </ac:spMkLst>
        </pc:spChg>
        <pc:spChg chg="add mod">
          <ac:chgData name="Imran PBI Haq" userId="ce68641a93ecf854" providerId="LiveId" clId="{8629543F-EFF4-46DB-9D5C-1B6D02833F40}" dt="2024-03-24T15:19:45.706" v="162" actId="14100"/>
          <ac:spMkLst>
            <pc:docMk/>
            <pc:sldMk cId="3863381222" sldId="257"/>
            <ac:spMk id="18" creationId="{68D197E6-50CF-FAE7-38B6-E6EFB1AB2540}"/>
          </ac:spMkLst>
        </pc:spChg>
        <pc:spChg chg="add mod">
          <ac:chgData name="Imran PBI Haq" userId="ce68641a93ecf854" providerId="LiveId" clId="{8629543F-EFF4-46DB-9D5C-1B6D02833F40}" dt="2024-03-24T15:22:28.314" v="184" actId="14100"/>
          <ac:spMkLst>
            <pc:docMk/>
            <pc:sldMk cId="3863381222" sldId="257"/>
            <ac:spMk id="24" creationId="{0C7B2D43-E3C3-B8DC-EC58-7C5124B911DF}"/>
          </ac:spMkLst>
        </pc:spChg>
        <pc:spChg chg="add mod">
          <ac:chgData name="Imran PBI Haq" userId="ce68641a93ecf854" providerId="LiveId" clId="{8629543F-EFF4-46DB-9D5C-1B6D02833F40}" dt="2024-03-24T15:24:33.650" v="188" actId="14100"/>
          <ac:spMkLst>
            <pc:docMk/>
            <pc:sldMk cId="3863381222" sldId="257"/>
            <ac:spMk id="25" creationId="{C86A2633-9B62-4B0F-3DB7-55B9F5F0151B}"/>
          </ac:spMkLst>
        </pc:spChg>
        <pc:spChg chg="add del mod">
          <ac:chgData name="Imran PBI Haq" userId="ce68641a93ecf854" providerId="LiveId" clId="{8629543F-EFF4-46DB-9D5C-1B6D02833F40}" dt="2024-03-24T15:31:00.978" v="224" actId="478"/>
          <ac:spMkLst>
            <pc:docMk/>
            <pc:sldMk cId="3863381222" sldId="257"/>
            <ac:spMk id="26" creationId="{F68ED19C-AFA3-CD14-2DC0-F91416263203}"/>
          </ac:spMkLst>
        </pc:spChg>
        <pc:spChg chg="add mod">
          <ac:chgData name="Imran PBI Haq" userId="ce68641a93ecf854" providerId="LiveId" clId="{8629543F-EFF4-46DB-9D5C-1B6D02833F40}" dt="2024-03-24T15:25:03.065" v="193" actId="14100"/>
          <ac:spMkLst>
            <pc:docMk/>
            <pc:sldMk cId="3863381222" sldId="257"/>
            <ac:spMk id="27" creationId="{09E956F1-9731-DD39-405E-6ABABE848C3E}"/>
          </ac:spMkLst>
        </pc:spChg>
        <pc:spChg chg="add mod">
          <ac:chgData name="Imran PBI Haq" userId="ce68641a93ecf854" providerId="LiveId" clId="{8629543F-EFF4-46DB-9D5C-1B6D02833F40}" dt="2024-03-24T15:30:04.112" v="215" actId="14100"/>
          <ac:spMkLst>
            <pc:docMk/>
            <pc:sldMk cId="3863381222" sldId="257"/>
            <ac:spMk id="28" creationId="{AA6BECED-BB89-A352-284D-15B8C5325B5A}"/>
          </ac:spMkLst>
        </pc:spChg>
        <pc:spChg chg="add mod">
          <ac:chgData name="Imran PBI Haq" userId="ce68641a93ecf854" providerId="LiveId" clId="{8629543F-EFF4-46DB-9D5C-1B6D02833F40}" dt="2024-03-24T15:29:56.392" v="214" actId="14100"/>
          <ac:spMkLst>
            <pc:docMk/>
            <pc:sldMk cId="3863381222" sldId="257"/>
            <ac:spMk id="29" creationId="{63F20D10-2771-45A7-916A-6EA56AEDC785}"/>
          </ac:spMkLst>
        </pc:spChg>
        <pc:spChg chg="add mod">
          <ac:chgData name="Imran PBI Haq" userId="ce68641a93ecf854" providerId="LiveId" clId="{8629543F-EFF4-46DB-9D5C-1B6D02833F40}" dt="2024-03-24T15:29:46.481" v="213" actId="14100"/>
          <ac:spMkLst>
            <pc:docMk/>
            <pc:sldMk cId="3863381222" sldId="257"/>
            <ac:spMk id="30" creationId="{CAEE1B0C-C6A4-8CFF-6A5F-7599905998AE}"/>
          </ac:spMkLst>
        </pc:spChg>
        <pc:spChg chg="add mod">
          <ac:chgData name="Imran PBI Haq" userId="ce68641a93ecf854" providerId="LiveId" clId="{8629543F-EFF4-46DB-9D5C-1B6D02833F40}" dt="2024-03-24T15:29:40.066" v="212" actId="14100"/>
          <ac:spMkLst>
            <pc:docMk/>
            <pc:sldMk cId="3863381222" sldId="257"/>
            <ac:spMk id="31" creationId="{48E3B3E0-8774-0B9D-855E-2F90B7E16FC4}"/>
          </ac:spMkLst>
        </pc:spChg>
        <pc:spChg chg="add mod">
          <ac:chgData name="Imran PBI Haq" userId="ce68641a93ecf854" providerId="LiveId" clId="{8629543F-EFF4-46DB-9D5C-1B6D02833F40}" dt="2024-03-24T15:29:30.834" v="211" actId="14100"/>
          <ac:spMkLst>
            <pc:docMk/>
            <pc:sldMk cId="3863381222" sldId="257"/>
            <ac:spMk id="32" creationId="{9C93038C-B928-A23D-DF1B-BD0C0FA07CA5}"/>
          </ac:spMkLst>
        </pc:spChg>
        <pc:spChg chg="add mod">
          <ac:chgData name="Imran PBI Haq" userId="ce68641a93ecf854" providerId="LiveId" clId="{8629543F-EFF4-46DB-9D5C-1B6D02833F40}" dt="2024-03-24T15:30:26.704" v="218" actId="14100"/>
          <ac:spMkLst>
            <pc:docMk/>
            <pc:sldMk cId="3863381222" sldId="257"/>
            <ac:spMk id="33" creationId="{0393CF79-11AE-3740-AE00-9937B52BA0F3}"/>
          </ac:spMkLst>
        </pc:spChg>
        <pc:spChg chg="add mod">
          <ac:chgData name="Imran PBI Haq" userId="ce68641a93ecf854" providerId="LiveId" clId="{8629543F-EFF4-46DB-9D5C-1B6D02833F40}" dt="2024-03-24T15:35:42.209" v="322" actId="14100"/>
          <ac:spMkLst>
            <pc:docMk/>
            <pc:sldMk cId="3863381222" sldId="257"/>
            <ac:spMk id="34" creationId="{341277B0-046C-5934-E814-69AB205B1721}"/>
          </ac:spMkLst>
        </pc:spChg>
        <pc:spChg chg="add mod">
          <ac:chgData name="Imran PBI Haq" userId="ce68641a93ecf854" providerId="LiveId" clId="{8629543F-EFF4-46DB-9D5C-1B6D02833F40}" dt="2024-03-24T15:35:44.539" v="323" actId="14100"/>
          <ac:spMkLst>
            <pc:docMk/>
            <pc:sldMk cId="3863381222" sldId="257"/>
            <ac:spMk id="35" creationId="{F46768B7-6E07-54DC-8835-CA5DB22FC7C8}"/>
          </ac:spMkLst>
        </pc:spChg>
        <pc:grpChg chg="add mod">
          <ac:chgData name="Imran PBI Haq" userId="ce68641a93ecf854" providerId="LiveId" clId="{8629543F-EFF4-46DB-9D5C-1B6D02833F40}" dt="2024-03-24T15:15:03.528" v="133" actId="34135"/>
          <ac:grpSpMkLst>
            <pc:docMk/>
            <pc:sldMk cId="3863381222" sldId="257"/>
            <ac:grpSpMk id="8" creationId="{01C464CC-9071-494C-5DB9-5F6EEA7A3966}"/>
          </ac:grpSpMkLst>
        </pc:grpChg>
        <pc:grpChg chg="add mod">
          <ac:chgData name="Imran PBI Haq" userId="ce68641a93ecf854" providerId="LiveId" clId="{8629543F-EFF4-46DB-9D5C-1B6D02833F40}" dt="2024-03-24T15:22:12.976" v="183" actId="34135"/>
          <ac:grpSpMkLst>
            <pc:docMk/>
            <pc:sldMk cId="3863381222" sldId="257"/>
            <ac:grpSpMk id="19" creationId="{5A84001E-2DCD-18C9-38AB-C43E0A6704B2}"/>
          </ac:grpSpMkLst>
        </pc:grpChg>
        <pc:grpChg chg="mod">
          <ac:chgData name="Imran PBI Haq" userId="ce68641a93ecf854" providerId="LiveId" clId="{8629543F-EFF4-46DB-9D5C-1B6D02833F40}" dt="2024-03-24T15:22:12.976" v="183" actId="34135"/>
          <ac:grpSpMkLst>
            <pc:docMk/>
            <pc:sldMk cId="3863381222" sldId="257"/>
            <ac:grpSpMk id="20" creationId="{8AF57AAF-8E71-0E35-4128-E39171C92D59}"/>
          </ac:grpSpMkLst>
        </pc:grpChg>
        <pc:picChg chg="add mod modCrop">
          <ac:chgData name="Imran PBI Haq" userId="ce68641a93ecf854" providerId="LiveId" clId="{8629543F-EFF4-46DB-9D5C-1B6D02833F40}" dt="2024-03-24T15:15:03.528" v="133" actId="34135"/>
          <ac:picMkLst>
            <pc:docMk/>
            <pc:sldMk cId="3863381222" sldId="257"/>
            <ac:picMk id="5" creationId="{79D5D529-B5B0-3DF9-67EA-BB2BBDB29630}"/>
          </ac:picMkLst>
        </pc:picChg>
        <pc:picChg chg="add mod modCrop">
          <ac:chgData name="Imran PBI Haq" userId="ce68641a93ecf854" providerId="LiveId" clId="{8629543F-EFF4-46DB-9D5C-1B6D02833F40}" dt="2024-03-24T15:15:03.528" v="133" actId="34135"/>
          <ac:picMkLst>
            <pc:docMk/>
            <pc:sldMk cId="3863381222" sldId="257"/>
            <ac:picMk id="7" creationId="{6AB46A51-4DEC-F4C7-16D6-8F71E9B20DA6}"/>
          </ac:picMkLst>
        </pc:picChg>
        <pc:picChg chg="mod">
          <ac:chgData name="Imran PBI Haq" userId="ce68641a93ecf854" providerId="LiveId" clId="{8629543F-EFF4-46DB-9D5C-1B6D02833F40}" dt="2024-03-24T15:22:12.976" v="183" actId="34135"/>
          <ac:picMkLst>
            <pc:docMk/>
            <pc:sldMk cId="3863381222" sldId="257"/>
            <ac:picMk id="21" creationId="{42E47AA1-90C2-4A4E-5217-EC68480A72E2}"/>
          </ac:picMkLst>
        </pc:picChg>
        <pc:picChg chg="mod">
          <ac:chgData name="Imran PBI Haq" userId="ce68641a93ecf854" providerId="LiveId" clId="{8629543F-EFF4-46DB-9D5C-1B6D02833F40}" dt="2024-03-24T15:22:12.976" v="183" actId="34135"/>
          <ac:picMkLst>
            <pc:docMk/>
            <pc:sldMk cId="3863381222" sldId="257"/>
            <ac:picMk id="22" creationId="{9F1D71E4-CE12-4350-81F7-C3B5C68DE41C}"/>
          </ac:picMkLst>
        </pc:picChg>
        <pc:picChg chg="mod">
          <ac:chgData name="Imran PBI Haq" userId="ce68641a93ecf854" providerId="LiveId" clId="{8629543F-EFF4-46DB-9D5C-1B6D02833F40}" dt="2024-03-24T15:22:12.976" v="183" actId="34135"/>
          <ac:picMkLst>
            <pc:docMk/>
            <pc:sldMk cId="3863381222" sldId="257"/>
            <ac:picMk id="23" creationId="{FF334E84-EAAB-9CBF-49F5-9FFC6690DB67}"/>
          </ac:picMkLst>
        </pc:picChg>
      </pc:sldChg>
      <pc:sldChg chg="addSp delSp modSp add del mod">
        <pc:chgData name="Imran PBI Haq" userId="ce68641a93ecf854" providerId="LiveId" clId="{8629543F-EFF4-46DB-9D5C-1B6D02833F40}" dt="2024-03-24T15:31:16.990" v="225" actId="2696"/>
        <pc:sldMkLst>
          <pc:docMk/>
          <pc:sldMk cId="3042090963" sldId="258"/>
        </pc:sldMkLst>
        <pc:grpChg chg="del">
          <ac:chgData name="Imran PBI Haq" userId="ce68641a93ecf854" providerId="LiveId" clId="{8629543F-EFF4-46DB-9D5C-1B6D02833F40}" dt="2024-03-24T15:11:40.962" v="105" actId="478"/>
          <ac:grpSpMkLst>
            <pc:docMk/>
            <pc:sldMk cId="3042090963" sldId="258"/>
            <ac:grpSpMk id="8" creationId="{01C464CC-9071-494C-5DB9-5F6EEA7A3966}"/>
          </ac:grpSpMkLst>
        </pc:grpChg>
        <pc:grpChg chg="add mod">
          <ac:chgData name="Imran PBI Haq" userId="ce68641a93ecf854" providerId="LiveId" clId="{8629543F-EFF4-46DB-9D5C-1B6D02833F40}" dt="2024-03-24T15:15:00.867" v="132" actId="34135"/>
          <ac:grpSpMkLst>
            <pc:docMk/>
            <pc:sldMk cId="3042090963" sldId="258"/>
            <ac:grpSpMk id="11" creationId="{AA2B911F-CF75-6697-DFC9-56D64A5FC00A}"/>
          </ac:grpSpMkLst>
        </pc:grpChg>
        <pc:grpChg chg="add mod">
          <ac:chgData name="Imran PBI Haq" userId="ce68641a93ecf854" providerId="LiveId" clId="{8629543F-EFF4-46DB-9D5C-1B6D02833F40}" dt="2024-03-24T15:15:00.867" v="132" actId="34135"/>
          <ac:grpSpMkLst>
            <pc:docMk/>
            <pc:sldMk cId="3042090963" sldId="258"/>
            <ac:grpSpMk id="12" creationId="{AB5BBC22-7D29-85ED-45BA-D529D4FC0491}"/>
          </ac:grpSpMkLst>
        </pc:grpChg>
        <pc:picChg chg="add mod modCrop">
          <ac:chgData name="Imran PBI Haq" userId="ce68641a93ecf854" providerId="LiveId" clId="{8629543F-EFF4-46DB-9D5C-1B6D02833F40}" dt="2024-03-24T15:15:00.867" v="132" actId="34135"/>
          <ac:picMkLst>
            <pc:docMk/>
            <pc:sldMk cId="3042090963" sldId="258"/>
            <ac:picMk id="3" creationId="{B3FFB12B-3AEF-F61C-F4C3-588E1EB76E7E}"/>
          </ac:picMkLst>
        </pc:picChg>
        <pc:picChg chg="add mod modCrop">
          <ac:chgData name="Imran PBI Haq" userId="ce68641a93ecf854" providerId="LiveId" clId="{8629543F-EFF4-46DB-9D5C-1B6D02833F40}" dt="2024-03-24T15:15:00.867" v="132" actId="34135"/>
          <ac:picMkLst>
            <pc:docMk/>
            <pc:sldMk cId="3042090963" sldId="258"/>
            <ac:picMk id="6" creationId="{26710C6F-03BD-8F30-1B24-749348A405D1}"/>
          </ac:picMkLst>
        </pc:picChg>
        <pc:picChg chg="add mod modCrop">
          <ac:chgData name="Imran PBI Haq" userId="ce68641a93ecf854" providerId="LiveId" clId="{8629543F-EFF4-46DB-9D5C-1B6D02833F40}" dt="2024-03-24T15:15:00.867" v="132" actId="34135"/>
          <ac:picMkLst>
            <pc:docMk/>
            <pc:sldMk cId="3042090963" sldId="258"/>
            <ac:picMk id="10" creationId="{288017E1-FB2B-25E0-FFE0-64DBCA90AA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1387-5135-B728-EA9A-BD0A5B402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338B9-DB1E-6330-D8E0-8A29BDFBB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DD68-6C90-97FF-200E-5B450566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FA5D-FE79-9FD2-6EE3-68358ED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AD08-6DAB-6DC9-0BFF-DFDF670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6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93F4-7B28-385A-952F-1AD5F031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8AD2F-78F5-7214-DADF-44A12E17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6EE4-0174-3A6E-42D2-377FF46B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A37F-4A3D-0709-B07B-7B037404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4722-C413-09DE-9B7E-BED9A9B3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6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F5F4D-C608-F17C-980E-9D98FF0BA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3E5E8-C10F-A731-7AA6-EEC81C566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2347-E1E9-1EC4-9530-851964DC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25A2-FB7B-1C6C-1235-F28D3858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1C9D-7483-38BD-FF5F-662D6594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0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A136-2F2C-0C00-5147-3CCE913E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8CB9-3474-BEEB-6347-7E86F642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A15AC-9271-968F-7096-94ED3FAA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D8B3A-3B5B-38ED-66AC-3888578F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573A-F7ED-AAB2-D5C7-485BD28C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5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75A4-681D-AB31-B67C-35B910F7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7671-7685-4D3E-2339-CBF379F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0F67-6B53-2433-6BDB-9B397D56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6149-75E1-BD84-B0EC-B666098B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9FBF-9F89-BC19-4AC4-C885CE1E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EFEA-1779-19BB-A796-5A7E14C4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FD23-C9D6-43F8-E262-7FD3DB1B3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1C6E-45EE-DB1C-B5C6-D559A9B0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99F44-7839-2828-C577-0F39E1C9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6A35-9334-1A9F-2B31-00A18AD0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A22B-18A2-647D-8744-772F8695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4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DBE-D5A3-1038-68B8-C85ECF5C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1B096-1FEB-6D7C-B4F5-DFD958183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AC076-09E1-08CA-AB9F-ACD32447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0EBC9-3637-B937-EC3D-101D20877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90C42-2CAA-3FB6-A68F-0274793D3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571F8-AA9D-E549-6C28-78073C92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2A2A3-8EA5-7490-FBFA-C40D7A91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BA4D8-02F0-056F-AA58-28AD64CC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4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7273-1C33-3B8B-5E17-67C7D8BF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466F1-8842-2645-34FA-FE8FABE7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93D7C-0E3C-142D-90F3-3D980DE0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00E6B-1775-942A-6E47-D7926A87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09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A15E6-0B74-719A-B040-2DA422D1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E2A0C-2A0F-6613-4F97-2F26FB22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29773-5734-B4EC-FFE0-454AF972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7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F1C4-4EAB-46EE-A918-B4EABD06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202F-94E0-6A85-AE04-60F02E30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B745-98AE-E1B7-5B6C-FBB5090A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55139-D9E1-C98E-B31E-9A60E8B8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9108-ACEA-BF93-502D-C093D8B6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612BD-4601-189A-CAD3-D1AD5A7B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52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77A6-FFD9-BD1E-46E6-9305EC9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FCDE9-FB1E-373A-08B4-0753F6248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26CB-7CCE-0721-EEE3-3FA2DA61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B111-455A-D303-7655-1D90AE50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DD501-CC70-FD19-DD8E-1300025E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3638C-4694-EB90-7A54-1D4696C2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2E6C2-0658-DEFA-797C-15CA823F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E860-8FD6-7832-49B9-30039597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5E31-6E98-7900-5054-C934E41B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89B51-C85D-4B8B-90AA-688A4224BDE8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8876-E60B-B9E3-AA5F-40DDAFC41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58E3-A880-744E-0B85-95FB39E72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B44D9-5E41-41C0-BE7B-7CE5E13E4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18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C464CC-9071-494C-5DB9-5F6EEA7A396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4375150" cy="6858000"/>
            <a:chOff x="0" y="0"/>
            <a:chExt cx="3770526" cy="5985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D5D529-B5B0-3DF9-67EA-BB2BBDB2963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/>
            <a:srcRect b="5378"/>
            <a:stretch/>
          </p:blipFill>
          <p:spPr>
            <a:xfrm>
              <a:off x="0" y="0"/>
              <a:ext cx="3770526" cy="3016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B46A51-4DEC-F4C7-16D6-8F71E9B20D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t="1682"/>
            <a:stretch/>
          </p:blipFill>
          <p:spPr>
            <a:xfrm>
              <a:off x="0" y="3016250"/>
              <a:ext cx="3770526" cy="296959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5A0277C-4B45-D6EA-26F2-BBB0AE4E8862}"/>
              </a:ext>
            </a:extLst>
          </p:cNvPr>
          <p:cNvSpPr/>
          <p:nvPr/>
        </p:nvSpPr>
        <p:spPr>
          <a:xfrm>
            <a:off x="52916" y="1248947"/>
            <a:ext cx="2956984" cy="5501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DE9D1-6D9B-DCBC-463E-109ABFCE9083}"/>
              </a:ext>
            </a:extLst>
          </p:cNvPr>
          <p:cNvSpPr/>
          <p:nvPr/>
        </p:nvSpPr>
        <p:spPr>
          <a:xfrm>
            <a:off x="446723" y="1629463"/>
            <a:ext cx="2432685" cy="1318525"/>
          </a:xfrm>
          <a:prstGeom prst="rect">
            <a:avLst/>
          </a:prstGeom>
          <a:solidFill>
            <a:srgbClr val="99FF99">
              <a:alpha val="14902"/>
            </a:srgb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29582-82F9-F7C2-951F-A4E64D0E963F}"/>
              </a:ext>
            </a:extLst>
          </p:cNvPr>
          <p:cNvSpPr/>
          <p:nvPr/>
        </p:nvSpPr>
        <p:spPr>
          <a:xfrm>
            <a:off x="446723" y="6204496"/>
            <a:ext cx="2486977" cy="48289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51435-3DCC-584C-4DAC-F73EDB706FFC}"/>
              </a:ext>
            </a:extLst>
          </p:cNvPr>
          <p:cNvSpPr/>
          <p:nvPr/>
        </p:nvSpPr>
        <p:spPr>
          <a:xfrm>
            <a:off x="375285" y="1300851"/>
            <a:ext cx="2558415" cy="180906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5BE3DF-4719-8DC4-C4C9-813790D9686E}"/>
              </a:ext>
            </a:extLst>
          </p:cNvPr>
          <p:cNvSpPr/>
          <p:nvPr/>
        </p:nvSpPr>
        <p:spPr>
          <a:xfrm>
            <a:off x="545874" y="3507632"/>
            <a:ext cx="2264002" cy="851227"/>
          </a:xfrm>
          <a:prstGeom prst="rect">
            <a:avLst/>
          </a:prstGeom>
          <a:solidFill>
            <a:srgbClr val="FDEECF">
              <a:alpha val="14902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D95A8E-0574-AE5F-0B36-F3BFF95E5A97}"/>
              </a:ext>
            </a:extLst>
          </p:cNvPr>
          <p:cNvSpPr/>
          <p:nvPr/>
        </p:nvSpPr>
        <p:spPr>
          <a:xfrm>
            <a:off x="446723" y="3161816"/>
            <a:ext cx="2486977" cy="1362559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ABD4C0-FE34-8362-6607-3855D2017A8F}"/>
              </a:ext>
            </a:extLst>
          </p:cNvPr>
          <p:cNvSpPr/>
          <p:nvPr/>
        </p:nvSpPr>
        <p:spPr>
          <a:xfrm>
            <a:off x="551017" y="4737953"/>
            <a:ext cx="2258859" cy="1153259"/>
          </a:xfrm>
          <a:prstGeom prst="rect">
            <a:avLst/>
          </a:prstGeom>
          <a:solidFill>
            <a:srgbClr val="CCECFF">
              <a:alpha val="20000"/>
            </a:srgb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197E6-50CF-FAE7-38B6-E6EFB1AB2540}"/>
              </a:ext>
            </a:extLst>
          </p:cNvPr>
          <p:cNvSpPr/>
          <p:nvPr/>
        </p:nvSpPr>
        <p:spPr>
          <a:xfrm>
            <a:off x="446723" y="4590008"/>
            <a:ext cx="2486977" cy="1548855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84001E-2DCD-18C9-38AB-C43E0A6704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62601" y="44450"/>
            <a:ext cx="2352228" cy="6756400"/>
            <a:chOff x="0" y="0"/>
            <a:chExt cx="1943100" cy="58695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F57AAF-8E71-0E35-4128-E39171C92D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0" y="0"/>
              <a:ext cx="1943100" cy="4781550"/>
              <a:chOff x="0" y="0"/>
              <a:chExt cx="2790658" cy="636270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F1D71E4-CE12-4350-81F7-C3B5C68DE41C}"/>
                  </a:ext>
                </a:extLst>
              </p:cNvPr>
              <p:cNvPicPr>
                <a:picLocks noGrp="1" noRot="1" noMove="1" noResize="1" noEditPoints="1" noAdjustHandles="1" noChangeArrowheads="1" noChangeShapeType="1" noCrop="1"/>
              </p:cNvPicPr>
              <p:nvPr/>
            </p:nvPicPr>
            <p:blipFill rotWithShape="1">
              <a:blip r:embed="rId4"/>
              <a:srcRect b="2862"/>
              <a:stretch/>
            </p:blipFill>
            <p:spPr>
              <a:xfrm>
                <a:off x="0" y="0"/>
                <a:ext cx="2789387" cy="323215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F334E84-EAAB-9CBF-49F5-9FFC6690DB67}"/>
                  </a:ext>
                </a:extLst>
              </p:cNvPr>
              <p:cNvPicPr>
                <a:picLocks noGrp="1" noRot="1" noMove="1" noResize="1" noEditPoints="1" noAdjustHandles="1" noChangeArrowheads="1" noChangeShapeType="1" noCrop="1"/>
              </p:cNvPicPr>
              <p:nvPr/>
            </p:nvPicPr>
            <p:blipFill rotWithShape="1">
              <a:blip r:embed="rId5"/>
              <a:srcRect t="1400"/>
              <a:stretch/>
            </p:blipFill>
            <p:spPr>
              <a:xfrm>
                <a:off x="0" y="3232150"/>
                <a:ext cx="2790658" cy="3130550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E47AA1-90C2-4A4E-5217-EC68480A72E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6"/>
            <a:srcRect t="14047"/>
            <a:stretch/>
          </p:blipFill>
          <p:spPr>
            <a:xfrm>
              <a:off x="0" y="4781550"/>
              <a:ext cx="1942215" cy="1087979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C7B2D43-E3C3-B8DC-EC58-7C5124B911DF}"/>
              </a:ext>
            </a:extLst>
          </p:cNvPr>
          <p:cNvSpPr/>
          <p:nvPr/>
        </p:nvSpPr>
        <p:spPr>
          <a:xfrm>
            <a:off x="5561514" y="541507"/>
            <a:ext cx="2768099" cy="61879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A2633-9B62-4B0F-3DB7-55B9F5F0151B}"/>
              </a:ext>
            </a:extLst>
          </p:cNvPr>
          <p:cNvSpPr/>
          <p:nvPr/>
        </p:nvSpPr>
        <p:spPr>
          <a:xfrm>
            <a:off x="5875973" y="615051"/>
            <a:ext cx="2386966" cy="173286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E956F1-9731-DD39-405E-6ABABE848C3E}"/>
              </a:ext>
            </a:extLst>
          </p:cNvPr>
          <p:cNvSpPr/>
          <p:nvPr/>
        </p:nvSpPr>
        <p:spPr>
          <a:xfrm>
            <a:off x="5875974" y="2393937"/>
            <a:ext cx="2386966" cy="1458926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6BECED-BB89-A352-284D-15B8C5325B5A}"/>
              </a:ext>
            </a:extLst>
          </p:cNvPr>
          <p:cNvSpPr/>
          <p:nvPr/>
        </p:nvSpPr>
        <p:spPr>
          <a:xfrm>
            <a:off x="5875973" y="3898887"/>
            <a:ext cx="2386966" cy="2417606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F20D10-2771-45A7-916A-6EA56AEDC785}"/>
              </a:ext>
            </a:extLst>
          </p:cNvPr>
          <p:cNvSpPr/>
          <p:nvPr/>
        </p:nvSpPr>
        <p:spPr>
          <a:xfrm>
            <a:off x="5934547" y="4053600"/>
            <a:ext cx="2228378" cy="2175749"/>
          </a:xfrm>
          <a:prstGeom prst="rect">
            <a:avLst/>
          </a:prstGeom>
          <a:solidFill>
            <a:srgbClr val="CCECFF">
              <a:alpha val="20000"/>
            </a:srgb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EE1B0C-C6A4-8CFF-6A5F-7599905998AE}"/>
              </a:ext>
            </a:extLst>
          </p:cNvPr>
          <p:cNvSpPr/>
          <p:nvPr/>
        </p:nvSpPr>
        <p:spPr>
          <a:xfrm>
            <a:off x="6034561" y="4660563"/>
            <a:ext cx="2009302" cy="1478300"/>
          </a:xfrm>
          <a:prstGeom prst="rect">
            <a:avLst/>
          </a:prstGeom>
          <a:solidFill>
            <a:srgbClr val="CCECFF">
              <a:alpha val="20000"/>
            </a:srgb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E3B3E0-8774-0B9D-855E-2F90B7E16FC4}"/>
              </a:ext>
            </a:extLst>
          </p:cNvPr>
          <p:cNvSpPr/>
          <p:nvPr/>
        </p:nvSpPr>
        <p:spPr>
          <a:xfrm>
            <a:off x="6153623" y="4877780"/>
            <a:ext cx="1760135" cy="1163196"/>
          </a:xfrm>
          <a:prstGeom prst="rect">
            <a:avLst/>
          </a:prstGeom>
          <a:solidFill>
            <a:srgbClr val="CCECFF">
              <a:alpha val="20000"/>
            </a:srgb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93038C-B928-A23D-DF1B-BD0C0FA07CA5}"/>
              </a:ext>
            </a:extLst>
          </p:cNvPr>
          <p:cNvSpPr/>
          <p:nvPr/>
        </p:nvSpPr>
        <p:spPr>
          <a:xfrm>
            <a:off x="6253637" y="5363065"/>
            <a:ext cx="1437801" cy="571010"/>
          </a:xfrm>
          <a:prstGeom prst="rect">
            <a:avLst/>
          </a:prstGeom>
          <a:solidFill>
            <a:srgbClr val="CCECFF">
              <a:alpha val="20000"/>
            </a:srgb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93CF79-11AE-3740-AE00-9937B52BA0F3}"/>
              </a:ext>
            </a:extLst>
          </p:cNvPr>
          <p:cNvSpPr/>
          <p:nvPr/>
        </p:nvSpPr>
        <p:spPr>
          <a:xfrm>
            <a:off x="5934548" y="2587884"/>
            <a:ext cx="2228378" cy="1108963"/>
          </a:xfrm>
          <a:prstGeom prst="rect">
            <a:avLst/>
          </a:prstGeom>
          <a:solidFill>
            <a:srgbClr val="FDEECF">
              <a:alpha val="14902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1277B0-046C-5934-E814-69AB205B1721}"/>
              </a:ext>
            </a:extLst>
          </p:cNvPr>
          <p:cNvSpPr txBox="1"/>
          <p:nvPr/>
        </p:nvSpPr>
        <p:spPr>
          <a:xfrm>
            <a:off x="8413750" y="377521"/>
            <a:ext cx="219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IBCS Combo Chart with Previous Month Variance Bar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6768B7-6E07-54DC-8835-CA5DB22FC7C8}"/>
              </a:ext>
            </a:extLst>
          </p:cNvPr>
          <p:cNvSpPr txBox="1"/>
          <p:nvPr/>
        </p:nvSpPr>
        <p:spPr>
          <a:xfrm>
            <a:off x="3079935" y="1019817"/>
            <a:ext cx="20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IBCS Combo Chart</a:t>
            </a:r>
          </a:p>
        </p:txBody>
      </p:sp>
    </p:spTree>
    <p:extLst>
      <p:ext uri="{BB962C8B-B14F-4D97-AF65-F5344CB8AC3E}">
        <p14:creationId xmlns:p14="http://schemas.microsoft.com/office/powerpoint/2010/main" val="386338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PBI Haq</dc:creator>
  <cp:lastModifiedBy>Imran PBI Haq</cp:lastModifiedBy>
  <cp:revision>1</cp:revision>
  <dcterms:created xsi:type="dcterms:W3CDTF">2024-03-23T12:07:03Z</dcterms:created>
  <dcterms:modified xsi:type="dcterms:W3CDTF">2024-03-24T15:35:47Z</dcterms:modified>
</cp:coreProperties>
</file>