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59" r:id="rId3"/>
    <p:sldId id="260" r:id="rId4"/>
    <p:sldId id="258" r:id="rId5"/>
    <p:sldId id="270" r:id="rId6"/>
    <p:sldId id="301" r:id="rId7"/>
    <p:sldId id="283" r:id="rId8"/>
    <p:sldId id="284" r:id="rId9"/>
    <p:sldId id="272" r:id="rId10"/>
    <p:sldId id="263" r:id="rId11"/>
    <p:sldId id="275" r:id="rId12"/>
    <p:sldId id="262" r:id="rId13"/>
    <p:sldId id="277" r:id="rId14"/>
    <p:sldId id="278" r:id="rId15"/>
    <p:sldId id="279" r:id="rId16"/>
    <p:sldId id="280" r:id="rId17"/>
    <p:sldId id="281" r:id="rId18"/>
    <p:sldId id="282" r:id="rId19"/>
    <p:sldId id="30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076D-786B-4BD7-AA06-B59E926059D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8EB2-DFB9-425E-8D6F-F7278487D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7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2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9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2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7FD5-044E-4B31-A1C5-A0F8C738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46E2A-1475-4295-A3E6-3C397635A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22906-D9A9-4191-A023-8A2BEBC7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09651-A783-43D6-A139-BA803CB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E8C3-387F-47CF-A9A6-9A981F15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1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E84CF-B90C-4B9C-93D1-04986CA8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7B9E1-DE65-4FF3-993C-895A209C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270F-DF62-4227-98F6-2D3B8DAC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BDA63-41E4-4FD7-8480-D88B5A1C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8851A-66E2-4068-8587-3A941C8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46A2A2-B7EF-4D85-8D2F-BB75634D7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25E82-B91C-4EC0-821D-E8474EBE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CFF9F-0864-4CCB-97FE-5ABD1F18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EC110-054C-472E-8563-15E848CB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79C41-BF6F-4641-A09B-4EA994E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7FCA-3692-4E05-A80A-C1DAC67B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31402-8F3A-4518-B129-F9EE52E4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888D7-E40C-4A21-84A8-EF258DD6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0D4BF-483B-444E-8AC8-0F8E7F23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C541E-FBDB-4355-9CD8-4EE38DB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C8ED-9C88-4B00-AAF5-9ED71030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B90D8-0B3A-4DF3-BE9B-51F717AB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90F22-5FF6-4359-B8AD-56B9CFFA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F888-31FB-4738-99A9-D19ED2C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0F145-E824-43B4-8D72-A19F0341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0224-3489-4707-ACCA-ADFC079F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A5C46-7FF1-43AC-87B9-B439CF63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ADFA2-CEEF-42B8-B9A6-51C5DB14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FFAED-9637-417A-8433-B4367EF9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A8F2E-3C39-4DB0-863D-CD2999C2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69B48-6BB3-4ED1-86E9-32B4CE52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1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1BC2-40C4-43FF-BF7A-069BC71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00ADF-1EAD-4A5C-909A-AF5998F0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557B9-E5DF-41A2-8704-9C476C78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A2C5-B45A-47B2-876F-8A7BF40B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31CE2-A977-4340-A2E5-9DACA636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6FA8B5-1954-47E9-B3CA-D637458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D7693-8446-474D-82A8-ED6621BF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FD64B-EB90-403E-B027-A6577104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A39-60A2-4305-A83E-A4C4955C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59595-8BA4-416A-99E1-42B47EE8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3BAF6C-211E-4CDC-9ED2-F0C3653A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7018A-9280-480C-8989-11E46261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5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B1235B-5920-493C-A575-2E17EDEA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EC000-7347-4391-9688-8FAD0F63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A8DD1-6EF3-4749-B1FC-8DAB63E6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90CE3-0D92-4D48-B36A-82EA0187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6B227-3DA9-4B12-8259-97831A91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A684D-F29A-412A-A497-BE4DD154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EB87E-8540-4942-B876-416BF2E8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24FAD-B8C3-4A26-87A8-12847ABE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4A0A-C53A-4117-9526-F33B4A77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89980-C2DD-47F2-A071-4C37E5E5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3EA66-C48A-42F1-8E32-1BA58CCC4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998538-6BE7-413F-821C-B10341E2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30808-4B16-46D0-BD16-2D5DC3E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06E6F-789A-4D8A-90F0-944A31F5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C29ED-FF45-4947-9213-D3E9A22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D91E70-C1C2-4D95-BA65-1BD4AE6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5A9E8-146D-4F7A-9FFC-87EB2B89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2317-DB90-4538-A073-7139404A6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5F0B-3482-4FBE-835B-33E83C31C20A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0483F-47E9-4CAD-8ABB-17F88668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BA0C-2F05-45B8-9219-B9B01632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3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63DA01F-D6BB-4776-88A6-8CD7B940F52A}"/>
              </a:ext>
            </a:extLst>
          </p:cNvPr>
          <p:cNvSpPr/>
          <p:nvPr/>
        </p:nvSpPr>
        <p:spPr>
          <a:xfrm>
            <a:off x="1619867" y="-9946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래픽 81" descr="전나무">
            <a:extLst>
              <a:ext uri="{FF2B5EF4-FFF2-40B4-BE49-F238E27FC236}">
                <a16:creationId xmlns:a16="http://schemas.microsoft.com/office/drawing/2014/main" id="{2F605B7A-35E7-43C4-BC83-51EA951A1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510" y="333661"/>
            <a:ext cx="475226" cy="405946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A601EE-607B-4587-9C26-3758CDC21AA8}"/>
              </a:ext>
            </a:extLst>
          </p:cNvPr>
          <p:cNvGrpSpPr/>
          <p:nvPr/>
        </p:nvGrpSpPr>
        <p:grpSpPr>
          <a:xfrm>
            <a:off x="1902905" y="256784"/>
            <a:ext cx="1292262" cy="505683"/>
            <a:chOff x="1774072" y="713302"/>
            <a:chExt cx="1292262" cy="505683"/>
          </a:xfrm>
        </p:grpSpPr>
        <p:pic>
          <p:nvPicPr>
            <p:cNvPr id="144" name="그래픽 143" descr="온도계">
              <a:extLst>
                <a:ext uri="{FF2B5EF4-FFF2-40B4-BE49-F238E27FC236}">
                  <a16:creationId xmlns:a16="http://schemas.microsoft.com/office/drawing/2014/main" id="{44DD5168-9859-42EA-9F55-E5A760D18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4072" y="713302"/>
              <a:ext cx="505683" cy="505683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4C3F7E-AAFB-4EED-ACF8-1E64B17D42B6}"/>
                </a:ext>
              </a:extLst>
            </p:cNvPr>
            <p:cNvSpPr txBox="1"/>
            <p:nvPr/>
          </p:nvSpPr>
          <p:spPr>
            <a:xfrm>
              <a:off x="1962863" y="77924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18</a:t>
              </a:r>
              <a:r>
                <a: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8F0E58D-68D7-4A18-94B7-5AC6967C0532}"/>
              </a:ext>
            </a:extLst>
          </p:cNvPr>
          <p:cNvGrpSpPr/>
          <p:nvPr/>
        </p:nvGrpSpPr>
        <p:grpSpPr>
          <a:xfrm>
            <a:off x="2980526" y="333118"/>
            <a:ext cx="1241361" cy="406489"/>
            <a:chOff x="1824971" y="1425301"/>
            <a:chExt cx="1241361" cy="406489"/>
          </a:xfrm>
        </p:grpSpPr>
        <p:pic>
          <p:nvPicPr>
            <p:cNvPr id="142" name="그래픽 141" descr="물">
              <a:extLst>
                <a:ext uri="{FF2B5EF4-FFF2-40B4-BE49-F238E27FC236}">
                  <a16:creationId xmlns:a16="http://schemas.microsoft.com/office/drawing/2014/main" id="{33A21CFD-E048-4271-B281-05493237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971" y="1427907"/>
              <a:ext cx="403883" cy="40388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59F183A-DD97-400F-A75D-A00BC88409BB}"/>
                </a:ext>
              </a:extLst>
            </p:cNvPr>
            <p:cNvSpPr txBox="1"/>
            <p:nvPr/>
          </p:nvSpPr>
          <p:spPr>
            <a:xfrm>
              <a:off x="1962861" y="14253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40</a:t>
              </a:r>
              <a:r>
                <a:rPr lang="en-US" altLang="ko-KR" sz="12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%</a:t>
              </a:r>
              <a:endParaRPr lang="en-US" altLang="ko-KR" sz="1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7" name="그래픽 86" descr="제곱">
            <a:extLst>
              <a:ext uri="{FF2B5EF4-FFF2-40B4-BE49-F238E27FC236}">
                <a16:creationId xmlns:a16="http://schemas.microsoft.com/office/drawing/2014/main" id="{C7AB3604-4022-4763-890D-0001505C5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9173" y="1017846"/>
            <a:ext cx="567746" cy="5677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ECAC66-ABC6-4FDC-A347-6C951339B4BB}"/>
              </a:ext>
            </a:extLst>
          </p:cNvPr>
          <p:cNvGrpSpPr/>
          <p:nvPr/>
        </p:nvGrpSpPr>
        <p:grpSpPr>
          <a:xfrm>
            <a:off x="9175079" y="218715"/>
            <a:ext cx="1103471" cy="469071"/>
            <a:chOff x="9132540" y="218715"/>
            <a:chExt cx="1103471" cy="469071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B9C5B54F-0A64-40A4-85E7-3876B956F319}"/>
                </a:ext>
              </a:extLst>
            </p:cNvPr>
            <p:cNvSpPr/>
            <p:nvPr/>
          </p:nvSpPr>
          <p:spPr>
            <a:xfrm>
              <a:off x="9132540" y="218715"/>
              <a:ext cx="1103471" cy="469071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2CBE2D6-A16F-4763-B698-17709F2DDB81}"/>
                </a:ext>
              </a:extLst>
            </p:cNvPr>
            <p:cNvSpPr txBox="1"/>
            <p:nvPr/>
          </p:nvSpPr>
          <p:spPr>
            <a:xfrm>
              <a:off x="9132540" y="220878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Logout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2C9780-D61E-4AB9-B324-2B7BA5A772F2}"/>
              </a:ext>
            </a:extLst>
          </p:cNvPr>
          <p:cNvGrpSpPr/>
          <p:nvPr/>
        </p:nvGrpSpPr>
        <p:grpSpPr>
          <a:xfrm>
            <a:off x="3979458" y="4867874"/>
            <a:ext cx="1127998" cy="944259"/>
            <a:chOff x="3979458" y="4867874"/>
            <a:chExt cx="1127998" cy="944259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3BE1C3F5-6375-4BB5-8B7F-236FC3FF67BD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prstMaterial="matte">
              <a:bevelT w="63500" h="63500" prst="hardEdge"/>
              <a:extrusionClr>
                <a:schemeClr val="bg1"/>
              </a:extrusionClr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5" name="그래픽 94" descr="눈송이">
              <a:extLst>
                <a:ext uri="{FF2B5EF4-FFF2-40B4-BE49-F238E27FC236}">
                  <a16:creationId xmlns:a16="http://schemas.microsoft.com/office/drawing/2014/main" id="{AB200457-1C01-4F78-9297-DB0BB6CFC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56E4EA5-C2E2-40EE-B6CD-BE2A5D0377E4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D284BA-C668-44F6-87E1-6E6B9C4C251F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9AE7AB-7471-4FF9-BCFD-47E6149B530B}"/>
              </a:ext>
            </a:extLst>
          </p:cNvPr>
          <p:cNvGrpSpPr/>
          <p:nvPr/>
        </p:nvGrpSpPr>
        <p:grpSpPr>
          <a:xfrm>
            <a:off x="5171952" y="4825640"/>
            <a:ext cx="1127998" cy="1031551"/>
            <a:chOff x="5171952" y="4825640"/>
            <a:chExt cx="1127998" cy="1031551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EA30418-99AA-4A82-9A0C-7F9DD8FD3CF5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prstMaterial="matte">
              <a:bevelT w="63500" h="63500" prst="hardEdge"/>
              <a:extrusionClr>
                <a:schemeClr val="bg1"/>
              </a:extrusionClr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래픽 133" descr="원 화살표">
              <a:extLst>
                <a:ext uri="{FF2B5EF4-FFF2-40B4-BE49-F238E27FC236}">
                  <a16:creationId xmlns:a16="http://schemas.microsoft.com/office/drawing/2014/main" id="{77F792F8-956B-420E-BE0E-84B26593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0690" y="4825640"/>
              <a:ext cx="1036129" cy="1031551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EB26E7-54D9-4FEC-A87D-BF7E47C6D8C8}"/>
                </a:ext>
              </a:extLst>
            </p:cNvPr>
            <p:cNvSpPr txBox="1"/>
            <p:nvPr/>
          </p:nvSpPr>
          <p:spPr>
            <a:xfrm>
              <a:off x="5527821" y="5065788"/>
              <a:ext cx="462782" cy="52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lang="ko-KR" altLang="en-US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CDB94F8-B3D8-4D87-9575-9CF53B86F1E3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4F559ED-B0C1-4ADA-A22D-D4D66B944C92}"/>
              </a:ext>
            </a:extLst>
          </p:cNvPr>
          <p:cNvSpPr/>
          <p:nvPr/>
        </p:nvSpPr>
        <p:spPr>
          <a:xfrm>
            <a:off x="2788944" y="4867341"/>
            <a:ext cx="1127998" cy="944259"/>
          </a:xfrm>
          <a:prstGeom prst="roundRect">
            <a:avLst>
              <a:gd name="adj" fmla="val 10145"/>
            </a:avLst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prstMaterial="matte">
            <a:bevelT w="63500" h="63500" prst="hardEdge"/>
            <a:extrusionClr>
              <a:schemeClr val="bg1"/>
            </a:extrusionClr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3" name="그래픽 132" descr="불꽃">
            <a:extLst>
              <a:ext uri="{FF2B5EF4-FFF2-40B4-BE49-F238E27FC236}">
                <a16:creationId xmlns:a16="http://schemas.microsoft.com/office/drawing/2014/main" id="{82B4D40F-F2AE-4AE3-BA75-F1281A8ACE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84370" y="5052681"/>
            <a:ext cx="556251" cy="556251"/>
          </a:xfrm>
          <a:prstGeom prst="rect">
            <a:avLst/>
          </a:prstGeom>
          <a:effectLst/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C7773F3-90D2-4C80-9EF2-65985B5DF575}"/>
              </a:ext>
            </a:extLst>
          </p:cNvPr>
          <p:cNvSpPr/>
          <p:nvPr/>
        </p:nvSpPr>
        <p:spPr>
          <a:xfrm>
            <a:off x="8491936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87B4F9-DB2E-4E4F-9340-9C2EA3E06CAA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92C9EE-2F81-43E3-8CB5-84B88DE037E7}"/>
              </a:ext>
            </a:extLst>
          </p:cNvPr>
          <p:cNvSpPr/>
          <p:nvPr/>
        </p:nvSpPr>
        <p:spPr>
          <a:xfrm>
            <a:off x="7304865" y="4854643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F7DC10-491E-4840-A8D1-C155B7ACA3D6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12" name="그래픽 111" descr="가로 막대형 차트 RTL">
            <a:extLst>
              <a:ext uri="{FF2B5EF4-FFF2-40B4-BE49-F238E27FC236}">
                <a16:creationId xmlns:a16="http://schemas.microsoft.com/office/drawing/2014/main" id="{82C49036-B0BB-4569-9377-717C7FA217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5414" y="5051058"/>
            <a:ext cx="551426" cy="551426"/>
          </a:xfrm>
          <a:prstGeom prst="rect">
            <a:avLst/>
          </a:prstGeom>
          <a:effectLst/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DF51B9-23A4-412A-AFB3-3D2CDF06A6B6}"/>
              </a:ext>
            </a:extLst>
          </p:cNvPr>
          <p:cNvGrpSpPr/>
          <p:nvPr/>
        </p:nvGrpSpPr>
        <p:grpSpPr>
          <a:xfrm>
            <a:off x="8664728" y="5010970"/>
            <a:ext cx="836517" cy="663634"/>
            <a:chOff x="7817665" y="4977116"/>
            <a:chExt cx="836517" cy="663634"/>
          </a:xfrm>
        </p:grpSpPr>
        <p:pic>
          <p:nvPicPr>
            <p:cNvPr id="130" name="그래픽 129" descr="사용자">
              <a:extLst>
                <a:ext uri="{FF2B5EF4-FFF2-40B4-BE49-F238E27FC236}">
                  <a16:creationId xmlns:a16="http://schemas.microsoft.com/office/drawing/2014/main" id="{4B234824-C42A-4F6D-8793-D31120E2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17665" y="5078649"/>
              <a:ext cx="562101" cy="562101"/>
            </a:xfrm>
            <a:prstGeom prst="rect">
              <a:avLst/>
            </a:prstGeom>
          </p:spPr>
        </p:pic>
        <p:pic>
          <p:nvPicPr>
            <p:cNvPr id="131" name="그래픽 130" descr="단일 톱니바퀴">
              <a:extLst>
                <a:ext uri="{FF2B5EF4-FFF2-40B4-BE49-F238E27FC236}">
                  <a16:creationId xmlns:a16="http://schemas.microsoft.com/office/drawing/2014/main" id="{3E59254F-695B-49E7-ACB2-2301F1BBF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172827" y="4977116"/>
              <a:ext cx="481355" cy="481355"/>
            </a:xfrm>
            <a:prstGeom prst="rect">
              <a:avLst/>
            </a:prstGeom>
          </p:spPr>
        </p:pic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id="{B75D579C-140E-430B-A80A-E3A217C64251}"/>
              </a:ext>
            </a:extLst>
          </p:cNvPr>
          <p:cNvSpPr>
            <a:spLocks noChangeAspect="1"/>
          </p:cNvSpPr>
          <p:nvPr/>
        </p:nvSpPr>
        <p:spPr>
          <a:xfrm>
            <a:off x="6981882" y="1273228"/>
            <a:ext cx="2916237" cy="2916236"/>
          </a:xfrm>
          <a:prstGeom prst="ellipse">
            <a:avLst/>
          </a:prstGeom>
          <a:gradFill flip="none" rotWithShape="1">
            <a:gsLst>
              <a:gs pos="9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355600" h="63500" prst="cross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BCDE0-3B69-4280-8221-C123DEEEDB19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CD5E57-8EBF-44A1-8353-35A5F6FBD2E9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F4A6C9D-5D57-4313-8CCA-2DE6852D6CCE}"/>
              </a:ext>
            </a:extLst>
          </p:cNvPr>
          <p:cNvGrpSpPr>
            <a:grpSpLocks noChangeAspect="1"/>
          </p:cNvGrpSpPr>
          <p:nvPr/>
        </p:nvGrpSpPr>
        <p:grpSpPr>
          <a:xfrm>
            <a:off x="7422427" y="2282694"/>
            <a:ext cx="897304" cy="897303"/>
            <a:chOff x="7234891" y="530398"/>
            <a:chExt cx="2865850" cy="2870409"/>
          </a:xfrm>
          <a:solidFill>
            <a:schemeClr val="bg1"/>
          </a:solidFill>
        </p:grpSpPr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95789071-64F3-430B-A24C-4A70094718FC}"/>
                </a:ext>
              </a:extLst>
            </p:cNvPr>
            <p:cNvSpPr/>
            <p:nvPr/>
          </p:nvSpPr>
          <p:spPr>
            <a:xfrm>
              <a:off x="7954891" y="1960807"/>
              <a:ext cx="1440000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현 59">
              <a:extLst>
                <a:ext uri="{FF2B5EF4-FFF2-40B4-BE49-F238E27FC236}">
                  <a16:creationId xmlns:a16="http://schemas.microsoft.com/office/drawing/2014/main" id="{20691822-6D97-45F8-90D4-B99151C9924A}"/>
                </a:ext>
              </a:extLst>
            </p:cNvPr>
            <p:cNvSpPr/>
            <p:nvPr/>
          </p:nvSpPr>
          <p:spPr>
            <a:xfrm rot="16200000">
              <a:off x="8660741" y="1244071"/>
              <a:ext cx="1440000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현 60">
              <a:extLst>
                <a:ext uri="{FF2B5EF4-FFF2-40B4-BE49-F238E27FC236}">
                  <a16:creationId xmlns:a16="http://schemas.microsoft.com/office/drawing/2014/main" id="{5E35FDF9-85AA-4296-B87B-17C2AD512BFC}"/>
                </a:ext>
              </a:extLst>
            </p:cNvPr>
            <p:cNvSpPr/>
            <p:nvPr/>
          </p:nvSpPr>
          <p:spPr>
            <a:xfrm rot="10800000">
              <a:off x="7939135" y="530398"/>
              <a:ext cx="1440000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현 61">
              <a:extLst>
                <a:ext uri="{FF2B5EF4-FFF2-40B4-BE49-F238E27FC236}">
                  <a16:creationId xmlns:a16="http://schemas.microsoft.com/office/drawing/2014/main" id="{12A5D625-AD25-4AFB-B651-914A23BE7FD6}"/>
                </a:ext>
              </a:extLst>
            </p:cNvPr>
            <p:cNvSpPr/>
            <p:nvPr/>
          </p:nvSpPr>
          <p:spPr>
            <a:xfrm rot="5400000">
              <a:off x="7216542" y="1256047"/>
              <a:ext cx="1476698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8F7DC2-CC69-4372-8348-CAF1BDB5CFFE}"/>
              </a:ext>
            </a:extLst>
          </p:cNvPr>
          <p:cNvSpPr>
            <a:spLocks noChangeAspect="1"/>
          </p:cNvSpPr>
          <p:nvPr/>
        </p:nvSpPr>
        <p:spPr>
          <a:xfrm>
            <a:off x="8419241" y="2913597"/>
            <a:ext cx="154318" cy="259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13F5741-AED1-4FFE-8C47-22E98F4F29B8}"/>
              </a:ext>
            </a:extLst>
          </p:cNvPr>
          <p:cNvSpPr>
            <a:spLocks noChangeAspect="1"/>
          </p:cNvSpPr>
          <p:nvPr/>
        </p:nvSpPr>
        <p:spPr>
          <a:xfrm>
            <a:off x="8640244" y="2794891"/>
            <a:ext cx="154318" cy="378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335546-584E-4828-AB3D-B1A94DC87166}"/>
              </a:ext>
            </a:extLst>
          </p:cNvPr>
          <p:cNvSpPr>
            <a:spLocks noChangeAspect="1"/>
          </p:cNvSpPr>
          <p:nvPr/>
        </p:nvSpPr>
        <p:spPr>
          <a:xfrm>
            <a:off x="8861249" y="2648487"/>
            <a:ext cx="154318" cy="524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53EAC7-B77A-4CD6-8985-C9D96C28D8CC}"/>
              </a:ext>
            </a:extLst>
          </p:cNvPr>
          <p:cNvSpPr>
            <a:spLocks noChangeAspect="1"/>
          </p:cNvSpPr>
          <p:nvPr/>
        </p:nvSpPr>
        <p:spPr>
          <a:xfrm>
            <a:off x="9082252" y="2503800"/>
            <a:ext cx="154318" cy="6693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EB44FE-70AE-4FAE-964D-925F93CF4E66}"/>
              </a:ext>
            </a:extLst>
          </p:cNvPr>
          <p:cNvSpPr>
            <a:spLocks noChangeAspect="1"/>
          </p:cNvSpPr>
          <p:nvPr/>
        </p:nvSpPr>
        <p:spPr>
          <a:xfrm>
            <a:off x="9303255" y="2359638"/>
            <a:ext cx="154318" cy="8135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2FC68F20-B15F-49D0-B0B5-9D30689B3F1B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0CD58-7D70-498D-AF9B-E0F8CBE1C82F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6307949-56AD-49C4-A378-A83BDC6E079D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5D92757-B2A6-4985-AF2E-D2A2C851280F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57C6AA2-0C05-4381-A091-08563CFEAF2B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B937377-722F-4DD4-88DF-45EBFF5BA2C0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DAB007A-38CB-4D20-89FA-728BFB91550A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십자형 83">
              <a:extLst>
                <a:ext uri="{FF2B5EF4-FFF2-40B4-BE49-F238E27FC236}">
                  <a16:creationId xmlns:a16="http://schemas.microsoft.com/office/drawing/2014/main" id="{92559E65-4485-45DF-893D-8A0E9C6701D9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95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26D2A0D-303A-4057-90B0-795A16E911E4}"/>
              </a:ext>
            </a:extLst>
          </p:cNvPr>
          <p:cNvSpPr/>
          <p:nvPr/>
        </p:nvSpPr>
        <p:spPr>
          <a:xfrm>
            <a:off x="1525356" y="4405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40000"/>
                </a:schemeClr>
              </a:gs>
              <a:gs pos="0">
                <a:schemeClr val="bg2">
                  <a:lumMod val="45000"/>
                </a:schemeClr>
              </a:gs>
              <a:gs pos="4000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1C4AFC-87AA-46BD-A27C-B07A8D9A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34" y="1119017"/>
            <a:ext cx="5750444" cy="37784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02C0EF5-8BD9-474B-AD6B-35557A6E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00" y="3867137"/>
            <a:ext cx="5750444" cy="37808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5A70A3E-FFD0-4057-AE24-9C497CE54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251" y="1218133"/>
            <a:ext cx="3100100" cy="3130693"/>
          </a:xfrm>
          <a:prstGeom prst="rect">
            <a:avLst/>
          </a:prstGeom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B6F01B-BAC7-448D-BBDA-93E6F943E9CC}"/>
              </a:ext>
            </a:extLst>
          </p:cNvPr>
          <p:cNvSpPr/>
          <p:nvPr/>
        </p:nvSpPr>
        <p:spPr>
          <a:xfrm rot="5400000">
            <a:off x="2039423" y="124902"/>
            <a:ext cx="695687" cy="8833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82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줄 화살표: 가로 U-턴">
            <a:extLst>
              <a:ext uri="{FF2B5EF4-FFF2-40B4-BE49-F238E27FC236}">
                <a16:creationId xmlns:a16="http://schemas.microsoft.com/office/drawing/2014/main" id="{723ABE8D-881F-40E0-B2BA-4EB4E0CFF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3181" y="239877"/>
            <a:ext cx="607935" cy="60793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C380858-133F-4DCE-979A-890E12114486}"/>
              </a:ext>
            </a:extLst>
          </p:cNvPr>
          <p:cNvGrpSpPr/>
          <p:nvPr/>
        </p:nvGrpSpPr>
        <p:grpSpPr>
          <a:xfrm>
            <a:off x="2273403" y="4685199"/>
            <a:ext cx="2520654" cy="1281533"/>
            <a:chOff x="2316945" y="5048055"/>
            <a:chExt cx="2520654" cy="128153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4B3F3-0D27-438D-823F-98C46193BDF4}"/>
                </a:ext>
              </a:extLst>
            </p:cNvPr>
            <p:cNvSpPr txBox="1"/>
            <p:nvPr/>
          </p:nvSpPr>
          <p:spPr>
            <a:xfrm>
              <a:off x="3239732" y="5343829"/>
              <a:ext cx="31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~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BC6144-892C-4E19-8061-129150956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45" y="5069128"/>
              <a:ext cx="2028317" cy="383114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yyyy</a:t>
              </a:r>
              <a:r>
                <a:rPr lang="en-US" altLang="ko-KR" dirty="0">
                  <a:solidFill>
                    <a:schemeClr val="tx1"/>
                  </a:solidFill>
                </a:rPr>
                <a:t>/mm…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1546366-B977-47ED-A63C-589E372CB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350" y="5048055"/>
              <a:ext cx="513249" cy="432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541D097A-D128-4F93-B51F-A9C235C5169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6340" y="5155363"/>
              <a:ext cx="259416" cy="209845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CD592A-F91F-41F1-BFDC-75D941601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45" y="5922660"/>
              <a:ext cx="2028317" cy="383114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yyyy</a:t>
              </a:r>
              <a:r>
                <a:rPr lang="en-US" altLang="ko-KR" dirty="0">
                  <a:solidFill>
                    <a:schemeClr val="tx1"/>
                  </a:solidFill>
                </a:rPr>
                <a:t>/mm…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0241A06-E02D-4142-A51A-427BEF478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350" y="5897588"/>
              <a:ext cx="513249" cy="432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CF34DB99-E25B-4E99-931A-4CEF2DB3CC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6340" y="6008071"/>
              <a:ext cx="259416" cy="209845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20D4091-6996-42A8-AD0B-77A0C3EC21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2" t="1087" r="619"/>
          <a:stretch/>
        </p:blipFill>
        <p:spPr>
          <a:xfrm>
            <a:off x="1973252" y="1218133"/>
            <a:ext cx="3113710" cy="3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FD940-63DA-4383-AA63-794C08F9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9" y="826608"/>
            <a:ext cx="3231933" cy="2403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AB23C-20B4-410F-B728-978A25F8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43" y="826608"/>
            <a:ext cx="3231933" cy="2403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B640E-5782-4675-8347-532B167C7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987" y="821450"/>
            <a:ext cx="3231933" cy="2413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F7A772-35BC-413F-AD4B-1397F5872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99" y="4184732"/>
            <a:ext cx="3231933" cy="2413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FBD2-DC65-488A-8928-A4F3E3373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986" y="4184731"/>
            <a:ext cx="3231933" cy="2413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632A51-3E91-4BFF-B153-CB95430E1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443" y="4184732"/>
            <a:ext cx="3231934" cy="25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77416" y="5945114"/>
            <a:ext cx="1928785" cy="454172"/>
            <a:chOff x="0" y="0"/>
            <a:chExt cx="3857570" cy="9083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3022" cy="908344"/>
            </a:xfrm>
            <a:custGeom>
              <a:avLst/>
              <a:gdLst/>
              <a:ahLst/>
              <a:cxnLst/>
              <a:rect l="l" t="t" r="r" b="b"/>
              <a:pathLst>
                <a:path w="1673022" h="908344">
                  <a:moveTo>
                    <a:pt x="0" y="0"/>
                  </a:moveTo>
                  <a:lnTo>
                    <a:pt x="1673022" y="0"/>
                  </a:lnTo>
                  <a:lnTo>
                    <a:pt x="1673022" y="908344"/>
                  </a:lnTo>
                  <a:lnTo>
                    <a:pt x="0" y="908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101444" y="49575"/>
              <a:ext cx="1756126" cy="809195"/>
            </a:xfrm>
            <a:custGeom>
              <a:avLst/>
              <a:gdLst/>
              <a:ahLst/>
              <a:cxnLst/>
              <a:rect l="l" t="t" r="r" b="b"/>
              <a:pathLst>
                <a:path w="1756126" h="809195">
                  <a:moveTo>
                    <a:pt x="0" y="0"/>
                  </a:moveTo>
                  <a:lnTo>
                    <a:pt x="1756126" y="0"/>
                  </a:lnTo>
                  <a:lnTo>
                    <a:pt x="1756126" y="809195"/>
                  </a:lnTo>
                  <a:lnTo>
                    <a:pt x="0" y="809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9542076">
            <a:off x="9951036" y="-1680703"/>
            <a:ext cx="5759210" cy="3874378"/>
          </a:xfrm>
          <a:custGeom>
            <a:avLst/>
            <a:gdLst/>
            <a:ahLst/>
            <a:cxnLst/>
            <a:rect l="l" t="t" r="r" b="b"/>
            <a:pathLst>
              <a:path w="8638815" h="5811567">
                <a:moveTo>
                  <a:pt x="0" y="0"/>
                </a:moveTo>
                <a:lnTo>
                  <a:pt x="8638815" y="0"/>
                </a:lnTo>
                <a:lnTo>
                  <a:pt x="8638815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6436" y="1627929"/>
            <a:ext cx="11019128" cy="4145947"/>
          </a:xfrm>
          <a:custGeom>
            <a:avLst/>
            <a:gdLst/>
            <a:ahLst/>
            <a:cxnLst/>
            <a:rect l="l" t="t" r="r" b="b"/>
            <a:pathLst>
              <a:path w="16528692" h="6218920">
                <a:moveTo>
                  <a:pt x="0" y="0"/>
                </a:moveTo>
                <a:lnTo>
                  <a:pt x="16528692" y="0"/>
                </a:lnTo>
                <a:lnTo>
                  <a:pt x="16528692" y="6218920"/>
                </a:lnTo>
                <a:lnTo>
                  <a:pt x="0" y="6218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8362" y="171451"/>
            <a:ext cx="2753162" cy="46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79">
                <a:solidFill>
                  <a:srgbClr val="06377B"/>
                </a:solidFill>
                <a:latin typeface="용이고딕-레귤러 Ultra-Bold"/>
                <a:ea typeface="용이고딕-레귤러 Ultra-Bold"/>
              </a:rPr>
              <a:t>GUI 설계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8361" y="1020261"/>
            <a:ext cx="1475192" cy="357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>
                <a:solidFill>
                  <a:srgbClr val="000000"/>
                </a:solidFill>
                <a:latin typeface="용이고딕-레귤러 Bold"/>
              </a:rPr>
              <a:t>Flow 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E46891-6D0A-477A-BCDE-9C17C4E2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3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5B1D30-0137-48D7-9416-EB3FE819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"/>
          <a:stretch/>
        </p:blipFill>
        <p:spPr>
          <a:xfrm>
            <a:off x="-1" y="0"/>
            <a:ext cx="12202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6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0B959-8AF2-4A02-A141-12BEB76A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9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88E1EC-C1AE-4BF9-8406-1C323F16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6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79C4E-C40A-4FB1-83B2-0F114FB8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5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8E0E04-3CBE-4C9C-983C-CCBE2314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34321" y="1818601"/>
            <a:ext cx="4641499" cy="3452669"/>
          </a:xfrm>
          <a:custGeom>
            <a:avLst/>
            <a:gdLst/>
            <a:ahLst/>
            <a:cxnLst/>
            <a:rect l="l" t="t" r="r" b="b"/>
            <a:pathLst>
              <a:path w="6962249" h="5179003">
                <a:moveTo>
                  <a:pt x="0" y="0"/>
                </a:moveTo>
                <a:lnTo>
                  <a:pt x="6962249" y="0"/>
                </a:lnTo>
                <a:lnTo>
                  <a:pt x="6962249" y="5179002"/>
                </a:lnTo>
                <a:lnTo>
                  <a:pt x="0" y="517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13831" y="2144494"/>
            <a:ext cx="1424419" cy="1234497"/>
          </a:xfrm>
          <a:custGeom>
            <a:avLst/>
            <a:gdLst/>
            <a:ahLst/>
            <a:cxnLst/>
            <a:rect l="l" t="t" r="r" b="b"/>
            <a:pathLst>
              <a:path w="2136628" h="1851745">
                <a:moveTo>
                  <a:pt x="0" y="0"/>
                </a:moveTo>
                <a:lnTo>
                  <a:pt x="2136629" y="0"/>
                </a:lnTo>
                <a:lnTo>
                  <a:pt x="2136629" y="1851745"/>
                </a:lnTo>
                <a:lnTo>
                  <a:pt x="0" y="1851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2281" y="2144494"/>
            <a:ext cx="1424419" cy="1234497"/>
          </a:xfrm>
          <a:custGeom>
            <a:avLst/>
            <a:gdLst/>
            <a:ahLst/>
            <a:cxnLst/>
            <a:rect l="l" t="t" r="r" b="b"/>
            <a:pathLst>
              <a:path w="2136628" h="1851745">
                <a:moveTo>
                  <a:pt x="0" y="0"/>
                </a:moveTo>
                <a:lnTo>
                  <a:pt x="2136628" y="0"/>
                </a:lnTo>
                <a:lnTo>
                  <a:pt x="2136628" y="1851745"/>
                </a:lnTo>
                <a:lnTo>
                  <a:pt x="0" y="185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9577416" y="5945114"/>
            <a:ext cx="1928785" cy="454172"/>
            <a:chOff x="0" y="0"/>
            <a:chExt cx="3857570" cy="908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73022" cy="908344"/>
            </a:xfrm>
            <a:custGeom>
              <a:avLst/>
              <a:gdLst/>
              <a:ahLst/>
              <a:cxnLst/>
              <a:rect l="l" t="t" r="r" b="b"/>
              <a:pathLst>
                <a:path w="1673022" h="908344">
                  <a:moveTo>
                    <a:pt x="0" y="0"/>
                  </a:moveTo>
                  <a:lnTo>
                    <a:pt x="1673022" y="0"/>
                  </a:lnTo>
                  <a:lnTo>
                    <a:pt x="1673022" y="908344"/>
                  </a:lnTo>
                  <a:lnTo>
                    <a:pt x="0" y="908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101444" y="49575"/>
              <a:ext cx="1756126" cy="809195"/>
            </a:xfrm>
            <a:custGeom>
              <a:avLst/>
              <a:gdLst/>
              <a:ahLst/>
              <a:cxnLst/>
              <a:rect l="l" t="t" r="r" b="b"/>
              <a:pathLst>
                <a:path w="1756126" h="809195">
                  <a:moveTo>
                    <a:pt x="0" y="0"/>
                  </a:moveTo>
                  <a:lnTo>
                    <a:pt x="1756126" y="0"/>
                  </a:lnTo>
                  <a:lnTo>
                    <a:pt x="1756126" y="809195"/>
                  </a:lnTo>
                  <a:lnTo>
                    <a:pt x="0" y="809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-9542076">
            <a:off x="9951036" y="-1680703"/>
            <a:ext cx="5759210" cy="3874378"/>
          </a:xfrm>
          <a:custGeom>
            <a:avLst/>
            <a:gdLst/>
            <a:ahLst/>
            <a:cxnLst/>
            <a:rect l="l" t="t" r="r" b="b"/>
            <a:pathLst>
              <a:path w="8638815" h="5811567">
                <a:moveTo>
                  <a:pt x="0" y="0"/>
                </a:moveTo>
                <a:lnTo>
                  <a:pt x="8638815" y="0"/>
                </a:lnTo>
                <a:lnTo>
                  <a:pt x="8638815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170558" y="3191747"/>
            <a:ext cx="798613" cy="958265"/>
            <a:chOff x="0" y="0"/>
            <a:chExt cx="67738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7384" cy="812800"/>
            </a:xfrm>
            <a:custGeom>
              <a:avLst/>
              <a:gdLst/>
              <a:ahLst/>
              <a:cxnLst/>
              <a:rect l="l" t="t" r="r" b="b"/>
              <a:pathLst>
                <a:path w="677384" h="812800">
                  <a:moveTo>
                    <a:pt x="677384" y="406400"/>
                  </a:moveTo>
                  <a:lnTo>
                    <a:pt x="270984" y="0"/>
                  </a:lnTo>
                  <a:lnTo>
                    <a:pt x="27098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270984" y="609600"/>
                  </a:lnTo>
                  <a:lnTo>
                    <a:pt x="270984" y="812800"/>
                  </a:lnTo>
                  <a:lnTo>
                    <a:pt x="677384" y="406400"/>
                  </a:lnTo>
                  <a:close/>
                </a:path>
              </a:pathLst>
            </a:custGeom>
            <a:solidFill>
              <a:srgbClr val="06377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165100"/>
              <a:ext cx="575784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22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2932703" y="3960139"/>
            <a:ext cx="1671648" cy="1863157"/>
          </a:xfrm>
          <a:custGeom>
            <a:avLst/>
            <a:gdLst/>
            <a:ahLst/>
            <a:cxnLst/>
            <a:rect l="l" t="t" r="r" b="b"/>
            <a:pathLst>
              <a:path w="2507472" h="2794736">
                <a:moveTo>
                  <a:pt x="0" y="0"/>
                </a:moveTo>
                <a:lnTo>
                  <a:pt x="2507472" y="0"/>
                </a:lnTo>
                <a:lnTo>
                  <a:pt x="2507472" y="2794736"/>
                </a:lnTo>
                <a:lnTo>
                  <a:pt x="0" y="2794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16180" y="3931017"/>
            <a:ext cx="1697776" cy="1892279"/>
          </a:xfrm>
          <a:custGeom>
            <a:avLst/>
            <a:gdLst/>
            <a:ahLst/>
            <a:cxnLst/>
            <a:rect l="l" t="t" r="r" b="b"/>
            <a:pathLst>
              <a:path w="2546664" h="2838418">
                <a:moveTo>
                  <a:pt x="0" y="0"/>
                </a:moveTo>
                <a:lnTo>
                  <a:pt x="2546664" y="0"/>
                </a:lnTo>
                <a:lnTo>
                  <a:pt x="2546664" y="2838418"/>
                </a:lnTo>
                <a:lnTo>
                  <a:pt x="0" y="28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201887" y="5386153"/>
            <a:ext cx="3839923" cy="357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난방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,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풍량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 3단계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활성화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예시</a:t>
            </a:r>
            <a:endParaRPr lang="en-US" sz="2266" dirty="0">
              <a:solidFill>
                <a:srgbClr val="000000"/>
              </a:solidFill>
              <a:latin typeface="용이고딕-레귤러"/>
              <a:ea typeface="용이고딕-레귤러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48316" y="3441940"/>
            <a:ext cx="2450824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ea typeface="용이고딕-레귤러"/>
              </a:rPr>
              <a:t>풍량</a:t>
            </a:r>
            <a:r>
              <a:rPr lang="en-US" sz="2266" dirty="0">
                <a:solidFill>
                  <a:srgbClr val="000000"/>
                </a:solidFill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ea typeface="용이고딕-레귤러"/>
              </a:rPr>
              <a:t>조절</a:t>
            </a:r>
            <a:r>
              <a:rPr lang="en-US" sz="2266" dirty="0">
                <a:solidFill>
                  <a:srgbClr val="000000"/>
                </a:solidFill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ea typeface="용이고딕-레귤러"/>
              </a:rPr>
              <a:t>활성화</a:t>
            </a:r>
            <a:r>
              <a:rPr lang="en-US" sz="2266" dirty="0">
                <a:solidFill>
                  <a:srgbClr val="000000"/>
                </a:solidFill>
                <a:ea typeface="용이고딕-레귤러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1425" y="1689810"/>
            <a:ext cx="3022760" cy="357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기능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비활성화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,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활성화</a:t>
            </a:r>
            <a:endParaRPr lang="en-US" sz="2266" dirty="0">
              <a:solidFill>
                <a:srgbClr val="000000"/>
              </a:solidFill>
              <a:latin typeface="용이고딕-레귤러"/>
              <a:ea typeface="용이고딕-레귤러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1791" y="853419"/>
            <a:ext cx="6539849" cy="46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79">
                <a:solidFill>
                  <a:srgbClr val="06377B"/>
                </a:solidFill>
                <a:latin typeface="용이고딕-레귤러 Bold"/>
                <a:ea typeface="용이고딕-레귤러 Bold"/>
              </a:rPr>
              <a:t>GUI : UI/UX 디자인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8731" y="307285"/>
            <a:ext cx="624813" cy="446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7"/>
              </a:lnSpc>
            </a:pPr>
            <a:r>
              <a:rPr lang="en-US" sz="2847">
                <a:solidFill>
                  <a:srgbClr val="06377B"/>
                </a:solidFill>
                <a:latin typeface="DM Sans 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04786" y="423704"/>
            <a:ext cx="4970289" cy="258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</a:pPr>
            <a:r>
              <a:rPr lang="en-US" sz="1683" spc="165">
                <a:solidFill>
                  <a:srgbClr val="231F20"/>
                </a:solidFill>
                <a:latin typeface="DM Sans"/>
                <a:ea typeface="DM Sans"/>
              </a:rPr>
              <a:t>운용절차 - IV. GUI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647E074-D44F-457D-B978-131E8A627693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7C535-FF43-4B25-ACAB-056D89511293}"/>
              </a:ext>
            </a:extLst>
          </p:cNvPr>
          <p:cNvSpPr txBox="1"/>
          <p:nvPr/>
        </p:nvSpPr>
        <p:spPr>
          <a:xfrm>
            <a:off x="6382322" y="3429000"/>
            <a:ext cx="133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Baud rate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EF095-964F-4543-BF92-4AEB594D6573}"/>
              </a:ext>
            </a:extLst>
          </p:cNvPr>
          <p:cNvSpPr txBox="1"/>
          <p:nvPr/>
        </p:nvSpPr>
        <p:spPr>
          <a:xfrm>
            <a:off x="6244634" y="2082391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Bahnschrift SemiBold" panose="020B0502040204020203" pitchFamily="34" charset="0"/>
              </a:rPr>
              <a:t>COM port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1B1242-CEE7-4BF0-AA44-14D653E83E86}"/>
              </a:ext>
            </a:extLst>
          </p:cNvPr>
          <p:cNvSpPr txBox="1"/>
          <p:nvPr/>
        </p:nvSpPr>
        <p:spPr>
          <a:xfrm>
            <a:off x="2202576" y="1843607"/>
            <a:ext cx="348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HAVC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4EDF1-B38B-4ABE-8BDD-B638C3EAE04A}"/>
              </a:ext>
            </a:extLst>
          </p:cNvPr>
          <p:cNvSpPr txBox="1"/>
          <p:nvPr/>
        </p:nvSpPr>
        <p:spPr>
          <a:xfrm>
            <a:off x="2202576" y="3629055"/>
            <a:ext cx="348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LIG Nex1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7828AC4-14A9-4B8B-B63B-92DBBF9EFB22}"/>
              </a:ext>
            </a:extLst>
          </p:cNvPr>
          <p:cNvSpPr/>
          <p:nvPr/>
        </p:nvSpPr>
        <p:spPr>
          <a:xfrm>
            <a:off x="8116276" y="5520920"/>
            <a:ext cx="1857667" cy="641107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ahnschrift SemiBold" panose="020B0502040204020203" pitchFamily="34" charset="0"/>
              </a:rPr>
              <a:t>Connect</a:t>
            </a:r>
            <a:endParaRPr lang="ko-KR" altLang="en-US" sz="2800" b="1" dirty="0">
              <a:latin typeface="Bahnschrift SemiBold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05DA44-A82B-4072-B445-C4D0680B9011}"/>
              </a:ext>
            </a:extLst>
          </p:cNvPr>
          <p:cNvGrpSpPr/>
          <p:nvPr/>
        </p:nvGrpSpPr>
        <p:grpSpPr>
          <a:xfrm>
            <a:off x="6464017" y="3831536"/>
            <a:ext cx="3389120" cy="565200"/>
            <a:chOff x="6464017" y="3831536"/>
            <a:chExt cx="3389120" cy="5652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22DEC6A-348A-44A0-B61D-9E2BFB90FB37}"/>
                </a:ext>
              </a:extLst>
            </p:cNvPr>
            <p:cNvSpPr/>
            <p:nvPr/>
          </p:nvSpPr>
          <p:spPr>
            <a:xfrm>
              <a:off x="6464017" y="3857202"/>
              <a:ext cx="2742537" cy="518017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BF57CFC-B0A7-46FB-9839-60AC914BC087}"/>
                </a:ext>
              </a:extLst>
            </p:cNvPr>
            <p:cNvSpPr/>
            <p:nvPr/>
          </p:nvSpPr>
          <p:spPr>
            <a:xfrm>
              <a:off x="9181635" y="3831536"/>
              <a:ext cx="671502" cy="565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8EC15F3F-3CAB-47E8-A8EC-F365EFDAFE8B}"/>
                </a:ext>
              </a:extLst>
            </p:cNvPr>
            <p:cNvSpPr/>
            <p:nvPr/>
          </p:nvSpPr>
          <p:spPr>
            <a:xfrm rot="10800000">
              <a:off x="9356745" y="3973803"/>
              <a:ext cx="350763" cy="283736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FDD3FDB-FFA3-42FE-903F-D3ED40FC59CA}"/>
              </a:ext>
            </a:extLst>
          </p:cNvPr>
          <p:cNvGrpSpPr/>
          <p:nvPr/>
        </p:nvGrpSpPr>
        <p:grpSpPr>
          <a:xfrm>
            <a:off x="6464017" y="2468708"/>
            <a:ext cx="3389120" cy="565200"/>
            <a:chOff x="6464017" y="3831536"/>
            <a:chExt cx="3389120" cy="5652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F87F71E-115A-437E-BCB9-243A49280F9D}"/>
                </a:ext>
              </a:extLst>
            </p:cNvPr>
            <p:cNvSpPr/>
            <p:nvPr/>
          </p:nvSpPr>
          <p:spPr>
            <a:xfrm>
              <a:off x="6464017" y="3857202"/>
              <a:ext cx="2742537" cy="518017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C04431D-3122-4C19-B265-FF878D0FDDE7}"/>
                </a:ext>
              </a:extLst>
            </p:cNvPr>
            <p:cNvSpPr/>
            <p:nvPr/>
          </p:nvSpPr>
          <p:spPr>
            <a:xfrm>
              <a:off x="9181635" y="3831536"/>
              <a:ext cx="671502" cy="565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0F44333-8933-44DF-BF5B-97B919BBA5A9}"/>
                </a:ext>
              </a:extLst>
            </p:cNvPr>
            <p:cNvSpPr/>
            <p:nvPr/>
          </p:nvSpPr>
          <p:spPr>
            <a:xfrm rot="10800000">
              <a:off x="9356745" y="3973803"/>
              <a:ext cx="350763" cy="283736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10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37A5AB-B99D-4245-83D1-CA3532B64E12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7828AC4-14A9-4B8B-B63B-92DBBF9EFB22}"/>
              </a:ext>
            </a:extLst>
          </p:cNvPr>
          <p:cNvSpPr/>
          <p:nvPr/>
        </p:nvSpPr>
        <p:spPr>
          <a:xfrm>
            <a:off x="8116276" y="5520920"/>
            <a:ext cx="1857667" cy="641107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ahnschrift SemiBold" panose="020B0502040204020203" pitchFamily="34" charset="0"/>
              </a:rPr>
              <a:t>Login</a:t>
            </a:r>
            <a:endParaRPr lang="ko-KR" alt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B28815-D3C3-4896-854F-3CC6D0B616E0}"/>
              </a:ext>
            </a:extLst>
          </p:cNvPr>
          <p:cNvSpPr/>
          <p:nvPr/>
        </p:nvSpPr>
        <p:spPr>
          <a:xfrm>
            <a:off x="5685255" y="5520919"/>
            <a:ext cx="2268411" cy="641107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ahnschrift SemiBold" panose="020B0502040204020203" pitchFamily="34" charset="0"/>
              </a:rPr>
              <a:t>Disconnect</a:t>
            </a:r>
            <a:endParaRPr lang="ko-KR" alt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C4940-9517-4092-8E94-9E006794287E}"/>
              </a:ext>
            </a:extLst>
          </p:cNvPr>
          <p:cNvSpPr txBox="1"/>
          <p:nvPr/>
        </p:nvSpPr>
        <p:spPr>
          <a:xfrm>
            <a:off x="2202576" y="1843607"/>
            <a:ext cx="348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HAVC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A98B-2355-4265-A584-3BB00BC8C29D}"/>
              </a:ext>
            </a:extLst>
          </p:cNvPr>
          <p:cNvSpPr txBox="1"/>
          <p:nvPr/>
        </p:nvSpPr>
        <p:spPr>
          <a:xfrm>
            <a:off x="2202576" y="3629055"/>
            <a:ext cx="348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LIG Nex1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7248FB-3569-49CD-8ECF-928E261B1842}"/>
              </a:ext>
            </a:extLst>
          </p:cNvPr>
          <p:cNvSpPr txBox="1"/>
          <p:nvPr/>
        </p:nvSpPr>
        <p:spPr>
          <a:xfrm>
            <a:off x="7123405" y="4090080"/>
            <a:ext cx="226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Admin Password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A92B76-29B2-40CA-AD37-84CCBF414761}"/>
              </a:ext>
            </a:extLst>
          </p:cNvPr>
          <p:cNvSpPr/>
          <p:nvPr/>
        </p:nvSpPr>
        <p:spPr>
          <a:xfrm>
            <a:off x="7246887" y="4509536"/>
            <a:ext cx="2742537" cy="518017"/>
          </a:xfrm>
          <a:prstGeom prst="rect">
            <a:avLst/>
          </a:prstGeom>
          <a:solidFill>
            <a:schemeClr val="bg1"/>
          </a:solidFill>
          <a:ln w="444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3" name="그래픽 22" descr="전나무">
            <a:extLst>
              <a:ext uri="{FF2B5EF4-FFF2-40B4-BE49-F238E27FC236}">
                <a16:creationId xmlns:a16="http://schemas.microsoft.com/office/drawing/2014/main" id="{74FC5F56-222A-47B6-B67A-2F640FFA6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734" y="1567407"/>
            <a:ext cx="863177" cy="737340"/>
          </a:xfrm>
          <a:prstGeom prst="rect">
            <a:avLst/>
          </a:prstGeom>
        </p:spPr>
      </p:pic>
      <p:pic>
        <p:nvPicPr>
          <p:cNvPr id="26" name="그래픽 25" descr="온도계">
            <a:extLst>
              <a:ext uri="{FF2B5EF4-FFF2-40B4-BE49-F238E27FC236}">
                <a16:creationId xmlns:a16="http://schemas.microsoft.com/office/drawing/2014/main" id="{98D3D5CE-BD0F-4007-8919-F8C36970D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416988"/>
            <a:ext cx="853238" cy="8532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1F52AC-8B08-4FD7-BA86-D2B04D1AEC63}"/>
              </a:ext>
            </a:extLst>
          </p:cNvPr>
          <p:cNvSpPr txBox="1"/>
          <p:nvPr/>
        </p:nvSpPr>
        <p:spPr>
          <a:xfrm>
            <a:off x="6429040" y="1643241"/>
            <a:ext cx="186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18</a:t>
            </a:r>
            <a:r>
              <a:rPr lang="en-US" altLang="ko-KR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</p:txBody>
      </p:sp>
      <p:pic>
        <p:nvPicPr>
          <p:cNvPr id="29" name="그래픽 28" descr="물">
            <a:extLst>
              <a:ext uri="{FF2B5EF4-FFF2-40B4-BE49-F238E27FC236}">
                <a16:creationId xmlns:a16="http://schemas.microsoft.com/office/drawing/2014/main" id="{166BA28D-1915-4C7E-8D16-71EABBC28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3744" y="2641303"/>
            <a:ext cx="711319" cy="711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9139C8-006B-4547-81DB-79326600B8C1}"/>
              </a:ext>
            </a:extLst>
          </p:cNvPr>
          <p:cNvSpPr txBox="1"/>
          <p:nvPr/>
        </p:nvSpPr>
        <p:spPr>
          <a:xfrm>
            <a:off x="6347489" y="2705530"/>
            <a:ext cx="194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40</a:t>
            </a:r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%</a:t>
            </a:r>
            <a:endParaRPr lang="en-US" altLang="ko-KR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6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07466C-8F44-4DF3-881B-DE79F9831BBD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DC2829-0AC9-4D27-911F-419A0A35E5FD}"/>
              </a:ext>
            </a:extLst>
          </p:cNvPr>
          <p:cNvGrpSpPr/>
          <p:nvPr/>
        </p:nvGrpSpPr>
        <p:grpSpPr>
          <a:xfrm>
            <a:off x="1903652" y="256784"/>
            <a:ext cx="2656831" cy="505683"/>
            <a:chOff x="1903652" y="256784"/>
            <a:chExt cx="2656831" cy="505683"/>
          </a:xfrm>
        </p:grpSpPr>
        <p:pic>
          <p:nvPicPr>
            <p:cNvPr id="20" name="그래픽 19" descr="전나무">
              <a:extLst>
                <a:ext uri="{FF2B5EF4-FFF2-40B4-BE49-F238E27FC236}">
                  <a16:creationId xmlns:a16="http://schemas.microsoft.com/office/drawing/2014/main" id="{42B378E6-7EC4-404B-ACE7-EF33860A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257" y="333661"/>
              <a:ext cx="475226" cy="405946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DB41C4-5AB6-4D8D-B20D-477B14C1DBB9}"/>
                </a:ext>
              </a:extLst>
            </p:cNvPr>
            <p:cNvGrpSpPr/>
            <p:nvPr/>
          </p:nvGrpSpPr>
          <p:grpSpPr>
            <a:xfrm>
              <a:off x="1903652" y="256784"/>
              <a:ext cx="1292262" cy="505683"/>
              <a:chOff x="1774072" y="713302"/>
              <a:chExt cx="1292262" cy="505683"/>
            </a:xfrm>
          </p:grpSpPr>
          <p:pic>
            <p:nvPicPr>
              <p:cNvPr id="18" name="그래픽 17" descr="온도계">
                <a:extLst>
                  <a:ext uri="{FF2B5EF4-FFF2-40B4-BE49-F238E27FC236}">
                    <a16:creationId xmlns:a16="http://schemas.microsoft.com/office/drawing/2014/main" id="{A5B6454B-C431-45AD-A471-AF94F8371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4072" y="713302"/>
                <a:ext cx="505683" cy="505683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ACFB74-EEFF-4576-A387-E66B1489262F}"/>
                  </a:ext>
                </a:extLst>
              </p:cNvPr>
              <p:cNvSpPr txBox="1"/>
              <p:nvPr/>
            </p:nvSpPr>
            <p:spPr>
              <a:xfrm>
                <a:off x="1962863" y="77924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18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°C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628F4DD-F6BF-4B2F-9237-E14ADEFD6BE9}"/>
                </a:ext>
              </a:extLst>
            </p:cNvPr>
            <p:cNvGrpSpPr/>
            <p:nvPr/>
          </p:nvGrpSpPr>
          <p:grpSpPr>
            <a:xfrm>
              <a:off x="2981273" y="333118"/>
              <a:ext cx="1241361" cy="406489"/>
              <a:chOff x="1824971" y="1425301"/>
              <a:chExt cx="1241361" cy="406489"/>
            </a:xfrm>
          </p:grpSpPr>
          <p:pic>
            <p:nvPicPr>
              <p:cNvPr id="23" name="그래픽 22" descr="물">
                <a:extLst>
                  <a:ext uri="{FF2B5EF4-FFF2-40B4-BE49-F238E27FC236}">
                    <a16:creationId xmlns:a16="http://schemas.microsoft.com/office/drawing/2014/main" id="{F028F72B-93C1-441B-9305-5CE72BD0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24971" y="1427907"/>
                <a:ext cx="403883" cy="4038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91078BC-EEDE-4AE1-9118-87BB1FFCB409}"/>
                  </a:ext>
                </a:extLst>
              </p:cNvPr>
              <p:cNvSpPr txBox="1"/>
              <p:nvPr/>
            </p:nvSpPr>
            <p:spPr>
              <a:xfrm>
                <a:off x="1962861" y="142530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40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%</a:t>
                </a:r>
                <a:endPara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1A0FB64-CAF8-48A1-80E7-51D2D0E3D0CB}"/>
              </a:ext>
            </a:extLst>
          </p:cNvPr>
          <p:cNvSpPr/>
          <p:nvPr/>
        </p:nvSpPr>
        <p:spPr>
          <a:xfrm>
            <a:off x="9175079" y="218715"/>
            <a:ext cx="1103471" cy="469071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8C5E69-3BD5-46D1-A9E2-A837E8C5BA8C}"/>
              </a:ext>
            </a:extLst>
          </p:cNvPr>
          <p:cNvSpPr txBox="1"/>
          <p:nvPr/>
        </p:nvSpPr>
        <p:spPr>
          <a:xfrm>
            <a:off x="9175079" y="220878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Logout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7" name="그래픽 56" descr="제곱">
            <a:extLst>
              <a:ext uri="{FF2B5EF4-FFF2-40B4-BE49-F238E27FC236}">
                <a16:creationId xmlns:a16="http://schemas.microsoft.com/office/drawing/2014/main" id="{343B11B0-8E03-4B09-A138-331ACFF82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9173" y="1019251"/>
            <a:ext cx="567746" cy="567746"/>
          </a:xfrm>
          <a:prstGeom prst="rect">
            <a:avLst/>
          </a:prstGeom>
          <a:effectLst/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C109ED-07FF-4A6C-ACEC-ABA2A3C870A7}"/>
              </a:ext>
            </a:extLst>
          </p:cNvPr>
          <p:cNvGrpSpPr/>
          <p:nvPr/>
        </p:nvGrpSpPr>
        <p:grpSpPr>
          <a:xfrm>
            <a:off x="3979458" y="4867874"/>
            <a:ext cx="1127998" cy="944259"/>
            <a:chOff x="3979458" y="4867874"/>
            <a:chExt cx="1127998" cy="94425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DEA8D62-A4F0-4849-9035-B3EC3978A15F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래픽 45" descr="눈송이">
              <a:extLst>
                <a:ext uri="{FF2B5EF4-FFF2-40B4-BE49-F238E27FC236}">
                  <a16:creationId xmlns:a16="http://schemas.microsoft.com/office/drawing/2014/main" id="{15665D60-4778-4ABC-876B-656BD41B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6CC3A49-FFFC-4088-9E6C-046FDFB499F8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AF0935-B673-4C17-947D-0B332C70812A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C5997-6D72-4053-B146-3FF9A259B4C5}"/>
              </a:ext>
            </a:extLst>
          </p:cNvPr>
          <p:cNvGrpSpPr/>
          <p:nvPr/>
        </p:nvGrpSpPr>
        <p:grpSpPr>
          <a:xfrm>
            <a:off x="5171952" y="4825640"/>
            <a:ext cx="1127998" cy="1031551"/>
            <a:chOff x="5171952" y="4825640"/>
            <a:chExt cx="1127998" cy="1031551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1D65EC-D096-444A-9365-353068A7894B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EEDE045-5966-44C7-87FF-622AC8D5CAF6}"/>
                </a:ext>
              </a:extLst>
            </p:cNvPr>
            <p:cNvGrpSpPr/>
            <p:nvPr/>
          </p:nvGrpSpPr>
          <p:grpSpPr>
            <a:xfrm>
              <a:off x="5220690" y="4825640"/>
              <a:ext cx="1036129" cy="1031551"/>
              <a:chOff x="551425" y="872166"/>
              <a:chExt cx="1036129" cy="1036129"/>
            </a:xfrm>
          </p:grpSpPr>
          <p:pic>
            <p:nvPicPr>
              <p:cNvPr id="53" name="그래픽 52" descr="원 화살표">
                <a:extLst>
                  <a:ext uri="{FF2B5EF4-FFF2-40B4-BE49-F238E27FC236}">
                    <a16:creationId xmlns:a16="http://schemas.microsoft.com/office/drawing/2014/main" id="{AE0D2F4F-D540-48B2-ACBF-C019DAC95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51425" y="872166"/>
                <a:ext cx="1036129" cy="1036129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3E41AB-08B9-4EB8-9406-59DA25FC319D}"/>
                  </a:ext>
                </a:extLst>
              </p:cNvPr>
              <p:cNvSpPr txBox="1"/>
              <p:nvPr/>
            </p:nvSpPr>
            <p:spPr>
              <a:xfrm>
                <a:off x="858556" y="1113380"/>
                <a:ext cx="462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</a:t>
                </a:r>
                <a:endParaRPr lang="ko-KR" altLang="en-US" sz="28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0D8162B-1DEC-4E6D-8491-3AAD34847243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6A21CD-B943-4571-92A6-1F6C16BA0E6C}"/>
              </a:ext>
            </a:extLst>
          </p:cNvPr>
          <p:cNvGrpSpPr/>
          <p:nvPr/>
        </p:nvGrpSpPr>
        <p:grpSpPr>
          <a:xfrm>
            <a:off x="2788944" y="4867341"/>
            <a:ext cx="1127998" cy="944259"/>
            <a:chOff x="2788944" y="4867341"/>
            <a:chExt cx="1127998" cy="94425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7DC482E-9BCB-4969-86C5-B9D3B8355E18}"/>
                </a:ext>
              </a:extLst>
            </p:cNvPr>
            <p:cNvSpPr/>
            <p:nvPr/>
          </p:nvSpPr>
          <p:spPr>
            <a:xfrm>
              <a:off x="2788944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래픽 58" descr="불꽃">
              <a:extLst>
                <a:ext uri="{FF2B5EF4-FFF2-40B4-BE49-F238E27FC236}">
                  <a16:creationId xmlns:a16="http://schemas.microsoft.com/office/drawing/2014/main" id="{67EDA0D4-61F6-40F2-AE08-CF83BFD3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84370" y="5052681"/>
              <a:ext cx="556251" cy="556251"/>
            </a:xfrm>
            <a:prstGeom prst="rect">
              <a:avLst/>
            </a:prstGeom>
            <a:effectLst/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2AE37F4-88C1-416A-9CD6-17881D6BF00E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39A383-1E92-47B5-B1D8-4A8D122C3FF2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B78D9A-DD04-49E4-98B4-D07203BDF45F}"/>
              </a:ext>
            </a:extLst>
          </p:cNvPr>
          <p:cNvGrpSpPr/>
          <p:nvPr/>
        </p:nvGrpSpPr>
        <p:grpSpPr>
          <a:xfrm>
            <a:off x="7304865" y="4854643"/>
            <a:ext cx="1127998" cy="944259"/>
            <a:chOff x="7304865" y="4854643"/>
            <a:chExt cx="1127998" cy="94425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6C7CCEC-4BE3-44E8-96B2-8A0C150F0E52}"/>
                </a:ext>
              </a:extLst>
            </p:cNvPr>
            <p:cNvSpPr/>
            <p:nvPr/>
          </p:nvSpPr>
          <p:spPr>
            <a:xfrm>
              <a:off x="7304865" y="4854643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가로 막대형 차트 RTL">
              <a:extLst>
                <a:ext uri="{FF2B5EF4-FFF2-40B4-BE49-F238E27FC236}">
                  <a16:creationId xmlns:a16="http://schemas.microsoft.com/office/drawing/2014/main" id="{A94EB7B3-7F70-4383-A073-DA880262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05414" y="5051058"/>
              <a:ext cx="551426" cy="551426"/>
            </a:xfrm>
            <a:prstGeom prst="rect">
              <a:avLst/>
            </a:prstGeom>
            <a:effectLst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CC8A03-A367-4A1E-8C44-2FB143E3F0CD}"/>
              </a:ext>
            </a:extLst>
          </p:cNvPr>
          <p:cNvGrpSpPr/>
          <p:nvPr/>
        </p:nvGrpSpPr>
        <p:grpSpPr>
          <a:xfrm>
            <a:off x="8491936" y="4867874"/>
            <a:ext cx="1127998" cy="944259"/>
            <a:chOff x="8491936" y="4867874"/>
            <a:chExt cx="1127998" cy="944259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9F512F9-90DD-4636-8669-CA105F384593}"/>
                </a:ext>
              </a:extLst>
            </p:cNvPr>
            <p:cNvSpPr/>
            <p:nvPr/>
          </p:nvSpPr>
          <p:spPr>
            <a:xfrm>
              <a:off x="8491936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B657189-BDE3-4A74-B151-644DBE085F61}"/>
                </a:ext>
              </a:extLst>
            </p:cNvPr>
            <p:cNvGrpSpPr/>
            <p:nvPr/>
          </p:nvGrpSpPr>
          <p:grpSpPr>
            <a:xfrm>
              <a:off x="8664728" y="5010970"/>
              <a:ext cx="836517" cy="663634"/>
              <a:chOff x="7817665" y="4977116"/>
              <a:chExt cx="836517" cy="663634"/>
            </a:xfrm>
          </p:grpSpPr>
          <p:pic>
            <p:nvPicPr>
              <p:cNvPr id="66" name="그래픽 65" descr="사용자">
                <a:extLst>
                  <a:ext uri="{FF2B5EF4-FFF2-40B4-BE49-F238E27FC236}">
                    <a16:creationId xmlns:a16="http://schemas.microsoft.com/office/drawing/2014/main" id="{85880819-89F2-405C-9F37-9C6B81B3B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17665" y="5078649"/>
                <a:ext cx="562101" cy="562101"/>
              </a:xfrm>
              <a:prstGeom prst="rect">
                <a:avLst/>
              </a:prstGeom>
            </p:spPr>
          </p:pic>
          <p:pic>
            <p:nvPicPr>
              <p:cNvPr id="67" name="그래픽 66" descr="단일 톱니바퀴">
                <a:extLst>
                  <a:ext uri="{FF2B5EF4-FFF2-40B4-BE49-F238E27FC236}">
                    <a16:creationId xmlns:a16="http://schemas.microsoft.com/office/drawing/2014/main" id="{2716049A-D811-4274-B4AC-58890005C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172827" y="4977116"/>
                <a:ext cx="481355" cy="4813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98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FDC9A70-36BA-4A37-97BD-3D3F652A5571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전나무">
            <a:extLst>
              <a:ext uri="{FF2B5EF4-FFF2-40B4-BE49-F238E27FC236}">
                <a16:creationId xmlns:a16="http://schemas.microsoft.com/office/drawing/2014/main" id="{42B378E6-7EC4-404B-ACE7-EF33860A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510" y="333661"/>
            <a:ext cx="475226" cy="405946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33DB41C4-5AB6-4D8D-B20D-477B14C1DBB9}"/>
              </a:ext>
            </a:extLst>
          </p:cNvPr>
          <p:cNvGrpSpPr/>
          <p:nvPr/>
        </p:nvGrpSpPr>
        <p:grpSpPr>
          <a:xfrm>
            <a:off x="1902905" y="256784"/>
            <a:ext cx="1292262" cy="505683"/>
            <a:chOff x="1774072" y="713302"/>
            <a:chExt cx="1292262" cy="505683"/>
          </a:xfrm>
        </p:grpSpPr>
        <p:pic>
          <p:nvPicPr>
            <p:cNvPr id="18" name="그래픽 17" descr="온도계">
              <a:extLst>
                <a:ext uri="{FF2B5EF4-FFF2-40B4-BE49-F238E27FC236}">
                  <a16:creationId xmlns:a16="http://schemas.microsoft.com/office/drawing/2014/main" id="{A5B6454B-C431-45AD-A471-AF94F837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4072" y="713302"/>
              <a:ext cx="505683" cy="50568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ACFB74-EEFF-4576-A387-E66B1489262F}"/>
                </a:ext>
              </a:extLst>
            </p:cNvPr>
            <p:cNvSpPr txBox="1"/>
            <p:nvPr/>
          </p:nvSpPr>
          <p:spPr>
            <a:xfrm>
              <a:off x="1962863" y="77924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18</a:t>
              </a:r>
              <a:r>
                <a: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628F4DD-F6BF-4B2F-9237-E14ADEFD6BE9}"/>
              </a:ext>
            </a:extLst>
          </p:cNvPr>
          <p:cNvGrpSpPr/>
          <p:nvPr/>
        </p:nvGrpSpPr>
        <p:grpSpPr>
          <a:xfrm>
            <a:off x="2980526" y="333118"/>
            <a:ext cx="1241361" cy="406489"/>
            <a:chOff x="1824971" y="1425301"/>
            <a:chExt cx="1241361" cy="406489"/>
          </a:xfrm>
        </p:grpSpPr>
        <p:pic>
          <p:nvPicPr>
            <p:cNvPr id="23" name="그래픽 22" descr="물">
              <a:extLst>
                <a:ext uri="{FF2B5EF4-FFF2-40B4-BE49-F238E27FC236}">
                  <a16:creationId xmlns:a16="http://schemas.microsoft.com/office/drawing/2014/main" id="{F028F72B-93C1-441B-9305-5CE72BD0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971" y="1427907"/>
              <a:ext cx="403883" cy="40388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078BC-EEDE-4AE1-9118-87BB1FFCB409}"/>
                </a:ext>
              </a:extLst>
            </p:cNvPr>
            <p:cNvSpPr txBox="1"/>
            <p:nvPr/>
          </p:nvSpPr>
          <p:spPr>
            <a:xfrm>
              <a:off x="1962861" y="14253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40</a:t>
              </a:r>
              <a:r>
                <a:rPr lang="en-US" altLang="ko-KR" sz="12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%</a:t>
              </a:r>
              <a:endParaRPr lang="en-US" altLang="ko-KR" sz="1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8" name="그래픽 87" descr="제곱">
            <a:extLst>
              <a:ext uri="{FF2B5EF4-FFF2-40B4-BE49-F238E27FC236}">
                <a16:creationId xmlns:a16="http://schemas.microsoft.com/office/drawing/2014/main" id="{4797A76A-A835-4FE2-B2A3-899C4825C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9173" y="1017846"/>
            <a:ext cx="567746" cy="5677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D1E6027-271C-4927-B34B-8D360ED5E63F}"/>
              </a:ext>
            </a:extLst>
          </p:cNvPr>
          <p:cNvGrpSpPr/>
          <p:nvPr/>
        </p:nvGrpSpPr>
        <p:grpSpPr>
          <a:xfrm>
            <a:off x="9175079" y="218715"/>
            <a:ext cx="1103471" cy="469071"/>
            <a:chOff x="9132540" y="218715"/>
            <a:chExt cx="1103471" cy="46907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28F1CC4E-31B5-4EED-812E-31E76BA841AC}"/>
                </a:ext>
              </a:extLst>
            </p:cNvPr>
            <p:cNvSpPr/>
            <p:nvPr/>
          </p:nvSpPr>
          <p:spPr>
            <a:xfrm>
              <a:off x="9132540" y="218715"/>
              <a:ext cx="1103471" cy="469071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572B5A-0286-4FD1-A5B5-3E8E12D55D2A}"/>
                </a:ext>
              </a:extLst>
            </p:cNvPr>
            <p:cNvSpPr txBox="1"/>
            <p:nvPr/>
          </p:nvSpPr>
          <p:spPr>
            <a:xfrm>
              <a:off x="9132540" y="220878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Logout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6942D8-8559-4794-99B2-CF956D2F203E}"/>
              </a:ext>
            </a:extLst>
          </p:cNvPr>
          <p:cNvSpPr/>
          <p:nvPr/>
        </p:nvSpPr>
        <p:spPr>
          <a:xfrm>
            <a:off x="3979458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눈송이">
            <a:extLst>
              <a:ext uri="{FF2B5EF4-FFF2-40B4-BE49-F238E27FC236}">
                <a16:creationId xmlns:a16="http://schemas.microsoft.com/office/drawing/2014/main" id="{0E9621DC-F14F-4F73-A702-7B13B9BB6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4040" y="4965466"/>
            <a:ext cx="732913" cy="732913"/>
          </a:xfrm>
          <a:prstGeom prst="rect">
            <a:avLst/>
          </a:prstGeom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8BC6B9-5AFB-4F06-958B-A32213736D38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B91EF-8F03-4183-B394-471C197F6321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50928A8-ED50-4EC6-8D66-DE336EDD56C3}"/>
              </a:ext>
            </a:extLst>
          </p:cNvPr>
          <p:cNvSpPr/>
          <p:nvPr/>
        </p:nvSpPr>
        <p:spPr>
          <a:xfrm>
            <a:off x="5171952" y="4867341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F880F2D-4608-4A2F-B477-4317064540A8}"/>
              </a:ext>
            </a:extLst>
          </p:cNvPr>
          <p:cNvGrpSpPr/>
          <p:nvPr/>
        </p:nvGrpSpPr>
        <p:grpSpPr>
          <a:xfrm>
            <a:off x="5220690" y="4825640"/>
            <a:ext cx="1036129" cy="1031551"/>
            <a:chOff x="551425" y="872166"/>
            <a:chExt cx="1036129" cy="1036129"/>
          </a:xfrm>
        </p:grpSpPr>
        <p:pic>
          <p:nvPicPr>
            <p:cNvPr id="55" name="그래픽 54" descr="원 화살표">
              <a:extLst>
                <a:ext uri="{FF2B5EF4-FFF2-40B4-BE49-F238E27FC236}">
                  <a16:creationId xmlns:a16="http://schemas.microsoft.com/office/drawing/2014/main" id="{5C38807A-4FFE-4A79-8455-63489FAF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1425" y="872166"/>
              <a:ext cx="1036129" cy="1036129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2E25C7-E371-40E2-BE67-AF4B145F1D25}"/>
                </a:ext>
              </a:extLst>
            </p:cNvPr>
            <p:cNvSpPr txBox="1"/>
            <p:nvPr/>
          </p:nvSpPr>
          <p:spPr>
            <a:xfrm>
              <a:off x="858556" y="1113380"/>
              <a:ext cx="462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lang="ko-KR" altLang="en-US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939BFC2-9E84-4056-93BA-69E75122D1DC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AFD356-0F40-4205-9C6F-F0DC3E2919A6}"/>
              </a:ext>
            </a:extLst>
          </p:cNvPr>
          <p:cNvGrpSpPr/>
          <p:nvPr/>
        </p:nvGrpSpPr>
        <p:grpSpPr>
          <a:xfrm>
            <a:off x="2788944" y="4867341"/>
            <a:ext cx="1127998" cy="944259"/>
            <a:chOff x="-518371" y="4649640"/>
            <a:chExt cx="1127998" cy="944259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D740674-CBAC-48CB-9EA8-493FEE060CDC}"/>
                </a:ext>
              </a:extLst>
            </p:cNvPr>
            <p:cNvSpPr/>
            <p:nvPr/>
          </p:nvSpPr>
          <p:spPr>
            <a:xfrm>
              <a:off x="-518371" y="4649640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8" name="그래픽 97" descr="불꽃">
              <a:extLst>
                <a:ext uri="{FF2B5EF4-FFF2-40B4-BE49-F238E27FC236}">
                  <a16:creationId xmlns:a16="http://schemas.microsoft.com/office/drawing/2014/main" id="{0F8F8220-57D4-44CD-9589-165A9A3C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222945" y="4834980"/>
              <a:ext cx="556251" cy="556251"/>
            </a:xfrm>
            <a:prstGeom prst="rect">
              <a:avLst/>
            </a:prstGeom>
            <a:effectLst/>
          </p:spPr>
        </p:pic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7CB000-D86F-40EB-8EB5-F9A2E14563F5}"/>
              </a:ext>
            </a:extLst>
          </p:cNvPr>
          <p:cNvSpPr/>
          <p:nvPr/>
        </p:nvSpPr>
        <p:spPr>
          <a:xfrm>
            <a:off x="8491936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374C148-0ECB-4131-8C81-5E4B13443C98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B469298-791E-47D3-84B4-091EB0C6C148}"/>
              </a:ext>
            </a:extLst>
          </p:cNvPr>
          <p:cNvSpPr/>
          <p:nvPr/>
        </p:nvSpPr>
        <p:spPr>
          <a:xfrm>
            <a:off x="7304865" y="4854643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83A832-9762-472C-88CD-53F620D8EEFB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48" name="그래픽 147" descr="가로 막대형 차트 RTL">
            <a:extLst>
              <a:ext uri="{FF2B5EF4-FFF2-40B4-BE49-F238E27FC236}">
                <a16:creationId xmlns:a16="http://schemas.microsoft.com/office/drawing/2014/main" id="{6EB8DB7F-9AC1-408C-B001-52B134CD16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5414" y="5051058"/>
            <a:ext cx="551426" cy="551426"/>
          </a:xfrm>
          <a:prstGeom prst="rect">
            <a:avLst/>
          </a:prstGeom>
          <a:effectLst/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727B926-5A77-49E9-8F7B-7CA4E8D42C11}"/>
              </a:ext>
            </a:extLst>
          </p:cNvPr>
          <p:cNvGrpSpPr/>
          <p:nvPr/>
        </p:nvGrpSpPr>
        <p:grpSpPr>
          <a:xfrm>
            <a:off x="8664728" y="5010970"/>
            <a:ext cx="836517" cy="663634"/>
            <a:chOff x="7817665" y="4977116"/>
            <a:chExt cx="836517" cy="663634"/>
          </a:xfrm>
        </p:grpSpPr>
        <p:pic>
          <p:nvPicPr>
            <p:cNvPr id="150" name="그래픽 149" descr="사용자">
              <a:extLst>
                <a:ext uri="{FF2B5EF4-FFF2-40B4-BE49-F238E27FC236}">
                  <a16:creationId xmlns:a16="http://schemas.microsoft.com/office/drawing/2014/main" id="{2FAE94CA-9333-4DE0-9CEF-B06C9BFF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17665" y="5078649"/>
              <a:ext cx="562101" cy="562101"/>
            </a:xfrm>
            <a:prstGeom prst="rect">
              <a:avLst/>
            </a:prstGeom>
          </p:spPr>
        </p:pic>
        <p:pic>
          <p:nvPicPr>
            <p:cNvPr id="151" name="그래픽 150" descr="단일 톱니바퀴">
              <a:extLst>
                <a:ext uri="{FF2B5EF4-FFF2-40B4-BE49-F238E27FC236}">
                  <a16:creationId xmlns:a16="http://schemas.microsoft.com/office/drawing/2014/main" id="{05BC28B2-FF89-4276-9208-11E049A5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172827" y="4977116"/>
              <a:ext cx="481355" cy="481355"/>
            </a:xfrm>
            <a:prstGeom prst="rect">
              <a:avLst/>
            </a:prstGeom>
          </p:spPr>
        </p:pic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284448F8-E24E-4EC6-ABA0-B80BA1674162}"/>
              </a:ext>
            </a:extLst>
          </p:cNvPr>
          <p:cNvSpPr>
            <a:spLocks noChangeAspect="1"/>
          </p:cNvSpPr>
          <p:nvPr/>
        </p:nvSpPr>
        <p:spPr>
          <a:xfrm>
            <a:off x="6981882" y="1273228"/>
            <a:ext cx="2916237" cy="2916236"/>
          </a:xfrm>
          <a:prstGeom prst="ellipse">
            <a:avLst/>
          </a:prstGeom>
          <a:gradFill flip="none" rotWithShape="1">
            <a:gsLst>
              <a:gs pos="9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355600" h="63500" prst="cross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EC27C2-734D-4C11-BE32-451578448F31}"/>
              </a:ext>
            </a:extLst>
          </p:cNvPr>
          <p:cNvGrpSpPr/>
          <p:nvPr/>
        </p:nvGrpSpPr>
        <p:grpSpPr>
          <a:xfrm>
            <a:off x="7424477" y="2282694"/>
            <a:ext cx="2033096" cy="896400"/>
            <a:chOff x="7424477" y="2282694"/>
            <a:chExt cx="2033096" cy="896400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04BA5B7-91E9-4326-9712-9C338362D084}"/>
                </a:ext>
              </a:extLst>
            </p:cNvPr>
            <p:cNvGrpSpPr/>
            <p:nvPr/>
          </p:nvGrpSpPr>
          <p:grpSpPr>
            <a:xfrm>
              <a:off x="7424477" y="2282694"/>
              <a:ext cx="896400" cy="896400"/>
              <a:chOff x="7234891" y="530398"/>
              <a:chExt cx="2865850" cy="2870409"/>
            </a:xfrm>
            <a:solidFill>
              <a:schemeClr val="bg1">
                <a:lumMod val="50000"/>
              </a:schemeClr>
            </a:solidFill>
          </p:grpSpPr>
          <p:sp>
            <p:nvSpPr>
              <p:cNvPr id="110" name="현 109">
                <a:extLst>
                  <a:ext uri="{FF2B5EF4-FFF2-40B4-BE49-F238E27FC236}">
                    <a16:creationId xmlns:a16="http://schemas.microsoft.com/office/drawing/2014/main" id="{347B95D3-4364-47D9-ACF6-BE380EBE0425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현 110">
                <a:extLst>
                  <a:ext uri="{FF2B5EF4-FFF2-40B4-BE49-F238E27FC236}">
                    <a16:creationId xmlns:a16="http://schemas.microsoft.com/office/drawing/2014/main" id="{ED9E59AB-1389-4D79-AEC3-CB3B6D66E9A3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현 111">
                <a:extLst>
                  <a:ext uri="{FF2B5EF4-FFF2-40B4-BE49-F238E27FC236}">
                    <a16:creationId xmlns:a16="http://schemas.microsoft.com/office/drawing/2014/main" id="{D46E197F-CEE7-4A66-AB74-91DE7F46A544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현 112">
                <a:extLst>
                  <a:ext uri="{FF2B5EF4-FFF2-40B4-BE49-F238E27FC236}">
                    <a16:creationId xmlns:a16="http://schemas.microsoft.com/office/drawing/2014/main" id="{EC02D9D0-F746-45ED-8144-93EE9E856705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198DA32-99C1-44D5-B9CF-EFFC43284D24}"/>
                </a:ext>
              </a:extLst>
            </p:cNvPr>
            <p:cNvSpPr/>
            <p:nvPr/>
          </p:nvSpPr>
          <p:spPr>
            <a:xfrm>
              <a:off x="8420288" y="2912962"/>
              <a:ext cx="154162" cy="259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99A0169-D76C-4937-BBD3-BC8C95D10AF5}"/>
                </a:ext>
              </a:extLst>
            </p:cNvPr>
            <p:cNvSpPr/>
            <p:nvPr/>
          </p:nvSpPr>
          <p:spPr>
            <a:xfrm>
              <a:off x="8641068" y="2794375"/>
              <a:ext cx="154162" cy="3778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17ED4D-6501-4090-A152-7E7C2ACC7799}"/>
                </a:ext>
              </a:extLst>
            </p:cNvPr>
            <p:cNvSpPr/>
            <p:nvPr/>
          </p:nvSpPr>
          <p:spPr>
            <a:xfrm>
              <a:off x="8861849" y="2648119"/>
              <a:ext cx="154162" cy="524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0B541B5-4A71-4902-B36F-C2663CCEC00B}"/>
                </a:ext>
              </a:extLst>
            </p:cNvPr>
            <p:cNvSpPr/>
            <p:nvPr/>
          </p:nvSpPr>
          <p:spPr>
            <a:xfrm>
              <a:off x="9082630" y="2503577"/>
              <a:ext cx="154162" cy="668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2E17C3-FC03-4878-816C-603FE344302A}"/>
                </a:ext>
              </a:extLst>
            </p:cNvPr>
            <p:cNvSpPr/>
            <p:nvPr/>
          </p:nvSpPr>
          <p:spPr>
            <a:xfrm>
              <a:off x="9303411" y="2359560"/>
              <a:ext cx="154162" cy="8127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십자형 61">
            <a:extLst>
              <a:ext uri="{FF2B5EF4-FFF2-40B4-BE49-F238E27FC236}">
                <a16:creationId xmlns:a16="http://schemas.microsoft.com/office/drawing/2014/main" id="{3C1809C9-AFF0-447E-A27A-46B63B6DA8DA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29BF0A-AB4D-417D-A55C-D8AAC5CA3772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E1666B-E0BC-4D70-92DB-57CD43AB14A9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6A6FC-1C18-4A5D-961E-7FBB0F6D4498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3229110-5558-42BC-BC9F-9AA61005A05B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D480F31-4F1B-45AB-96BF-28D86FE7E2E4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4E5639-C8D9-4398-AF2E-CB4591D226DD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9388EC-AACB-470A-A45E-1CEC2D3386F6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A1AAB7D-57C2-441B-9D62-A262A4585CAC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십자형 80">
              <a:extLst>
                <a:ext uri="{FF2B5EF4-FFF2-40B4-BE49-F238E27FC236}">
                  <a16:creationId xmlns:a16="http://schemas.microsoft.com/office/drawing/2014/main" id="{CC06B4D3-52AF-4AA8-B026-E8BB4DCEFBB8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9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850E7E-E7FE-4D72-8C60-0B5C9697C5FC}"/>
              </a:ext>
            </a:extLst>
          </p:cNvPr>
          <p:cNvGrpSpPr/>
          <p:nvPr/>
        </p:nvGrpSpPr>
        <p:grpSpPr>
          <a:xfrm>
            <a:off x="1619867" y="0"/>
            <a:ext cx="8952265" cy="6656059"/>
            <a:chOff x="1619867" y="0"/>
            <a:chExt cx="8952265" cy="6656059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FDC9A70-36BA-4A37-97BD-3D3F652A5571}"/>
                </a:ext>
              </a:extLst>
            </p:cNvPr>
            <p:cNvSpPr/>
            <p:nvPr/>
          </p:nvSpPr>
          <p:spPr>
            <a:xfrm>
              <a:off x="1619867" y="0"/>
              <a:ext cx="8952265" cy="6656059"/>
            </a:xfrm>
            <a:prstGeom prst="roundRect">
              <a:avLst>
                <a:gd name="adj" fmla="val 4431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0">
                  <a:schemeClr val="bg2">
                    <a:lumMod val="35000"/>
                  </a:schemeClr>
                </a:gs>
                <a:gs pos="0">
                  <a:schemeClr val="bg2">
                    <a:lumMod val="25000"/>
                  </a:schemeClr>
                </a:gs>
                <a:gs pos="97000">
                  <a:schemeClr val="bg2">
                    <a:lumMod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D07B31-1102-434E-93E9-52A33537FDFF}"/>
                </a:ext>
              </a:extLst>
            </p:cNvPr>
            <p:cNvSpPr txBox="1"/>
            <p:nvPr/>
          </p:nvSpPr>
          <p:spPr>
            <a:xfrm>
              <a:off x="2248421" y="1445646"/>
              <a:ext cx="343426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22</a:t>
              </a:r>
              <a:endParaRPr lang="en-US" altLang="ko-KR" sz="3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20" name="그래픽 19" descr="전나무">
              <a:extLst>
                <a:ext uri="{FF2B5EF4-FFF2-40B4-BE49-F238E27FC236}">
                  <a16:creationId xmlns:a16="http://schemas.microsoft.com/office/drawing/2014/main" id="{42B378E6-7EC4-404B-ACE7-EF33860A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4510" y="333661"/>
              <a:ext cx="475226" cy="405946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DB41C4-5AB6-4D8D-B20D-477B14C1DBB9}"/>
                </a:ext>
              </a:extLst>
            </p:cNvPr>
            <p:cNvGrpSpPr/>
            <p:nvPr/>
          </p:nvGrpSpPr>
          <p:grpSpPr>
            <a:xfrm>
              <a:off x="1902905" y="256784"/>
              <a:ext cx="1292262" cy="505683"/>
              <a:chOff x="1774072" y="713302"/>
              <a:chExt cx="1292262" cy="505683"/>
            </a:xfrm>
          </p:grpSpPr>
          <p:pic>
            <p:nvPicPr>
              <p:cNvPr id="18" name="그래픽 17" descr="온도계">
                <a:extLst>
                  <a:ext uri="{FF2B5EF4-FFF2-40B4-BE49-F238E27FC236}">
                    <a16:creationId xmlns:a16="http://schemas.microsoft.com/office/drawing/2014/main" id="{A5B6454B-C431-45AD-A471-AF94F8371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74072" y="713302"/>
                <a:ext cx="505683" cy="505683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ACFB74-EEFF-4576-A387-E66B1489262F}"/>
                  </a:ext>
                </a:extLst>
              </p:cNvPr>
              <p:cNvSpPr txBox="1"/>
              <p:nvPr/>
            </p:nvSpPr>
            <p:spPr>
              <a:xfrm>
                <a:off x="1962863" y="77924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18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°C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628F4DD-F6BF-4B2F-9237-E14ADEFD6BE9}"/>
                </a:ext>
              </a:extLst>
            </p:cNvPr>
            <p:cNvGrpSpPr/>
            <p:nvPr/>
          </p:nvGrpSpPr>
          <p:grpSpPr>
            <a:xfrm>
              <a:off x="2980526" y="333118"/>
              <a:ext cx="1241361" cy="406489"/>
              <a:chOff x="1824971" y="1425301"/>
              <a:chExt cx="1241361" cy="406489"/>
            </a:xfrm>
          </p:grpSpPr>
          <p:pic>
            <p:nvPicPr>
              <p:cNvPr id="23" name="그래픽 22" descr="물">
                <a:extLst>
                  <a:ext uri="{FF2B5EF4-FFF2-40B4-BE49-F238E27FC236}">
                    <a16:creationId xmlns:a16="http://schemas.microsoft.com/office/drawing/2014/main" id="{F028F72B-93C1-441B-9305-5CE72BD0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24971" y="1427907"/>
                <a:ext cx="403883" cy="4038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91078BC-EEDE-4AE1-9118-87BB1FFCB409}"/>
                  </a:ext>
                </a:extLst>
              </p:cNvPr>
              <p:cNvSpPr txBox="1"/>
              <p:nvPr/>
            </p:nvSpPr>
            <p:spPr>
              <a:xfrm>
                <a:off x="1962861" y="142530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40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%</a:t>
                </a:r>
                <a:endPara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88" name="그래픽 87" descr="제곱">
              <a:extLst>
                <a:ext uri="{FF2B5EF4-FFF2-40B4-BE49-F238E27FC236}">
                  <a16:creationId xmlns:a16="http://schemas.microsoft.com/office/drawing/2014/main" id="{4797A76A-A835-4FE2-B2A3-899C4825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59173" y="1017846"/>
              <a:ext cx="567746" cy="567746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D1E6027-271C-4927-B34B-8D360ED5E63F}"/>
                </a:ext>
              </a:extLst>
            </p:cNvPr>
            <p:cNvGrpSpPr/>
            <p:nvPr/>
          </p:nvGrpSpPr>
          <p:grpSpPr>
            <a:xfrm>
              <a:off x="9175079" y="218715"/>
              <a:ext cx="1103471" cy="469071"/>
              <a:chOff x="9132540" y="218715"/>
              <a:chExt cx="1103471" cy="469071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8F1CC4E-31B5-4EED-812E-31E76BA841AC}"/>
                  </a:ext>
                </a:extLst>
              </p:cNvPr>
              <p:cNvSpPr/>
              <p:nvPr/>
            </p:nvSpPr>
            <p:spPr>
              <a:xfrm>
                <a:off x="9132540" y="218715"/>
                <a:ext cx="1103471" cy="469071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A572B5A-0286-4FD1-A5B5-3E8E12D55D2A}"/>
                  </a:ext>
                </a:extLst>
              </p:cNvPr>
              <p:cNvSpPr txBox="1"/>
              <p:nvPr/>
            </p:nvSpPr>
            <p:spPr>
              <a:xfrm>
                <a:off x="9132540" y="220878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Logout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17BFCA-EDED-4BA0-B4F7-68F1E6074030}"/>
                </a:ext>
              </a:extLst>
            </p:cNvPr>
            <p:cNvSpPr txBox="1"/>
            <p:nvPr/>
          </p:nvSpPr>
          <p:spPr>
            <a:xfrm>
              <a:off x="4940997" y="1976749"/>
              <a:ext cx="7979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  <a:p>
              <a:pPr algn="ctr"/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6942D8-8559-4794-99B2-CF956D2F203E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래픽 31" descr="눈송이">
              <a:extLst>
                <a:ext uri="{FF2B5EF4-FFF2-40B4-BE49-F238E27FC236}">
                  <a16:creationId xmlns:a16="http://schemas.microsoft.com/office/drawing/2014/main" id="{0E9621DC-F14F-4F73-A702-7B13B9BB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8BC6B9-5AFB-4F06-958B-A32213736D38}"/>
                </a:ext>
              </a:extLst>
            </p:cNvPr>
            <p:cNvSpPr txBox="1"/>
            <p:nvPr/>
          </p:nvSpPr>
          <p:spPr>
            <a:xfrm>
              <a:off x="2793118" y="5954522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HEAT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5B91EF-8F03-4183-B394-471C197F6321}"/>
                </a:ext>
              </a:extLst>
            </p:cNvPr>
            <p:cNvSpPr txBox="1"/>
            <p:nvPr/>
          </p:nvSpPr>
          <p:spPr>
            <a:xfrm>
              <a:off x="3979458" y="5959827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COOL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050928A8-ED50-4EC6-8D66-DE336EDD56C3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F880F2D-4608-4A2F-B477-4317064540A8}"/>
                </a:ext>
              </a:extLst>
            </p:cNvPr>
            <p:cNvGrpSpPr/>
            <p:nvPr/>
          </p:nvGrpSpPr>
          <p:grpSpPr>
            <a:xfrm>
              <a:off x="5220690" y="4825640"/>
              <a:ext cx="1036129" cy="1031551"/>
              <a:chOff x="551425" y="872166"/>
              <a:chExt cx="1036129" cy="1036129"/>
            </a:xfrm>
          </p:grpSpPr>
          <p:pic>
            <p:nvPicPr>
              <p:cNvPr id="55" name="그래픽 54" descr="원 화살표">
                <a:extLst>
                  <a:ext uri="{FF2B5EF4-FFF2-40B4-BE49-F238E27FC236}">
                    <a16:creationId xmlns:a16="http://schemas.microsoft.com/office/drawing/2014/main" id="{5C38807A-4FFE-4A79-8455-63489FAF5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51425" y="872166"/>
                <a:ext cx="1036129" cy="1036129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2E25C7-E371-40E2-BE67-AF4B145F1D25}"/>
                  </a:ext>
                </a:extLst>
              </p:cNvPr>
              <p:cNvSpPr txBox="1"/>
              <p:nvPr/>
            </p:nvSpPr>
            <p:spPr>
              <a:xfrm>
                <a:off x="858556" y="1113380"/>
                <a:ext cx="462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</a:t>
                </a:r>
                <a:endParaRPr lang="ko-KR" altLang="en-US" sz="28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9BFC2-9E84-4056-93BA-69E75122D1DC}"/>
                </a:ext>
              </a:extLst>
            </p:cNvPr>
            <p:cNvSpPr txBox="1"/>
            <p:nvPr/>
          </p:nvSpPr>
          <p:spPr>
            <a:xfrm>
              <a:off x="5200221" y="59745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AUTO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5AFD356-0F40-4205-9C6F-F0DC3E2919A6}"/>
                </a:ext>
              </a:extLst>
            </p:cNvPr>
            <p:cNvGrpSpPr/>
            <p:nvPr/>
          </p:nvGrpSpPr>
          <p:grpSpPr>
            <a:xfrm>
              <a:off x="2788944" y="4867341"/>
              <a:ext cx="1127998" cy="944259"/>
              <a:chOff x="-518371" y="4649640"/>
              <a:chExt cx="1127998" cy="944259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4D740674-CBAC-48CB-9EA8-493FEE060CDC}"/>
                  </a:ext>
                </a:extLst>
              </p:cNvPr>
              <p:cNvSpPr/>
              <p:nvPr/>
            </p:nvSpPr>
            <p:spPr>
              <a:xfrm>
                <a:off x="-518371" y="4649640"/>
                <a:ext cx="1127998" cy="944259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8" name="그래픽 97" descr="불꽃">
                <a:extLst>
                  <a:ext uri="{FF2B5EF4-FFF2-40B4-BE49-F238E27FC236}">
                    <a16:creationId xmlns:a16="http://schemas.microsoft.com/office/drawing/2014/main" id="{0F8F8220-57D4-44CD-9589-165A9A3C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-222945" y="4834980"/>
                <a:ext cx="556251" cy="556251"/>
              </a:xfrm>
              <a:prstGeom prst="rect">
                <a:avLst/>
              </a:prstGeom>
              <a:effectLst/>
            </p:spPr>
          </p:pic>
        </p:grp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CE7CB000-D86F-40EB-8EB5-F9A2E14563F5}"/>
                </a:ext>
              </a:extLst>
            </p:cNvPr>
            <p:cNvSpPr/>
            <p:nvPr/>
          </p:nvSpPr>
          <p:spPr>
            <a:xfrm>
              <a:off x="8491936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74C148-0ECB-4131-8C81-5E4B13443C98}"/>
                </a:ext>
              </a:extLst>
            </p:cNvPr>
            <p:cNvSpPr txBox="1"/>
            <p:nvPr/>
          </p:nvSpPr>
          <p:spPr>
            <a:xfrm>
              <a:off x="8516463" y="5980399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SETTING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1B469298-791E-47D3-84B4-091EB0C6C148}"/>
                </a:ext>
              </a:extLst>
            </p:cNvPr>
            <p:cNvSpPr/>
            <p:nvPr/>
          </p:nvSpPr>
          <p:spPr>
            <a:xfrm>
              <a:off x="7304865" y="4854643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783A832-9762-472C-88CD-53F620D8EEFB}"/>
                </a:ext>
              </a:extLst>
            </p:cNvPr>
            <p:cNvSpPr txBox="1"/>
            <p:nvPr/>
          </p:nvSpPr>
          <p:spPr>
            <a:xfrm>
              <a:off x="7329392" y="5969713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REPORT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148" name="그래픽 147" descr="가로 막대형 차트 RTL">
              <a:extLst>
                <a:ext uri="{FF2B5EF4-FFF2-40B4-BE49-F238E27FC236}">
                  <a16:creationId xmlns:a16="http://schemas.microsoft.com/office/drawing/2014/main" id="{6EB8DB7F-9AC1-408C-B001-52B134CD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05414" y="5051058"/>
              <a:ext cx="551426" cy="551426"/>
            </a:xfrm>
            <a:prstGeom prst="rect">
              <a:avLst/>
            </a:prstGeom>
            <a:effectLst/>
          </p:spPr>
        </p:pic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727B926-5A77-49E9-8F7B-7CA4E8D42C11}"/>
                </a:ext>
              </a:extLst>
            </p:cNvPr>
            <p:cNvGrpSpPr/>
            <p:nvPr/>
          </p:nvGrpSpPr>
          <p:grpSpPr>
            <a:xfrm>
              <a:off x="8664728" y="5010970"/>
              <a:ext cx="836517" cy="663634"/>
              <a:chOff x="7817665" y="4977116"/>
              <a:chExt cx="836517" cy="663634"/>
            </a:xfrm>
          </p:grpSpPr>
          <p:pic>
            <p:nvPicPr>
              <p:cNvPr id="150" name="그래픽 149" descr="사용자">
                <a:extLst>
                  <a:ext uri="{FF2B5EF4-FFF2-40B4-BE49-F238E27FC236}">
                    <a16:creationId xmlns:a16="http://schemas.microsoft.com/office/drawing/2014/main" id="{2FAE94CA-9333-4DE0-9CEF-B06C9BFF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817665" y="5078649"/>
                <a:ext cx="562101" cy="562101"/>
              </a:xfrm>
              <a:prstGeom prst="rect">
                <a:avLst/>
              </a:prstGeom>
            </p:spPr>
          </p:pic>
          <p:pic>
            <p:nvPicPr>
              <p:cNvPr id="151" name="그래픽 150" descr="단일 톱니바퀴">
                <a:extLst>
                  <a:ext uri="{FF2B5EF4-FFF2-40B4-BE49-F238E27FC236}">
                    <a16:creationId xmlns:a16="http://schemas.microsoft.com/office/drawing/2014/main" id="{05BC28B2-FF89-4276-9208-11E049A5F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172827" y="4977116"/>
                <a:ext cx="481355" cy="481355"/>
              </a:xfrm>
              <a:prstGeom prst="rect">
                <a:avLst/>
              </a:prstGeom>
            </p:spPr>
          </p:pic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84448F8-E24E-4EC6-ABA0-B80BA167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3EC27C2-734D-4C11-BE32-451578448F31}"/>
                </a:ext>
              </a:extLst>
            </p:cNvPr>
            <p:cNvGrpSpPr/>
            <p:nvPr/>
          </p:nvGrpSpPr>
          <p:grpSpPr>
            <a:xfrm>
              <a:off x="7424477" y="2282694"/>
              <a:ext cx="2033096" cy="896400"/>
              <a:chOff x="7424477" y="2282694"/>
              <a:chExt cx="2033096" cy="896400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904BA5B7-91E9-4326-9712-9C338362D084}"/>
                  </a:ext>
                </a:extLst>
              </p:cNvPr>
              <p:cNvGrpSpPr/>
              <p:nvPr/>
            </p:nvGrpSpPr>
            <p:grpSpPr>
              <a:xfrm>
                <a:off x="7424477" y="2282694"/>
                <a:ext cx="896400" cy="896400"/>
                <a:chOff x="7234891" y="530398"/>
                <a:chExt cx="2865850" cy="287040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10" name="현 109">
                  <a:extLst>
                    <a:ext uri="{FF2B5EF4-FFF2-40B4-BE49-F238E27FC236}">
                      <a16:creationId xmlns:a16="http://schemas.microsoft.com/office/drawing/2014/main" id="{347B95D3-4364-47D9-ACF6-BE380EBE0425}"/>
                    </a:ext>
                  </a:extLst>
                </p:cNvPr>
                <p:cNvSpPr/>
                <p:nvPr/>
              </p:nvSpPr>
              <p:spPr>
                <a:xfrm>
                  <a:off x="7954891" y="1960807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현 110">
                  <a:extLst>
                    <a:ext uri="{FF2B5EF4-FFF2-40B4-BE49-F238E27FC236}">
                      <a16:creationId xmlns:a16="http://schemas.microsoft.com/office/drawing/2014/main" id="{ED9E59AB-1389-4D79-AEC3-CB3B6D66E9A3}"/>
                    </a:ext>
                  </a:extLst>
                </p:cNvPr>
                <p:cNvSpPr/>
                <p:nvPr/>
              </p:nvSpPr>
              <p:spPr>
                <a:xfrm rot="16200000">
                  <a:off x="8660741" y="1244071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현 111">
                  <a:extLst>
                    <a:ext uri="{FF2B5EF4-FFF2-40B4-BE49-F238E27FC236}">
                      <a16:creationId xmlns:a16="http://schemas.microsoft.com/office/drawing/2014/main" id="{D46E197F-CEE7-4A66-AB74-91DE7F46A544}"/>
                    </a:ext>
                  </a:extLst>
                </p:cNvPr>
                <p:cNvSpPr/>
                <p:nvPr/>
              </p:nvSpPr>
              <p:spPr>
                <a:xfrm rot="10800000">
                  <a:off x="7939135" y="530398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현 112">
                  <a:extLst>
                    <a:ext uri="{FF2B5EF4-FFF2-40B4-BE49-F238E27FC236}">
                      <a16:creationId xmlns:a16="http://schemas.microsoft.com/office/drawing/2014/main" id="{EC02D9D0-F746-45ED-8144-93EE9E856705}"/>
                    </a:ext>
                  </a:extLst>
                </p:cNvPr>
                <p:cNvSpPr/>
                <p:nvPr/>
              </p:nvSpPr>
              <p:spPr>
                <a:xfrm rot="5400000">
                  <a:off x="7216542" y="1256047"/>
                  <a:ext cx="1476698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198DA32-99C1-44D5-B9CF-EFFC43284D24}"/>
                  </a:ext>
                </a:extLst>
              </p:cNvPr>
              <p:cNvSpPr/>
              <p:nvPr/>
            </p:nvSpPr>
            <p:spPr>
              <a:xfrm>
                <a:off x="8420288" y="2912962"/>
                <a:ext cx="154162" cy="2592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99A0169-D76C-4937-BBD3-BC8C95D10AF5}"/>
                  </a:ext>
                </a:extLst>
              </p:cNvPr>
              <p:cNvSpPr/>
              <p:nvPr/>
            </p:nvSpPr>
            <p:spPr>
              <a:xfrm>
                <a:off x="8641068" y="2794375"/>
                <a:ext cx="154162" cy="377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B17ED4D-6501-4090-A152-7E7C2ACC7799}"/>
                  </a:ext>
                </a:extLst>
              </p:cNvPr>
              <p:cNvSpPr/>
              <p:nvPr/>
            </p:nvSpPr>
            <p:spPr>
              <a:xfrm>
                <a:off x="8861849" y="2648119"/>
                <a:ext cx="154162" cy="5241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0B541B5-4A71-4902-B36F-C2663CCEC00B}"/>
                  </a:ext>
                </a:extLst>
              </p:cNvPr>
              <p:cNvSpPr/>
              <p:nvPr/>
            </p:nvSpPr>
            <p:spPr>
              <a:xfrm>
                <a:off x="9082630" y="2503577"/>
                <a:ext cx="154162" cy="6686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72E17C3-FC03-4878-816C-603FE344302A}"/>
                  </a:ext>
                </a:extLst>
              </p:cNvPr>
              <p:cNvSpPr/>
              <p:nvPr/>
            </p:nvSpPr>
            <p:spPr>
              <a:xfrm>
                <a:off x="9303411" y="2359560"/>
                <a:ext cx="154162" cy="8127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" name="십자형 59">
            <a:extLst>
              <a:ext uri="{FF2B5EF4-FFF2-40B4-BE49-F238E27FC236}">
                <a16:creationId xmlns:a16="http://schemas.microsoft.com/office/drawing/2014/main" id="{CF7FDBB8-67F2-43BD-87F7-7E9F209D28B4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8FBC9C-C7D1-428E-AE5F-F6BAC67C0DBB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1B290C7-64DB-4600-ABFC-9F77DE8D4E25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E527205-B662-4D11-A934-D394ACF18E27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2E516A-D361-4EA8-BD1E-7D979032D75A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CE76661-676A-4F0B-94CA-9A3A52393DB9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FDFF525-5CFE-42E4-B6FF-2BA3177EC286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십자형 71">
              <a:extLst>
                <a:ext uri="{FF2B5EF4-FFF2-40B4-BE49-F238E27FC236}">
                  <a16:creationId xmlns:a16="http://schemas.microsoft.com/office/drawing/2014/main" id="{6F7991C4-CEF0-453B-A741-AECB9C376D78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7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FDC9A70-36BA-4A37-97BD-3D3F652A5571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5D7653-9423-4BE3-8BEA-A7A00A621A7F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C72EACB-4A92-470C-84B6-9E4C600B7800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FBCC48-3907-48CC-9AA8-9A7839D55441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래픽 19" descr="전나무">
            <a:extLst>
              <a:ext uri="{FF2B5EF4-FFF2-40B4-BE49-F238E27FC236}">
                <a16:creationId xmlns:a16="http://schemas.microsoft.com/office/drawing/2014/main" id="{42B378E6-7EC4-404B-ACE7-EF33860A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510" y="333661"/>
            <a:ext cx="475226" cy="405946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33DB41C4-5AB6-4D8D-B20D-477B14C1DBB9}"/>
              </a:ext>
            </a:extLst>
          </p:cNvPr>
          <p:cNvGrpSpPr/>
          <p:nvPr/>
        </p:nvGrpSpPr>
        <p:grpSpPr>
          <a:xfrm>
            <a:off x="1902905" y="256784"/>
            <a:ext cx="1292262" cy="505683"/>
            <a:chOff x="1774072" y="713302"/>
            <a:chExt cx="1292262" cy="505683"/>
          </a:xfrm>
        </p:grpSpPr>
        <p:pic>
          <p:nvPicPr>
            <p:cNvPr id="18" name="그래픽 17" descr="온도계">
              <a:extLst>
                <a:ext uri="{FF2B5EF4-FFF2-40B4-BE49-F238E27FC236}">
                  <a16:creationId xmlns:a16="http://schemas.microsoft.com/office/drawing/2014/main" id="{A5B6454B-C431-45AD-A471-AF94F837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4072" y="713302"/>
              <a:ext cx="505683" cy="50568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ACFB74-EEFF-4576-A387-E66B1489262F}"/>
                </a:ext>
              </a:extLst>
            </p:cNvPr>
            <p:cNvSpPr txBox="1"/>
            <p:nvPr/>
          </p:nvSpPr>
          <p:spPr>
            <a:xfrm>
              <a:off x="1962863" y="77924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18</a:t>
              </a:r>
              <a:r>
                <a: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628F4DD-F6BF-4B2F-9237-E14ADEFD6BE9}"/>
              </a:ext>
            </a:extLst>
          </p:cNvPr>
          <p:cNvGrpSpPr/>
          <p:nvPr/>
        </p:nvGrpSpPr>
        <p:grpSpPr>
          <a:xfrm>
            <a:off x="2980526" y="333118"/>
            <a:ext cx="1241361" cy="406489"/>
            <a:chOff x="1824971" y="1425301"/>
            <a:chExt cx="1241361" cy="406489"/>
          </a:xfrm>
        </p:grpSpPr>
        <p:pic>
          <p:nvPicPr>
            <p:cNvPr id="23" name="그래픽 22" descr="물">
              <a:extLst>
                <a:ext uri="{FF2B5EF4-FFF2-40B4-BE49-F238E27FC236}">
                  <a16:creationId xmlns:a16="http://schemas.microsoft.com/office/drawing/2014/main" id="{F028F72B-93C1-441B-9305-5CE72BD0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971" y="1427907"/>
              <a:ext cx="403883" cy="40388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078BC-EEDE-4AE1-9118-87BB1FFCB409}"/>
                </a:ext>
              </a:extLst>
            </p:cNvPr>
            <p:cNvSpPr txBox="1"/>
            <p:nvPr/>
          </p:nvSpPr>
          <p:spPr>
            <a:xfrm>
              <a:off x="1962861" y="14253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40</a:t>
              </a:r>
              <a:r>
                <a:rPr lang="en-US" altLang="ko-KR" sz="12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%</a:t>
              </a:r>
              <a:endParaRPr lang="en-US" altLang="ko-KR" sz="1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8" name="그래픽 87" descr="제곱">
            <a:extLst>
              <a:ext uri="{FF2B5EF4-FFF2-40B4-BE49-F238E27FC236}">
                <a16:creationId xmlns:a16="http://schemas.microsoft.com/office/drawing/2014/main" id="{4797A76A-A835-4FE2-B2A3-899C4825C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9173" y="1017846"/>
            <a:ext cx="567746" cy="5677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D1E6027-271C-4927-B34B-8D360ED5E63F}"/>
              </a:ext>
            </a:extLst>
          </p:cNvPr>
          <p:cNvGrpSpPr/>
          <p:nvPr/>
        </p:nvGrpSpPr>
        <p:grpSpPr>
          <a:xfrm>
            <a:off x="9175079" y="218715"/>
            <a:ext cx="1103471" cy="469071"/>
            <a:chOff x="9132540" y="218715"/>
            <a:chExt cx="1103471" cy="46907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28F1CC4E-31B5-4EED-812E-31E76BA841AC}"/>
                </a:ext>
              </a:extLst>
            </p:cNvPr>
            <p:cNvSpPr/>
            <p:nvPr/>
          </p:nvSpPr>
          <p:spPr>
            <a:xfrm>
              <a:off x="9132540" y="218715"/>
              <a:ext cx="1103471" cy="469071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572B5A-0286-4FD1-A5B5-3E8E12D55D2A}"/>
                </a:ext>
              </a:extLst>
            </p:cNvPr>
            <p:cNvSpPr txBox="1"/>
            <p:nvPr/>
          </p:nvSpPr>
          <p:spPr>
            <a:xfrm>
              <a:off x="9132540" y="220878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Logout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6942D8-8559-4794-99B2-CF956D2F203E}"/>
              </a:ext>
            </a:extLst>
          </p:cNvPr>
          <p:cNvSpPr/>
          <p:nvPr/>
        </p:nvSpPr>
        <p:spPr>
          <a:xfrm>
            <a:off x="3979458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눈송이">
            <a:extLst>
              <a:ext uri="{FF2B5EF4-FFF2-40B4-BE49-F238E27FC236}">
                <a16:creationId xmlns:a16="http://schemas.microsoft.com/office/drawing/2014/main" id="{0E9621DC-F14F-4F73-A702-7B13B9BB6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4040" y="4965466"/>
            <a:ext cx="732913" cy="732913"/>
          </a:xfrm>
          <a:prstGeom prst="rect">
            <a:avLst/>
          </a:prstGeom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8BC6B9-5AFB-4F06-958B-A32213736D38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B91EF-8F03-4183-B394-471C197F6321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50928A8-ED50-4EC6-8D66-DE336EDD56C3}"/>
              </a:ext>
            </a:extLst>
          </p:cNvPr>
          <p:cNvSpPr/>
          <p:nvPr/>
        </p:nvSpPr>
        <p:spPr>
          <a:xfrm>
            <a:off x="5171952" y="4867341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F880F2D-4608-4A2F-B477-4317064540A8}"/>
              </a:ext>
            </a:extLst>
          </p:cNvPr>
          <p:cNvGrpSpPr/>
          <p:nvPr/>
        </p:nvGrpSpPr>
        <p:grpSpPr>
          <a:xfrm>
            <a:off x="5220690" y="4825640"/>
            <a:ext cx="1036129" cy="1031551"/>
            <a:chOff x="551425" y="872166"/>
            <a:chExt cx="1036129" cy="1036129"/>
          </a:xfrm>
        </p:grpSpPr>
        <p:pic>
          <p:nvPicPr>
            <p:cNvPr id="55" name="그래픽 54" descr="원 화살표">
              <a:extLst>
                <a:ext uri="{FF2B5EF4-FFF2-40B4-BE49-F238E27FC236}">
                  <a16:creationId xmlns:a16="http://schemas.microsoft.com/office/drawing/2014/main" id="{5C38807A-4FFE-4A79-8455-63489FAF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1425" y="872166"/>
              <a:ext cx="1036129" cy="1036129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2E25C7-E371-40E2-BE67-AF4B145F1D25}"/>
                </a:ext>
              </a:extLst>
            </p:cNvPr>
            <p:cNvSpPr txBox="1"/>
            <p:nvPr/>
          </p:nvSpPr>
          <p:spPr>
            <a:xfrm>
              <a:off x="858556" y="1113380"/>
              <a:ext cx="462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lang="ko-KR" altLang="en-US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939BFC2-9E84-4056-93BA-69E75122D1DC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AFD356-0F40-4205-9C6F-F0DC3E2919A6}"/>
              </a:ext>
            </a:extLst>
          </p:cNvPr>
          <p:cNvGrpSpPr/>
          <p:nvPr/>
        </p:nvGrpSpPr>
        <p:grpSpPr>
          <a:xfrm>
            <a:off x="2788944" y="4867341"/>
            <a:ext cx="1127998" cy="944259"/>
            <a:chOff x="-518371" y="4649640"/>
            <a:chExt cx="1127998" cy="944259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D740674-CBAC-48CB-9EA8-493FEE060CDC}"/>
                </a:ext>
              </a:extLst>
            </p:cNvPr>
            <p:cNvSpPr/>
            <p:nvPr/>
          </p:nvSpPr>
          <p:spPr>
            <a:xfrm>
              <a:off x="-518371" y="4649640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8" name="그래픽 97" descr="불꽃">
              <a:extLst>
                <a:ext uri="{FF2B5EF4-FFF2-40B4-BE49-F238E27FC236}">
                  <a16:creationId xmlns:a16="http://schemas.microsoft.com/office/drawing/2014/main" id="{0F8F8220-57D4-44CD-9589-165A9A3C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222945" y="4834980"/>
              <a:ext cx="556251" cy="556251"/>
            </a:xfrm>
            <a:prstGeom prst="rect">
              <a:avLst/>
            </a:prstGeom>
            <a:effectLst/>
          </p:spPr>
        </p:pic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7CB000-D86F-40EB-8EB5-F9A2E14563F5}"/>
              </a:ext>
            </a:extLst>
          </p:cNvPr>
          <p:cNvSpPr/>
          <p:nvPr/>
        </p:nvSpPr>
        <p:spPr>
          <a:xfrm>
            <a:off x="8491936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374C148-0ECB-4131-8C81-5E4B13443C98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B469298-791E-47D3-84B4-091EB0C6C148}"/>
              </a:ext>
            </a:extLst>
          </p:cNvPr>
          <p:cNvSpPr/>
          <p:nvPr/>
        </p:nvSpPr>
        <p:spPr>
          <a:xfrm>
            <a:off x="7304865" y="4854643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83A832-9762-472C-88CD-53F620D8EEFB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48" name="그래픽 147" descr="가로 막대형 차트 RTL">
            <a:extLst>
              <a:ext uri="{FF2B5EF4-FFF2-40B4-BE49-F238E27FC236}">
                <a16:creationId xmlns:a16="http://schemas.microsoft.com/office/drawing/2014/main" id="{6EB8DB7F-9AC1-408C-B001-52B134CD16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5414" y="5051058"/>
            <a:ext cx="551426" cy="551426"/>
          </a:xfrm>
          <a:prstGeom prst="rect">
            <a:avLst/>
          </a:prstGeom>
          <a:effectLst/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727B926-5A77-49E9-8F7B-7CA4E8D42C11}"/>
              </a:ext>
            </a:extLst>
          </p:cNvPr>
          <p:cNvGrpSpPr/>
          <p:nvPr/>
        </p:nvGrpSpPr>
        <p:grpSpPr>
          <a:xfrm>
            <a:off x="8664728" y="5010970"/>
            <a:ext cx="836517" cy="663634"/>
            <a:chOff x="7817665" y="4977116"/>
            <a:chExt cx="836517" cy="663634"/>
          </a:xfrm>
        </p:grpSpPr>
        <p:pic>
          <p:nvPicPr>
            <p:cNvPr id="150" name="그래픽 149" descr="사용자">
              <a:extLst>
                <a:ext uri="{FF2B5EF4-FFF2-40B4-BE49-F238E27FC236}">
                  <a16:creationId xmlns:a16="http://schemas.microsoft.com/office/drawing/2014/main" id="{2FAE94CA-9333-4DE0-9CEF-B06C9BFF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17665" y="5078649"/>
              <a:ext cx="562101" cy="562101"/>
            </a:xfrm>
            <a:prstGeom prst="rect">
              <a:avLst/>
            </a:prstGeom>
          </p:spPr>
        </p:pic>
        <p:pic>
          <p:nvPicPr>
            <p:cNvPr id="151" name="그래픽 150" descr="단일 톱니바퀴">
              <a:extLst>
                <a:ext uri="{FF2B5EF4-FFF2-40B4-BE49-F238E27FC236}">
                  <a16:creationId xmlns:a16="http://schemas.microsoft.com/office/drawing/2014/main" id="{05BC28B2-FF89-4276-9208-11E049A5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172827" y="4977116"/>
              <a:ext cx="481355" cy="48135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C0987E-A271-4F76-BBC1-2CA7E4F6419D}"/>
              </a:ext>
            </a:extLst>
          </p:cNvPr>
          <p:cNvGrpSpPr/>
          <p:nvPr/>
        </p:nvGrpSpPr>
        <p:grpSpPr>
          <a:xfrm>
            <a:off x="6981882" y="1273228"/>
            <a:ext cx="2916237" cy="2916236"/>
            <a:chOff x="6981882" y="1273228"/>
            <a:chExt cx="2916237" cy="2916236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84448F8-E24E-4EC6-ABA0-B80BA167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768DA2A-3EA6-49FA-8D80-73C9CED684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90" name="현 89">
                <a:extLst>
                  <a:ext uri="{FF2B5EF4-FFF2-40B4-BE49-F238E27FC236}">
                    <a16:creationId xmlns:a16="http://schemas.microsoft.com/office/drawing/2014/main" id="{A4EA8DF9-5EDC-460C-A7F8-DB2F4AA21E88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현 91">
                <a:extLst>
                  <a:ext uri="{FF2B5EF4-FFF2-40B4-BE49-F238E27FC236}">
                    <a16:creationId xmlns:a16="http://schemas.microsoft.com/office/drawing/2014/main" id="{0B7947A6-5FD6-46CE-8600-D84509B7CF66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현 93">
                <a:extLst>
                  <a:ext uri="{FF2B5EF4-FFF2-40B4-BE49-F238E27FC236}">
                    <a16:creationId xmlns:a16="http://schemas.microsoft.com/office/drawing/2014/main" id="{88CF0C4B-E7F9-4663-A8F0-0FB7419D75CE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현 94">
                <a:extLst>
                  <a:ext uri="{FF2B5EF4-FFF2-40B4-BE49-F238E27FC236}">
                    <a16:creationId xmlns:a16="http://schemas.microsoft.com/office/drawing/2014/main" id="{E6AF81DE-6AAE-43D8-8649-4228DE6A1AF9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2911488-D2AD-44E9-B4DE-24B97CB3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8220F21-21DE-4A8B-8CCE-033DF1F4A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E740330-587E-448D-BB7F-B9E4ADB0D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317516-5055-427E-A09D-EE784817E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882ED5-7BC3-4856-A6A9-CB56CB481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278E14-2FF7-4EE1-82CA-BAFB5026D045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692FCD3-2363-4460-81FF-6919F339A2A9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십자형 6">
              <a:extLst>
                <a:ext uri="{FF2B5EF4-FFF2-40B4-BE49-F238E27FC236}">
                  <a16:creationId xmlns:a16="http://schemas.microsoft.com/office/drawing/2014/main" id="{BB831B83-5E24-4AA7-8471-A81EBB7AF72F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B35AA311-F925-4A43-925F-A1BE60757F36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2D4294-5027-4696-8030-BE2010249574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43DDCE-F878-44C0-A9B3-B2F0630785C9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F17CA9-BA76-4560-9E53-14C8910E73C6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4F4484-7BA4-4A2D-A9C5-4E31673348A4}"/>
              </a:ext>
            </a:extLst>
          </p:cNvPr>
          <p:cNvGrpSpPr/>
          <p:nvPr/>
        </p:nvGrpSpPr>
        <p:grpSpPr>
          <a:xfrm>
            <a:off x="1619867" y="0"/>
            <a:ext cx="8952265" cy="6656059"/>
            <a:chOff x="1619867" y="0"/>
            <a:chExt cx="8952265" cy="6656059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FDC9A70-36BA-4A37-97BD-3D3F652A5571}"/>
                </a:ext>
              </a:extLst>
            </p:cNvPr>
            <p:cNvSpPr/>
            <p:nvPr/>
          </p:nvSpPr>
          <p:spPr>
            <a:xfrm>
              <a:off x="1619867" y="0"/>
              <a:ext cx="8952265" cy="6656059"/>
            </a:xfrm>
            <a:prstGeom prst="roundRect">
              <a:avLst>
                <a:gd name="adj" fmla="val 4431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0">
                  <a:schemeClr val="bg2">
                    <a:lumMod val="35000"/>
                  </a:schemeClr>
                </a:gs>
                <a:gs pos="0">
                  <a:schemeClr val="bg2">
                    <a:lumMod val="25000"/>
                  </a:schemeClr>
                </a:gs>
                <a:gs pos="97000">
                  <a:schemeClr val="bg2">
                    <a:lumMod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전나무">
              <a:extLst>
                <a:ext uri="{FF2B5EF4-FFF2-40B4-BE49-F238E27FC236}">
                  <a16:creationId xmlns:a16="http://schemas.microsoft.com/office/drawing/2014/main" id="{42B378E6-7EC4-404B-ACE7-EF33860A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4510" y="333661"/>
              <a:ext cx="475226" cy="405946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DB41C4-5AB6-4D8D-B20D-477B14C1DBB9}"/>
                </a:ext>
              </a:extLst>
            </p:cNvPr>
            <p:cNvGrpSpPr/>
            <p:nvPr/>
          </p:nvGrpSpPr>
          <p:grpSpPr>
            <a:xfrm>
              <a:off x="1902905" y="256784"/>
              <a:ext cx="1292262" cy="505683"/>
              <a:chOff x="1774072" y="713302"/>
              <a:chExt cx="1292262" cy="505683"/>
            </a:xfrm>
          </p:grpSpPr>
          <p:pic>
            <p:nvPicPr>
              <p:cNvPr id="18" name="그래픽 17" descr="온도계">
                <a:extLst>
                  <a:ext uri="{FF2B5EF4-FFF2-40B4-BE49-F238E27FC236}">
                    <a16:creationId xmlns:a16="http://schemas.microsoft.com/office/drawing/2014/main" id="{A5B6454B-C431-45AD-A471-AF94F8371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74072" y="713302"/>
                <a:ext cx="505683" cy="505683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ACFB74-EEFF-4576-A387-E66B1489262F}"/>
                  </a:ext>
                </a:extLst>
              </p:cNvPr>
              <p:cNvSpPr txBox="1"/>
              <p:nvPr/>
            </p:nvSpPr>
            <p:spPr>
              <a:xfrm>
                <a:off x="1962863" y="77924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18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°C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628F4DD-F6BF-4B2F-9237-E14ADEFD6BE9}"/>
                </a:ext>
              </a:extLst>
            </p:cNvPr>
            <p:cNvGrpSpPr/>
            <p:nvPr/>
          </p:nvGrpSpPr>
          <p:grpSpPr>
            <a:xfrm>
              <a:off x="2980526" y="333118"/>
              <a:ext cx="1241361" cy="406489"/>
              <a:chOff x="1824971" y="1425301"/>
              <a:chExt cx="1241361" cy="406489"/>
            </a:xfrm>
          </p:grpSpPr>
          <p:pic>
            <p:nvPicPr>
              <p:cNvPr id="23" name="그래픽 22" descr="물">
                <a:extLst>
                  <a:ext uri="{FF2B5EF4-FFF2-40B4-BE49-F238E27FC236}">
                    <a16:creationId xmlns:a16="http://schemas.microsoft.com/office/drawing/2014/main" id="{F028F72B-93C1-441B-9305-5CE72BD0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24971" y="1427907"/>
                <a:ext cx="403883" cy="4038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91078BC-EEDE-4AE1-9118-87BB1FFCB409}"/>
                  </a:ext>
                </a:extLst>
              </p:cNvPr>
              <p:cNvSpPr txBox="1"/>
              <p:nvPr/>
            </p:nvSpPr>
            <p:spPr>
              <a:xfrm>
                <a:off x="1962861" y="142530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40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%</a:t>
                </a:r>
                <a:endPara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88" name="그래픽 87" descr="제곱">
              <a:extLst>
                <a:ext uri="{FF2B5EF4-FFF2-40B4-BE49-F238E27FC236}">
                  <a16:creationId xmlns:a16="http://schemas.microsoft.com/office/drawing/2014/main" id="{4797A76A-A835-4FE2-B2A3-899C4825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59173" y="1017846"/>
              <a:ext cx="567746" cy="567746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D1E6027-271C-4927-B34B-8D360ED5E63F}"/>
                </a:ext>
              </a:extLst>
            </p:cNvPr>
            <p:cNvGrpSpPr/>
            <p:nvPr/>
          </p:nvGrpSpPr>
          <p:grpSpPr>
            <a:xfrm>
              <a:off x="9175079" y="218715"/>
              <a:ext cx="1103471" cy="469071"/>
              <a:chOff x="9132540" y="218715"/>
              <a:chExt cx="1103471" cy="469071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8F1CC4E-31B5-4EED-812E-31E76BA841AC}"/>
                  </a:ext>
                </a:extLst>
              </p:cNvPr>
              <p:cNvSpPr/>
              <p:nvPr/>
            </p:nvSpPr>
            <p:spPr>
              <a:xfrm>
                <a:off x="9132540" y="218715"/>
                <a:ext cx="1103471" cy="469071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A572B5A-0286-4FD1-A5B5-3E8E12D55D2A}"/>
                  </a:ext>
                </a:extLst>
              </p:cNvPr>
              <p:cNvSpPr txBox="1"/>
              <p:nvPr/>
            </p:nvSpPr>
            <p:spPr>
              <a:xfrm>
                <a:off x="9132540" y="220878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Logout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17BFCA-EDED-4BA0-B4F7-68F1E6074030}"/>
                </a:ext>
              </a:extLst>
            </p:cNvPr>
            <p:cNvSpPr txBox="1"/>
            <p:nvPr/>
          </p:nvSpPr>
          <p:spPr>
            <a:xfrm>
              <a:off x="2477631" y="1445219"/>
              <a:ext cx="3434261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22</a:t>
              </a:r>
              <a:r>
                <a:rPr lang="en-US" altLang="ko-KR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  <a:p>
              <a:pPr algn="ctr"/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7F4962-69ED-4A89-AB35-4A3B55CEC45D}"/>
                </a:ext>
              </a:extLst>
            </p:cNvPr>
            <p:cNvGrpSpPr/>
            <p:nvPr/>
          </p:nvGrpSpPr>
          <p:grpSpPr>
            <a:xfrm>
              <a:off x="5728287" y="2453597"/>
              <a:ext cx="563999" cy="830997"/>
              <a:chOff x="7076836" y="2370243"/>
              <a:chExt cx="563999" cy="830997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692FCD3-2363-4460-81FF-6919F339A2A9}"/>
                  </a:ext>
                </a:extLst>
              </p:cNvPr>
              <p:cNvSpPr/>
              <p:nvPr/>
            </p:nvSpPr>
            <p:spPr>
              <a:xfrm>
                <a:off x="7076836" y="2598722"/>
                <a:ext cx="563999" cy="480943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52194D-5652-4CFB-BEA5-FAA91E8E9DEF}"/>
                  </a:ext>
                </a:extLst>
              </p:cNvPr>
              <p:cNvSpPr txBox="1"/>
              <p:nvPr/>
            </p:nvSpPr>
            <p:spPr>
              <a:xfrm>
                <a:off x="7152449" y="2370243"/>
                <a:ext cx="452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+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7A05463-EFFD-4BAF-BFF5-0CE022BFED0B}"/>
                </a:ext>
              </a:extLst>
            </p:cNvPr>
            <p:cNvGrpSpPr/>
            <p:nvPr/>
          </p:nvGrpSpPr>
          <p:grpSpPr>
            <a:xfrm>
              <a:off x="5728286" y="2888776"/>
              <a:ext cx="563999" cy="1015663"/>
              <a:chOff x="7076836" y="3085054"/>
              <a:chExt cx="563999" cy="101566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8C72EACB-4A92-470C-84B6-9E4C600B7800}"/>
                  </a:ext>
                </a:extLst>
              </p:cNvPr>
              <p:cNvSpPr/>
              <p:nvPr/>
            </p:nvSpPr>
            <p:spPr>
              <a:xfrm>
                <a:off x="7076836" y="3468992"/>
                <a:ext cx="563999" cy="480943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054694-ECD4-44CD-BFC1-BF785A90DB0F}"/>
                  </a:ext>
                </a:extLst>
              </p:cNvPr>
              <p:cNvSpPr txBox="1"/>
              <p:nvPr/>
            </p:nvSpPr>
            <p:spPr>
              <a:xfrm>
                <a:off x="7226387" y="3085054"/>
                <a:ext cx="2883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-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6942D8-8559-4794-99B2-CF956D2F203E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래픽 31" descr="눈송이">
              <a:extLst>
                <a:ext uri="{FF2B5EF4-FFF2-40B4-BE49-F238E27FC236}">
                  <a16:creationId xmlns:a16="http://schemas.microsoft.com/office/drawing/2014/main" id="{0E9621DC-F14F-4F73-A702-7B13B9BB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8BC6B9-5AFB-4F06-958B-A32213736D38}"/>
                </a:ext>
              </a:extLst>
            </p:cNvPr>
            <p:cNvSpPr txBox="1"/>
            <p:nvPr/>
          </p:nvSpPr>
          <p:spPr>
            <a:xfrm>
              <a:off x="2793118" y="5954522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HEAT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5B91EF-8F03-4183-B394-471C197F6321}"/>
                </a:ext>
              </a:extLst>
            </p:cNvPr>
            <p:cNvSpPr txBox="1"/>
            <p:nvPr/>
          </p:nvSpPr>
          <p:spPr>
            <a:xfrm>
              <a:off x="3979458" y="5959827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COOL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050928A8-ED50-4EC6-8D66-DE336EDD56C3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F880F2D-4608-4A2F-B477-4317064540A8}"/>
                </a:ext>
              </a:extLst>
            </p:cNvPr>
            <p:cNvGrpSpPr/>
            <p:nvPr/>
          </p:nvGrpSpPr>
          <p:grpSpPr>
            <a:xfrm>
              <a:off x="5220690" y="4825640"/>
              <a:ext cx="1036129" cy="1031551"/>
              <a:chOff x="551425" y="872166"/>
              <a:chExt cx="1036129" cy="1036129"/>
            </a:xfrm>
          </p:grpSpPr>
          <p:pic>
            <p:nvPicPr>
              <p:cNvPr id="55" name="그래픽 54" descr="원 화살표">
                <a:extLst>
                  <a:ext uri="{FF2B5EF4-FFF2-40B4-BE49-F238E27FC236}">
                    <a16:creationId xmlns:a16="http://schemas.microsoft.com/office/drawing/2014/main" id="{5C38807A-4FFE-4A79-8455-63489FAF5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51425" y="872166"/>
                <a:ext cx="1036129" cy="1036129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2E25C7-E371-40E2-BE67-AF4B145F1D25}"/>
                  </a:ext>
                </a:extLst>
              </p:cNvPr>
              <p:cNvSpPr txBox="1"/>
              <p:nvPr/>
            </p:nvSpPr>
            <p:spPr>
              <a:xfrm>
                <a:off x="858556" y="1113380"/>
                <a:ext cx="462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</a:t>
                </a:r>
                <a:endParaRPr lang="ko-KR" altLang="en-US" sz="28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9BFC2-9E84-4056-93BA-69E75122D1DC}"/>
                </a:ext>
              </a:extLst>
            </p:cNvPr>
            <p:cNvSpPr txBox="1"/>
            <p:nvPr/>
          </p:nvSpPr>
          <p:spPr>
            <a:xfrm>
              <a:off x="5200221" y="59745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AUTO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5AFD356-0F40-4205-9C6F-F0DC3E2919A6}"/>
                </a:ext>
              </a:extLst>
            </p:cNvPr>
            <p:cNvGrpSpPr/>
            <p:nvPr/>
          </p:nvGrpSpPr>
          <p:grpSpPr>
            <a:xfrm>
              <a:off x="2788944" y="4867341"/>
              <a:ext cx="1127998" cy="944259"/>
              <a:chOff x="-518371" y="4649640"/>
              <a:chExt cx="1127998" cy="944259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4D740674-CBAC-48CB-9EA8-493FEE060CDC}"/>
                  </a:ext>
                </a:extLst>
              </p:cNvPr>
              <p:cNvSpPr/>
              <p:nvPr/>
            </p:nvSpPr>
            <p:spPr>
              <a:xfrm>
                <a:off x="-518371" y="4649640"/>
                <a:ext cx="1127998" cy="944259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8" name="그래픽 97" descr="불꽃">
                <a:extLst>
                  <a:ext uri="{FF2B5EF4-FFF2-40B4-BE49-F238E27FC236}">
                    <a16:creationId xmlns:a16="http://schemas.microsoft.com/office/drawing/2014/main" id="{0F8F8220-57D4-44CD-9589-165A9A3C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-222945" y="4834980"/>
                <a:ext cx="556251" cy="556251"/>
              </a:xfrm>
              <a:prstGeom prst="rect">
                <a:avLst/>
              </a:prstGeom>
              <a:effectLst/>
            </p:spPr>
          </p:pic>
        </p:grp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CE7CB000-D86F-40EB-8EB5-F9A2E14563F5}"/>
                </a:ext>
              </a:extLst>
            </p:cNvPr>
            <p:cNvSpPr/>
            <p:nvPr/>
          </p:nvSpPr>
          <p:spPr>
            <a:xfrm>
              <a:off x="8491936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74C148-0ECB-4131-8C81-5E4B13443C98}"/>
                </a:ext>
              </a:extLst>
            </p:cNvPr>
            <p:cNvSpPr txBox="1"/>
            <p:nvPr/>
          </p:nvSpPr>
          <p:spPr>
            <a:xfrm>
              <a:off x="8516463" y="5980399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SETTING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1B469298-791E-47D3-84B4-091EB0C6C148}"/>
                </a:ext>
              </a:extLst>
            </p:cNvPr>
            <p:cNvSpPr/>
            <p:nvPr/>
          </p:nvSpPr>
          <p:spPr>
            <a:xfrm>
              <a:off x="7304865" y="4854643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783A832-9762-472C-88CD-53F620D8EEFB}"/>
                </a:ext>
              </a:extLst>
            </p:cNvPr>
            <p:cNvSpPr txBox="1"/>
            <p:nvPr/>
          </p:nvSpPr>
          <p:spPr>
            <a:xfrm>
              <a:off x="7329392" y="5969713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REPORT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148" name="그래픽 147" descr="가로 막대형 차트 RTL">
              <a:extLst>
                <a:ext uri="{FF2B5EF4-FFF2-40B4-BE49-F238E27FC236}">
                  <a16:creationId xmlns:a16="http://schemas.microsoft.com/office/drawing/2014/main" id="{6EB8DB7F-9AC1-408C-B001-52B134CD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05414" y="5051058"/>
              <a:ext cx="551426" cy="551426"/>
            </a:xfrm>
            <a:prstGeom prst="rect">
              <a:avLst/>
            </a:prstGeom>
            <a:effectLst/>
          </p:spPr>
        </p:pic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727B926-5A77-49E9-8F7B-7CA4E8D42C11}"/>
                </a:ext>
              </a:extLst>
            </p:cNvPr>
            <p:cNvGrpSpPr/>
            <p:nvPr/>
          </p:nvGrpSpPr>
          <p:grpSpPr>
            <a:xfrm>
              <a:off x="8664728" y="5010970"/>
              <a:ext cx="836517" cy="663634"/>
              <a:chOff x="7817665" y="4977116"/>
              <a:chExt cx="836517" cy="663634"/>
            </a:xfrm>
          </p:grpSpPr>
          <p:pic>
            <p:nvPicPr>
              <p:cNvPr id="150" name="그래픽 149" descr="사용자">
                <a:extLst>
                  <a:ext uri="{FF2B5EF4-FFF2-40B4-BE49-F238E27FC236}">
                    <a16:creationId xmlns:a16="http://schemas.microsoft.com/office/drawing/2014/main" id="{2FAE94CA-9333-4DE0-9CEF-B06C9BFF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817665" y="5078649"/>
                <a:ext cx="562101" cy="562101"/>
              </a:xfrm>
              <a:prstGeom prst="rect">
                <a:avLst/>
              </a:prstGeom>
            </p:spPr>
          </p:pic>
          <p:pic>
            <p:nvPicPr>
              <p:cNvPr id="151" name="그래픽 150" descr="단일 톱니바퀴">
                <a:extLst>
                  <a:ext uri="{FF2B5EF4-FFF2-40B4-BE49-F238E27FC236}">
                    <a16:creationId xmlns:a16="http://schemas.microsoft.com/office/drawing/2014/main" id="{05BC28B2-FF89-4276-9208-11E049A5F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172827" y="4977116"/>
                <a:ext cx="481355" cy="481355"/>
              </a:xfrm>
              <a:prstGeom prst="rect">
                <a:avLst/>
              </a:prstGeom>
            </p:spPr>
          </p:pic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84448F8-E24E-4EC6-ABA0-B80BA167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768DA2A-3EA6-49FA-8D80-73C9CED684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90" name="현 89">
                <a:extLst>
                  <a:ext uri="{FF2B5EF4-FFF2-40B4-BE49-F238E27FC236}">
                    <a16:creationId xmlns:a16="http://schemas.microsoft.com/office/drawing/2014/main" id="{A4EA8DF9-5EDC-460C-A7F8-DB2F4AA21E88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현 91">
                <a:extLst>
                  <a:ext uri="{FF2B5EF4-FFF2-40B4-BE49-F238E27FC236}">
                    <a16:creationId xmlns:a16="http://schemas.microsoft.com/office/drawing/2014/main" id="{0B7947A6-5FD6-46CE-8600-D84509B7CF66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현 93">
                <a:extLst>
                  <a:ext uri="{FF2B5EF4-FFF2-40B4-BE49-F238E27FC236}">
                    <a16:creationId xmlns:a16="http://schemas.microsoft.com/office/drawing/2014/main" id="{88CF0C4B-E7F9-4663-A8F0-0FB7419D75CE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현 94">
                <a:extLst>
                  <a:ext uri="{FF2B5EF4-FFF2-40B4-BE49-F238E27FC236}">
                    <a16:creationId xmlns:a16="http://schemas.microsoft.com/office/drawing/2014/main" id="{E6AF81DE-6AAE-43D8-8649-4228DE6A1AF9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2911488-D2AD-44E9-B4DE-24B97CB3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8220F21-21DE-4A8B-8CCE-033DF1F4A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E740330-587E-448D-BB7F-B9E4ADB0D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317516-5055-427E-A09D-EE784817E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882ED5-7BC3-4856-A6A9-CB56CB481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F1FEE5-F890-4D21-8E4D-AC3DAF87F9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66930" y="1308051"/>
              <a:ext cx="563491" cy="12945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+</a:t>
              </a:r>
              <a:endParaRPr lang="ko-KR" altLang="en-US" sz="16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B27C6-2416-490E-AFD3-6D34C6F6D5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63643" y="3079462"/>
              <a:ext cx="359392" cy="1582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-</a:t>
              </a:r>
              <a:endParaRPr lang="ko-KR" altLang="en-US" sz="14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073E834-AC49-4639-B308-14C266B26949}"/>
                </a:ext>
              </a:extLst>
            </p:cNvPr>
            <p:cNvGrpSpPr/>
            <p:nvPr/>
          </p:nvGrpSpPr>
          <p:grpSpPr>
            <a:xfrm>
              <a:off x="3195167" y="1696258"/>
              <a:ext cx="6125829" cy="2493206"/>
              <a:chOff x="3195167" y="1696258"/>
              <a:chExt cx="6125829" cy="249320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0FAD7305-D89B-4793-B28C-A210CF9504D2}"/>
                  </a:ext>
                </a:extLst>
              </p:cNvPr>
              <p:cNvSpPr/>
              <p:nvPr/>
            </p:nvSpPr>
            <p:spPr>
              <a:xfrm>
                <a:off x="3195167" y="1698806"/>
                <a:ext cx="6125829" cy="2490658"/>
              </a:xfrm>
              <a:prstGeom prst="roundRect">
                <a:avLst>
                  <a:gd name="adj" fmla="val 37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3B89E70-0A0A-4E70-862E-163933EC5C33}"/>
                  </a:ext>
                </a:extLst>
              </p:cNvPr>
              <p:cNvGrpSpPr/>
              <p:nvPr/>
            </p:nvGrpSpPr>
            <p:grpSpPr>
              <a:xfrm>
                <a:off x="3195167" y="1696258"/>
                <a:ext cx="6108088" cy="1993237"/>
                <a:chOff x="3195167" y="1696258"/>
                <a:chExt cx="6108088" cy="1993237"/>
              </a:xfrm>
            </p:grpSpPr>
            <p:pic>
              <p:nvPicPr>
                <p:cNvPr id="4" name="그래픽 3" descr="경고">
                  <a:extLst>
                    <a:ext uri="{FF2B5EF4-FFF2-40B4-BE49-F238E27FC236}">
                      <a16:creationId xmlns:a16="http://schemas.microsoft.com/office/drawing/2014/main" id="{BC0AAAA8-7A0F-4FAA-99B3-9C91CAB5F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5405" y="2429466"/>
                  <a:ext cx="1260029" cy="1260029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A7D4ED9-A61E-4EFA-A9C8-EBEB42158925}"/>
                    </a:ext>
                  </a:extLst>
                </p:cNvPr>
                <p:cNvSpPr/>
                <p:nvPr/>
              </p:nvSpPr>
              <p:spPr>
                <a:xfrm>
                  <a:off x="3195167" y="1696258"/>
                  <a:ext cx="6108088" cy="51069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BFEA8F-D7A5-4C4C-9DA8-385EB8142DB2}"/>
                    </a:ext>
                  </a:extLst>
                </p:cNvPr>
                <p:cNvSpPr txBox="1"/>
                <p:nvPr/>
              </p:nvSpPr>
              <p:spPr>
                <a:xfrm>
                  <a:off x="4599560" y="3101288"/>
                  <a:ext cx="4125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b="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유해가스가 감지되었습니다</a:t>
                  </a:r>
                  <a:r>
                    <a:rPr lang="en-US" altLang="ko-KR" sz="2400" b="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!!</a:t>
                  </a: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9FCDA996-2AC9-4468-A9F5-C08E65228105}"/>
                    </a:ext>
                  </a:extLst>
                </p:cNvPr>
                <p:cNvGrpSpPr/>
                <p:nvPr/>
              </p:nvGrpSpPr>
              <p:grpSpPr>
                <a:xfrm>
                  <a:off x="8166930" y="1743799"/>
                  <a:ext cx="1023839" cy="372622"/>
                  <a:chOff x="8166930" y="1705699"/>
                  <a:chExt cx="1023839" cy="372622"/>
                </a:xfrm>
              </p:grpSpPr>
              <p:sp>
                <p:nvSpPr>
                  <p:cNvPr id="64" name="사각형: 둥근 모서리 63">
                    <a:extLst>
                      <a:ext uri="{FF2B5EF4-FFF2-40B4-BE49-F238E27FC236}">
                        <a16:creationId xmlns:a16="http://schemas.microsoft.com/office/drawing/2014/main" id="{78D3F6C1-E0A4-4CCC-895E-EC558EC54FE6}"/>
                      </a:ext>
                    </a:extLst>
                  </p:cNvPr>
                  <p:cNvSpPr/>
                  <p:nvPr/>
                </p:nvSpPr>
                <p:spPr>
                  <a:xfrm>
                    <a:off x="8166930" y="1721323"/>
                    <a:ext cx="1023839" cy="356998"/>
                  </a:xfrm>
                  <a:prstGeom prst="roundRect">
                    <a:avLst>
                      <a:gd name="adj" fmla="val 10145"/>
                    </a:avLst>
                  </a:prstGeom>
                  <a:gradFill flip="none" rotWithShape="1">
                    <a:gsLst>
                      <a:gs pos="87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convex"/>
                    <a:contourClr>
                      <a:schemeClr val="bg2">
                        <a:lumMod val="2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BADCEF7-EEEF-47A1-B337-71630B93F9B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643" y="1705699"/>
                    <a:ext cx="8710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rPr>
                      <a:t>CLOSE</a:t>
                    </a:r>
                    <a:endParaRPr lang="ko-KR" altLang="en-US" sz="1600" b="1" dirty="0">
                      <a:solidFill>
                        <a:schemeClr val="bg1"/>
                      </a:solidFill>
                      <a:latin typeface="Bahnschrift SemiBold" panose="020B0502040204020203" pitchFamily="34" charset="0"/>
                    </a:endParaRP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76E5D2-3B5D-4886-98C0-977764AC80D6}"/>
                    </a:ext>
                  </a:extLst>
                </p:cNvPr>
                <p:cNvSpPr txBox="1"/>
                <p:nvPr/>
              </p:nvSpPr>
              <p:spPr>
                <a:xfrm>
                  <a:off x="4771087" y="2417358"/>
                  <a:ext cx="34950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600" b="1">
                      <a:latin typeface="Arial Black" panose="020B0A04020102020204" pitchFamily="34" charset="0"/>
                    </a:rPr>
                    <a:t>WARNING!!</a:t>
                  </a:r>
                  <a:endParaRPr lang="ko-KR" altLang="en-US" sz="2800" b="1">
                    <a:latin typeface="Arial Black" panose="020B0A040201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609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FDC9A70-36BA-4A37-97BD-3D3F652A5571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800933-E4E4-4704-AB80-9053B71999A7}"/>
              </a:ext>
            </a:extLst>
          </p:cNvPr>
          <p:cNvGrpSpPr/>
          <p:nvPr/>
        </p:nvGrpSpPr>
        <p:grpSpPr>
          <a:xfrm>
            <a:off x="6981882" y="1273228"/>
            <a:ext cx="2916237" cy="2916236"/>
            <a:chOff x="6981882" y="1273228"/>
            <a:chExt cx="2916237" cy="2916236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47F0972-91D4-4D5F-9D23-2F420C1CF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AAD623-64F9-4923-B6C8-2F8347DABA0D}"/>
                </a:ext>
              </a:extLst>
            </p:cNvPr>
            <p:cNvGrpSpPr/>
            <p:nvPr/>
          </p:nvGrpSpPr>
          <p:grpSpPr>
            <a:xfrm>
              <a:off x="7424477" y="2282694"/>
              <a:ext cx="2033096" cy="896400"/>
              <a:chOff x="7424477" y="2282694"/>
              <a:chExt cx="2033096" cy="896400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E31504C1-78A0-49FC-9C95-C7BBE85CD50F}"/>
                  </a:ext>
                </a:extLst>
              </p:cNvPr>
              <p:cNvGrpSpPr/>
              <p:nvPr/>
            </p:nvGrpSpPr>
            <p:grpSpPr>
              <a:xfrm>
                <a:off x="7424477" y="2282694"/>
                <a:ext cx="896400" cy="896400"/>
                <a:chOff x="7234891" y="530398"/>
                <a:chExt cx="2865850" cy="287040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48" name="현 147">
                  <a:extLst>
                    <a:ext uri="{FF2B5EF4-FFF2-40B4-BE49-F238E27FC236}">
                      <a16:creationId xmlns:a16="http://schemas.microsoft.com/office/drawing/2014/main" id="{71522527-48B8-46CA-85DB-83F69A8837E3}"/>
                    </a:ext>
                  </a:extLst>
                </p:cNvPr>
                <p:cNvSpPr/>
                <p:nvPr/>
              </p:nvSpPr>
              <p:spPr>
                <a:xfrm>
                  <a:off x="7954891" y="1960807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현 148">
                  <a:extLst>
                    <a:ext uri="{FF2B5EF4-FFF2-40B4-BE49-F238E27FC236}">
                      <a16:creationId xmlns:a16="http://schemas.microsoft.com/office/drawing/2014/main" id="{22EFF97B-ADDD-4C7A-A84B-2295AE7F51F9}"/>
                    </a:ext>
                  </a:extLst>
                </p:cNvPr>
                <p:cNvSpPr/>
                <p:nvPr/>
              </p:nvSpPr>
              <p:spPr>
                <a:xfrm rot="16200000">
                  <a:off x="8660741" y="1244071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현 149">
                  <a:extLst>
                    <a:ext uri="{FF2B5EF4-FFF2-40B4-BE49-F238E27FC236}">
                      <a16:creationId xmlns:a16="http://schemas.microsoft.com/office/drawing/2014/main" id="{71CECCFB-633A-4A96-B599-40D8BE38C24D}"/>
                    </a:ext>
                  </a:extLst>
                </p:cNvPr>
                <p:cNvSpPr/>
                <p:nvPr/>
              </p:nvSpPr>
              <p:spPr>
                <a:xfrm rot="10800000">
                  <a:off x="7939135" y="530398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현 150">
                  <a:extLst>
                    <a:ext uri="{FF2B5EF4-FFF2-40B4-BE49-F238E27FC236}">
                      <a16:creationId xmlns:a16="http://schemas.microsoft.com/office/drawing/2014/main" id="{4D3269C0-BD1E-4F7C-8EDA-5AA58A9C7059}"/>
                    </a:ext>
                  </a:extLst>
                </p:cNvPr>
                <p:cNvSpPr/>
                <p:nvPr/>
              </p:nvSpPr>
              <p:spPr>
                <a:xfrm rot="5400000">
                  <a:off x="7216542" y="1256047"/>
                  <a:ext cx="1476698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8AF5370-8BCE-4AE9-B823-83344AFBAFB3}"/>
                  </a:ext>
                </a:extLst>
              </p:cNvPr>
              <p:cNvSpPr/>
              <p:nvPr/>
            </p:nvSpPr>
            <p:spPr>
              <a:xfrm>
                <a:off x="8420288" y="2912962"/>
                <a:ext cx="154162" cy="2592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3CD4538-2E2C-4E8B-A4FE-681EB08D2D48}"/>
                  </a:ext>
                </a:extLst>
              </p:cNvPr>
              <p:cNvSpPr/>
              <p:nvPr/>
            </p:nvSpPr>
            <p:spPr>
              <a:xfrm>
                <a:off x="8641068" y="2794375"/>
                <a:ext cx="154162" cy="377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0A951EB-AD3A-44BD-9083-7301DDC14515}"/>
                  </a:ext>
                </a:extLst>
              </p:cNvPr>
              <p:cNvSpPr/>
              <p:nvPr/>
            </p:nvSpPr>
            <p:spPr>
              <a:xfrm>
                <a:off x="8861849" y="2648119"/>
                <a:ext cx="154162" cy="5241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19202A63-D2F4-4DF8-8C54-A2DE598EE630}"/>
                  </a:ext>
                </a:extLst>
              </p:cNvPr>
              <p:cNvSpPr/>
              <p:nvPr/>
            </p:nvSpPr>
            <p:spPr>
              <a:xfrm>
                <a:off x="9082630" y="2503577"/>
                <a:ext cx="154162" cy="6686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732C643-EAAD-4EB0-944E-0CAA6E991C35}"/>
                  </a:ext>
                </a:extLst>
              </p:cNvPr>
              <p:cNvSpPr/>
              <p:nvPr/>
            </p:nvSpPr>
            <p:spPr>
              <a:xfrm>
                <a:off x="9303411" y="2359560"/>
                <a:ext cx="154162" cy="8127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6942D8-8559-4794-99B2-CF956D2F203E}"/>
              </a:ext>
            </a:extLst>
          </p:cNvPr>
          <p:cNvSpPr/>
          <p:nvPr/>
        </p:nvSpPr>
        <p:spPr>
          <a:xfrm>
            <a:off x="4528154" y="4855708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눈송이">
            <a:extLst>
              <a:ext uri="{FF2B5EF4-FFF2-40B4-BE49-F238E27FC236}">
                <a16:creationId xmlns:a16="http://schemas.microsoft.com/office/drawing/2014/main" id="{0E9621DC-F14F-4F73-A702-7B13B9BB6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736" y="4953300"/>
            <a:ext cx="732913" cy="732913"/>
          </a:xfrm>
          <a:prstGeom prst="rect">
            <a:avLst/>
          </a:prstGeom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8BC6B9-5AFB-4F06-958B-A32213736D38}"/>
              </a:ext>
            </a:extLst>
          </p:cNvPr>
          <p:cNvSpPr txBox="1"/>
          <p:nvPr/>
        </p:nvSpPr>
        <p:spPr>
          <a:xfrm>
            <a:off x="3341814" y="5942356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B91EF-8F03-4183-B394-471C197F6321}"/>
              </a:ext>
            </a:extLst>
          </p:cNvPr>
          <p:cNvSpPr txBox="1"/>
          <p:nvPr/>
        </p:nvSpPr>
        <p:spPr>
          <a:xfrm>
            <a:off x="4528154" y="594766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D740674-CBAC-48CB-9EA8-493FEE060CDC}"/>
              </a:ext>
            </a:extLst>
          </p:cNvPr>
          <p:cNvSpPr/>
          <p:nvPr/>
        </p:nvSpPr>
        <p:spPr>
          <a:xfrm>
            <a:off x="3337640" y="4855175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8" name="그래픽 97" descr="불꽃">
            <a:extLst>
              <a:ext uri="{FF2B5EF4-FFF2-40B4-BE49-F238E27FC236}">
                <a16:creationId xmlns:a16="http://schemas.microsoft.com/office/drawing/2014/main" id="{0F8F8220-57D4-44CD-9589-165A9A3C0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3066" y="5040515"/>
            <a:ext cx="556251" cy="556251"/>
          </a:xfrm>
          <a:prstGeom prst="rect">
            <a:avLst/>
          </a:prstGeom>
          <a:effectLst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E5E035F-8796-43AD-B2E1-7CC0B06119C8}"/>
              </a:ext>
            </a:extLst>
          </p:cNvPr>
          <p:cNvGrpSpPr/>
          <p:nvPr/>
        </p:nvGrpSpPr>
        <p:grpSpPr>
          <a:xfrm>
            <a:off x="8505800" y="4924315"/>
            <a:ext cx="1403828" cy="1153854"/>
            <a:chOff x="8505800" y="4924315"/>
            <a:chExt cx="1403828" cy="1153854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A43A1C01-E62A-4A99-9B93-6A8FC9262FA8}"/>
                </a:ext>
              </a:extLst>
            </p:cNvPr>
            <p:cNvSpPr/>
            <p:nvPr/>
          </p:nvSpPr>
          <p:spPr>
            <a:xfrm>
              <a:off x="8505800" y="4924315"/>
              <a:ext cx="1400414" cy="1153854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CF295DE-9EC1-4097-8697-6B50FD07BF21}"/>
                </a:ext>
              </a:extLst>
            </p:cNvPr>
            <p:cNvSpPr txBox="1"/>
            <p:nvPr/>
          </p:nvSpPr>
          <p:spPr>
            <a:xfrm>
              <a:off x="8509214" y="5282924"/>
              <a:ext cx="140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SAVE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3F55D9-37E5-4695-A56E-B43C57C0258B}"/>
              </a:ext>
            </a:extLst>
          </p:cNvPr>
          <p:cNvGrpSpPr/>
          <p:nvPr/>
        </p:nvGrpSpPr>
        <p:grpSpPr>
          <a:xfrm>
            <a:off x="1945609" y="218716"/>
            <a:ext cx="883316" cy="695687"/>
            <a:chOff x="1945609" y="218716"/>
            <a:chExt cx="883316" cy="69568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98315E9-37AF-4487-BE8E-C29E24567590}"/>
                </a:ext>
              </a:extLst>
            </p:cNvPr>
            <p:cNvSpPr/>
            <p:nvPr/>
          </p:nvSpPr>
          <p:spPr>
            <a:xfrm rot="5400000">
              <a:off x="2039423" y="124902"/>
              <a:ext cx="695687" cy="883316"/>
            </a:xfrm>
            <a:prstGeom prst="roundRect">
              <a:avLst>
                <a:gd name="adj" fmla="val 1506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relaxedInset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래픽 65" descr="줄 화살표: 가로 U-턴">
              <a:extLst>
                <a:ext uri="{FF2B5EF4-FFF2-40B4-BE49-F238E27FC236}">
                  <a16:creationId xmlns:a16="http://schemas.microsoft.com/office/drawing/2014/main" id="{917BB2DE-B5C4-4850-B324-ED47734A4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03181" y="239877"/>
              <a:ext cx="607935" cy="60793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6C2177-D38F-4F9D-B5FE-3DAFDBF55422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53C0C-6BD1-45A9-8976-8E98ABADAD89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32D3607C-A046-48B7-94AB-02A07A47C90E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615F00-A0EE-406B-8B16-E83503680605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70C408-FDF1-4769-BAC3-A8D4297DCD85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5331E74-DF3A-42D7-B0D5-A14F32E68527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46C36F-022F-41ED-AD52-EAFB6370D346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615A13-B4C5-4114-BC6B-12F75342A3EC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156412F-5347-4355-9A62-F254BA6AD0A8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십자형 48">
              <a:extLst>
                <a:ext uri="{FF2B5EF4-FFF2-40B4-BE49-F238E27FC236}">
                  <a16:creationId xmlns:a16="http://schemas.microsoft.com/office/drawing/2014/main" id="{D7C95F5A-5F33-498A-8D4E-5F8FAB2E7926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168</Words>
  <Application>Microsoft Office PowerPoint</Application>
  <PresentationFormat>와이드스크린</PresentationFormat>
  <Paragraphs>104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DM Sans</vt:lpstr>
      <vt:lpstr>DM Sans Bold</vt:lpstr>
      <vt:lpstr>HY견고딕</vt:lpstr>
      <vt:lpstr>맑은 고딕</vt:lpstr>
      <vt:lpstr>용이고딕-레귤러</vt:lpstr>
      <vt:lpstr>용이고딕-레귤러 Bold</vt:lpstr>
      <vt:lpstr>용이고딕-레귤러 Ultra-Bold</vt:lpstr>
      <vt:lpstr>Arial</vt:lpstr>
      <vt:lpstr>Arial Black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created xsi:type="dcterms:W3CDTF">2023-12-21T07:45:56Z</dcterms:created>
  <dcterms:modified xsi:type="dcterms:W3CDTF">2023-12-26T07:02:10Z</dcterms:modified>
</cp:coreProperties>
</file>