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4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75" r:id="rId3"/>
    <p:sldId id="258" r:id="rId4"/>
    <p:sldId id="273" r:id="rId5"/>
    <p:sldId id="259" r:id="rId6"/>
    <p:sldId id="261" r:id="rId7"/>
    <p:sldId id="274" r:id="rId8"/>
    <p:sldId id="264" r:id="rId9"/>
    <p:sldId id="269" r:id="rId10"/>
    <p:sldId id="266" r:id="rId11"/>
    <p:sldId id="279" r:id="rId12"/>
    <p:sldId id="278" r:id="rId13"/>
    <p:sldId id="267" r:id="rId14"/>
    <p:sldId id="276" r:id="rId15"/>
    <p:sldId id="271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4E945F-B36D-2F16-E09F-065371F40375}" v="1" dt="2024-05-27T15:08:15.6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4F5E72-9DD8-437B-BE98-C10491C7137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BF7F3D-CC9B-4B62-B6BF-E80D178FCEB4}">
      <dgm:prSet/>
      <dgm:spPr/>
      <dgm:t>
        <a:bodyPr/>
        <a:lstStyle/>
        <a:p>
          <a:pPr>
            <a:lnSpc>
              <a:spcPct val="100000"/>
            </a:lnSpc>
          </a:pPr>
          <a:r>
            <a:rPr kumimoji="1" lang="en-US">
              <a:latin typeface="Century Gothic" panose="020B0502020202020204" pitchFamily="34" charset="0"/>
            </a:rPr>
            <a:t>Introduction</a:t>
          </a:r>
          <a:endParaRPr lang="en-US">
            <a:latin typeface="Century Gothic" panose="020B0502020202020204" pitchFamily="34" charset="0"/>
          </a:endParaRPr>
        </a:p>
      </dgm:t>
    </dgm:pt>
    <dgm:pt modelId="{04BED039-A36E-454F-B849-7BAF0B2292C2}" type="parTrans" cxnId="{7BEBF0FB-DA1F-4777-8281-94FFB1F74EC7}">
      <dgm:prSet/>
      <dgm:spPr/>
      <dgm:t>
        <a:bodyPr/>
        <a:lstStyle/>
        <a:p>
          <a:endParaRPr lang="en-US"/>
        </a:p>
      </dgm:t>
    </dgm:pt>
    <dgm:pt modelId="{9AEF4CDF-B244-4F6D-9DD6-3249291A5EC6}" type="sibTrans" cxnId="{7BEBF0FB-DA1F-4777-8281-94FFB1F74EC7}">
      <dgm:prSet/>
      <dgm:spPr/>
      <dgm:t>
        <a:bodyPr/>
        <a:lstStyle/>
        <a:p>
          <a:endParaRPr lang="en-US"/>
        </a:p>
      </dgm:t>
    </dgm:pt>
    <dgm:pt modelId="{9DFF1491-BCC0-4701-A03B-E04C670190F4}">
      <dgm:prSet/>
      <dgm:spPr/>
      <dgm:t>
        <a:bodyPr/>
        <a:lstStyle/>
        <a:p>
          <a:pPr>
            <a:lnSpc>
              <a:spcPct val="100000"/>
            </a:lnSpc>
          </a:pPr>
          <a:r>
            <a:rPr kumimoji="1" lang="en-US">
              <a:latin typeface="Century Gothic" panose="020B0502020202020204" pitchFamily="34" charset="0"/>
            </a:rPr>
            <a:t>Literature Review</a:t>
          </a:r>
          <a:endParaRPr lang="en-US">
            <a:latin typeface="Century Gothic" panose="020B0502020202020204" pitchFamily="34" charset="0"/>
          </a:endParaRPr>
        </a:p>
      </dgm:t>
    </dgm:pt>
    <dgm:pt modelId="{0204FEEA-B0C9-476B-A512-00242EB5AA83}" type="parTrans" cxnId="{241CD2E0-0F4A-4C5A-82EC-4E929F9CD482}">
      <dgm:prSet/>
      <dgm:spPr/>
      <dgm:t>
        <a:bodyPr/>
        <a:lstStyle/>
        <a:p>
          <a:endParaRPr lang="en-US"/>
        </a:p>
      </dgm:t>
    </dgm:pt>
    <dgm:pt modelId="{EDE5EB1A-E588-48E2-9A92-1C303E203C61}" type="sibTrans" cxnId="{241CD2E0-0F4A-4C5A-82EC-4E929F9CD482}">
      <dgm:prSet/>
      <dgm:spPr/>
      <dgm:t>
        <a:bodyPr/>
        <a:lstStyle/>
        <a:p>
          <a:endParaRPr lang="en-US"/>
        </a:p>
      </dgm:t>
    </dgm:pt>
    <dgm:pt modelId="{8970B000-9561-41F6-9413-A8BF47298307}">
      <dgm:prSet/>
      <dgm:spPr/>
      <dgm:t>
        <a:bodyPr/>
        <a:lstStyle/>
        <a:p>
          <a:pPr>
            <a:lnSpc>
              <a:spcPct val="100000"/>
            </a:lnSpc>
          </a:pPr>
          <a:r>
            <a:rPr kumimoji="1" lang="en-US">
              <a:latin typeface="Century Gothic" panose="020B0502020202020204" pitchFamily="34" charset="0"/>
            </a:rPr>
            <a:t>Project Specifics</a:t>
          </a:r>
          <a:endParaRPr lang="en-US">
            <a:latin typeface="Century Gothic" panose="020B0502020202020204" pitchFamily="34" charset="0"/>
          </a:endParaRPr>
        </a:p>
      </dgm:t>
    </dgm:pt>
    <dgm:pt modelId="{93239673-A1E3-4FB3-9E1C-FF1BDF6EF256}" type="parTrans" cxnId="{E276EA8F-7BCE-416D-B207-001FF7DEC42F}">
      <dgm:prSet/>
      <dgm:spPr/>
      <dgm:t>
        <a:bodyPr/>
        <a:lstStyle/>
        <a:p>
          <a:endParaRPr lang="en-US"/>
        </a:p>
      </dgm:t>
    </dgm:pt>
    <dgm:pt modelId="{3F190239-2BDB-4CE1-B54F-DE284CE319BC}" type="sibTrans" cxnId="{E276EA8F-7BCE-416D-B207-001FF7DEC42F}">
      <dgm:prSet/>
      <dgm:spPr/>
      <dgm:t>
        <a:bodyPr/>
        <a:lstStyle/>
        <a:p>
          <a:endParaRPr lang="en-US"/>
        </a:p>
      </dgm:t>
    </dgm:pt>
    <dgm:pt modelId="{C720DDF4-E873-440E-B9BF-76F6F166F37F}">
      <dgm:prSet/>
      <dgm:spPr/>
      <dgm:t>
        <a:bodyPr/>
        <a:lstStyle/>
        <a:p>
          <a:pPr>
            <a:lnSpc>
              <a:spcPct val="100000"/>
            </a:lnSpc>
          </a:pPr>
          <a:r>
            <a:rPr kumimoji="1" lang="en-US">
              <a:latin typeface="Century Gothic" panose="020B0502020202020204" pitchFamily="34" charset="0"/>
            </a:rPr>
            <a:t>Similar Products</a:t>
          </a:r>
          <a:endParaRPr lang="en-US">
            <a:latin typeface="Century Gothic" panose="020B0502020202020204" pitchFamily="34" charset="0"/>
          </a:endParaRPr>
        </a:p>
      </dgm:t>
    </dgm:pt>
    <dgm:pt modelId="{CBA496E5-9E31-4688-BFF6-32EEAAB67FAD}" type="parTrans" cxnId="{33670AE4-0FF8-494B-9B63-020891BC839E}">
      <dgm:prSet/>
      <dgm:spPr/>
      <dgm:t>
        <a:bodyPr/>
        <a:lstStyle/>
        <a:p>
          <a:endParaRPr lang="en-US"/>
        </a:p>
      </dgm:t>
    </dgm:pt>
    <dgm:pt modelId="{1530FF19-3924-422A-884F-9CBBDBC3333D}" type="sibTrans" cxnId="{33670AE4-0FF8-494B-9B63-020891BC839E}">
      <dgm:prSet/>
      <dgm:spPr/>
      <dgm:t>
        <a:bodyPr/>
        <a:lstStyle/>
        <a:p>
          <a:endParaRPr lang="en-US"/>
        </a:p>
      </dgm:t>
    </dgm:pt>
    <dgm:pt modelId="{C1A9D2D4-B017-4CCE-88BE-71D420722476}">
      <dgm:prSet/>
      <dgm:spPr/>
      <dgm:t>
        <a:bodyPr/>
        <a:lstStyle/>
        <a:p>
          <a:pPr>
            <a:lnSpc>
              <a:spcPct val="100000"/>
            </a:lnSpc>
          </a:pPr>
          <a:r>
            <a:rPr kumimoji="1" lang="en-US">
              <a:latin typeface="Century Gothic" panose="020B0502020202020204" pitchFamily="34" charset="0"/>
            </a:rPr>
            <a:t>Requirements Elicitation</a:t>
          </a:r>
          <a:endParaRPr lang="en-US">
            <a:latin typeface="Century Gothic" panose="020B0502020202020204" pitchFamily="34" charset="0"/>
          </a:endParaRPr>
        </a:p>
      </dgm:t>
    </dgm:pt>
    <dgm:pt modelId="{C17E6042-EBFD-482B-B9DB-0EC4B70DEF02}" type="parTrans" cxnId="{EC6934BF-F0E8-4F88-8CD6-E1F49361CAE7}">
      <dgm:prSet/>
      <dgm:spPr/>
      <dgm:t>
        <a:bodyPr/>
        <a:lstStyle/>
        <a:p>
          <a:endParaRPr lang="en-US"/>
        </a:p>
      </dgm:t>
    </dgm:pt>
    <dgm:pt modelId="{070BBEB6-7E4C-4670-A1C3-24EF66A47826}" type="sibTrans" cxnId="{EC6934BF-F0E8-4F88-8CD6-E1F49361CAE7}">
      <dgm:prSet/>
      <dgm:spPr/>
      <dgm:t>
        <a:bodyPr/>
        <a:lstStyle/>
        <a:p>
          <a:endParaRPr lang="en-US"/>
        </a:p>
      </dgm:t>
    </dgm:pt>
    <dgm:pt modelId="{97171691-9E67-4B99-925C-26A817242564}">
      <dgm:prSet/>
      <dgm:spPr/>
      <dgm:t>
        <a:bodyPr/>
        <a:lstStyle/>
        <a:p>
          <a:pPr>
            <a:lnSpc>
              <a:spcPct val="100000"/>
            </a:lnSpc>
          </a:pPr>
          <a:r>
            <a:rPr kumimoji="1" lang="en-US">
              <a:latin typeface="Century Gothic" panose="020B0502020202020204" pitchFamily="34" charset="0"/>
            </a:rPr>
            <a:t>Functional Requirements</a:t>
          </a:r>
          <a:endParaRPr lang="en-US">
            <a:latin typeface="Century Gothic" panose="020B0502020202020204" pitchFamily="34" charset="0"/>
          </a:endParaRPr>
        </a:p>
      </dgm:t>
    </dgm:pt>
    <dgm:pt modelId="{03394F5D-F35E-4F71-840D-6D315E429564}" type="parTrans" cxnId="{7CD61981-B2FE-4B18-A40D-16B5D76E9194}">
      <dgm:prSet/>
      <dgm:spPr/>
      <dgm:t>
        <a:bodyPr/>
        <a:lstStyle/>
        <a:p>
          <a:endParaRPr lang="en-US"/>
        </a:p>
      </dgm:t>
    </dgm:pt>
    <dgm:pt modelId="{CA557F44-52FF-4BC9-9AB6-F646080F5CA5}" type="sibTrans" cxnId="{7CD61981-B2FE-4B18-A40D-16B5D76E9194}">
      <dgm:prSet/>
      <dgm:spPr/>
      <dgm:t>
        <a:bodyPr/>
        <a:lstStyle/>
        <a:p>
          <a:endParaRPr lang="en-US"/>
        </a:p>
      </dgm:t>
    </dgm:pt>
    <dgm:pt modelId="{3F66FB3A-4D57-40B0-8583-3F9E374686BF}">
      <dgm:prSet/>
      <dgm:spPr/>
      <dgm:t>
        <a:bodyPr/>
        <a:lstStyle/>
        <a:p>
          <a:pPr>
            <a:lnSpc>
              <a:spcPct val="100000"/>
            </a:lnSpc>
          </a:pPr>
          <a:r>
            <a:rPr kumimoji="1" lang="en-US">
              <a:latin typeface="Century Gothic" panose="020B0502020202020204" pitchFamily="34" charset="0"/>
            </a:rPr>
            <a:t>Conclusion</a:t>
          </a:r>
          <a:endParaRPr lang="en-US">
            <a:latin typeface="Century Gothic" panose="020B0502020202020204" pitchFamily="34" charset="0"/>
          </a:endParaRPr>
        </a:p>
      </dgm:t>
    </dgm:pt>
    <dgm:pt modelId="{8D51DE7B-D4F5-4621-9CFB-8C20C258EAC8}" type="parTrans" cxnId="{FFB1AE33-623A-4939-85D2-502CA4A5158B}">
      <dgm:prSet/>
      <dgm:spPr/>
      <dgm:t>
        <a:bodyPr/>
        <a:lstStyle/>
        <a:p>
          <a:endParaRPr lang="en-US"/>
        </a:p>
      </dgm:t>
    </dgm:pt>
    <dgm:pt modelId="{526C44BF-CEC7-44C5-9B15-2049E0FCF223}" type="sibTrans" cxnId="{FFB1AE33-623A-4939-85D2-502CA4A5158B}">
      <dgm:prSet/>
      <dgm:spPr/>
      <dgm:t>
        <a:bodyPr/>
        <a:lstStyle/>
        <a:p>
          <a:endParaRPr lang="en-US"/>
        </a:p>
      </dgm:t>
    </dgm:pt>
    <dgm:pt modelId="{9DB1BB92-0A1E-4D21-8513-7AA75011235F}" type="pres">
      <dgm:prSet presAssocID="{374F5E72-9DD8-437B-BE98-C10491C71370}" presName="root" presStyleCnt="0">
        <dgm:presLayoutVars>
          <dgm:dir/>
          <dgm:resizeHandles val="exact"/>
        </dgm:presLayoutVars>
      </dgm:prSet>
      <dgm:spPr/>
    </dgm:pt>
    <dgm:pt modelId="{B8ACAE72-1533-4320-879D-4182A6AE7F23}" type="pres">
      <dgm:prSet presAssocID="{69BF7F3D-CC9B-4B62-B6BF-E80D178FCEB4}" presName="compNode" presStyleCnt="0"/>
      <dgm:spPr/>
    </dgm:pt>
    <dgm:pt modelId="{CE5B02F7-B5E7-43FD-8827-610CDA2443B0}" type="pres">
      <dgm:prSet presAssocID="{69BF7F3D-CC9B-4B62-B6BF-E80D178FCEB4}" presName="bgRect" presStyleLbl="bgShp" presStyleIdx="0" presStyleCnt="7"/>
      <dgm:spPr/>
    </dgm:pt>
    <dgm:pt modelId="{D6CAA19C-240B-41A8-B744-1EF6E2350B79}" type="pres">
      <dgm:prSet presAssocID="{69BF7F3D-CC9B-4B62-B6BF-E80D178FCEB4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ke"/>
        </a:ext>
      </dgm:extLst>
    </dgm:pt>
    <dgm:pt modelId="{0F4C677A-FBC3-438C-9688-334727A60F46}" type="pres">
      <dgm:prSet presAssocID="{69BF7F3D-CC9B-4B62-B6BF-E80D178FCEB4}" presName="spaceRect" presStyleCnt="0"/>
      <dgm:spPr/>
    </dgm:pt>
    <dgm:pt modelId="{EC13DFF8-4B81-48DB-A48C-04F3C1B1582D}" type="pres">
      <dgm:prSet presAssocID="{69BF7F3D-CC9B-4B62-B6BF-E80D178FCEB4}" presName="parTx" presStyleLbl="revTx" presStyleIdx="0" presStyleCnt="7">
        <dgm:presLayoutVars>
          <dgm:chMax val="0"/>
          <dgm:chPref val="0"/>
        </dgm:presLayoutVars>
      </dgm:prSet>
      <dgm:spPr/>
    </dgm:pt>
    <dgm:pt modelId="{086713FC-6484-406B-81D3-5E8F10CC201B}" type="pres">
      <dgm:prSet presAssocID="{9AEF4CDF-B244-4F6D-9DD6-3249291A5EC6}" presName="sibTrans" presStyleCnt="0"/>
      <dgm:spPr/>
    </dgm:pt>
    <dgm:pt modelId="{7B511604-13E9-414E-9592-18D8CAD882B6}" type="pres">
      <dgm:prSet presAssocID="{9DFF1491-BCC0-4701-A03B-E04C670190F4}" presName="compNode" presStyleCnt="0"/>
      <dgm:spPr/>
    </dgm:pt>
    <dgm:pt modelId="{CFEB08E7-056E-4B56-ABAF-17DDF7951D23}" type="pres">
      <dgm:prSet presAssocID="{9DFF1491-BCC0-4701-A03B-E04C670190F4}" presName="bgRect" presStyleLbl="bgShp" presStyleIdx="1" presStyleCnt="7"/>
      <dgm:spPr/>
    </dgm:pt>
    <dgm:pt modelId="{B9E92811-45E7-4A01-8621-25DC9A699D3E}" type="pres">
      <dgm:prSet presAssocID="{9DFF1491-BCC0-4701-A03B-E04C670190F4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bric Report Library"/>
        </a:ext>
      </dgm:extLst>
    </dgm:pt>
    <dgm:pt modelId="{CCA76266-85D9-4C71-8656-26D9A0CCA2F2}" type="pres">
      <dgm:prSet presAssocID="{9DFF1491-BCC0-4701-A03B-E04C670190F4}" presName="spaceRect" presStyleCnt="0"/>
      <dgm:spPr/>
    </dgm:pt>
    <dgm:pt modelId="{9EC75DF9-4221-4098-806E-29D3950C9E50}" type="pres">
      <dgm:prSet presAssocID="{9DFF1491-BCC0-4701-A03B-E04C670190F4}" presName="parTx" presStyleLbl="revTx" presStyleIdx="1" presStyleCnt="7">
        <dgm:presLayoutVars>
          <dgm:chMax val="0"/>
          <dgm:chPref val="0"/>
        </dgm:presLayoutVars>
      </dgm:prSet>
      <dgm:spPr/>
    </dgm:pt>
    <dgm:pt modelId="{495978B8-FB66-412B-B39D-9547E9F8D637}" type="pres">
      <dgm:prSet presAssocID="{EDE5EB1A-E588-48E2-9A92-1C303E203C61}" presName="sibTrans" presStyleCnt="0"/>
      <dgm:spPr/>
    </dgm:pt>
    <dgm:pt modelId="{1B3D2206-44E0-4444-BA35-4E4221587B35}" type="pres">
      <dgm:prSet presAssocID="{8970B000-9561-41F6-9413-A8BF47298307}" presName="compNode" presStyleCnt="0"/>
      <dgm:spPr/>
    </dgm:pt>
    <dgm:pt modelId="{6FDA5E10-373D-46D9-A251-156407DB88D9}" type="pres">
      <dgm:prSet presAssocID="{8970B000-9561-41F6-9413-A8BF47298307}" presName="bgRect" presStyleLbl="bgShp" presStyleIdx="2" presStyleCnt="7"/>
      <dgm:spPr/>
    </dgm:pt>
    <dgm:pt modelId="{514291D3-16CB-4E0F-A93F-C7D037A49222}" type="pres">
      <dgm:prSet presAssocID="{8970B000-9561-41F6-9413-A8BF47298307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w Team Project"/>
        </a:ext>
      </dgm:extLst>
    </dgm:pt>
    <dgm:pt modelId="{0543688B-9091-4742-9AB6-D023B83E1285}" type="pres">
      <dgm:prSet presAssocID="{8970B000-9561-41F6-9413-A8BF47298307}" presName="spaceRect" presStyleCnt="0"/>
      <dgm:spPr/>
    </dgm:pt>
    <dgm:pt modelId="{CFD19EE6-BEC5-438F-9304-60B967EE803C}" type="pres">
      <dgm:prSet presAssocID="{8970B000-9561-41F6-9413-A8BF47298307}" presName="parTx" presStyleLbl="revTx" presStyleIdx="2" presStyleCnt="7">
        <dgm:presLayoutVars>
          <dgm:chMax val="0"/>
          <dgm:chPref val="0"/>
        </dgm:presLayoutVars>
      </dgm:prSet>
      <dgm:spPr/>
    </dgm:pt>
    <dgm:pt modelId="{CF067EB0-06C2-459D-8320-1A0FC3E6DA49}" type="pres">
      <dgm:prSet presAssocID="{3F190239-2BDB-4CE1-B54F-DE284CE319BC}" presName="sibTrans" presStyleCnt="0"/>
      <dgm:spPr/>
    </dgm:pt>
    <dgm:pt modelId="{99FECB3E-DDE8-4C63-B9D6-B43C8612A8FF}" type="pres">
      <dgm:prSet presAssocID="{C720DDF4-E873-440E-B9BF-76F6F166F37F}" presName="compNode" presStyleCnt="0"/>
      <dgm:spPr/>
    </dgm:pt>
    <dgm:pt modelId="{D0FAFC84-590D-4E45-92FA-07536A9A65BE}" type="pres">
      <dgm:prSet presAssocID="{C720DDF4-E873-440E-B9BF-76F6F166F37F}" presName="bgRect" presStyleLbl="bgShp" presStyleIdx="3" presStyleCnt="7"/>
      <dgm:spPr/>
    </dgm:pt>
    <dgm:pt modelId="{48EBE6D9-412C-491D-881C-2F756531D198}" type="pres">
      <dgm:prSet presAssocID="{C720DDF4-E873-440E-B9BF-76F6F166F37F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erified Brand"/>
        </a:ext>
      </dgm:extLst>
    </dgm:pt>
    <dgm:pt modelId="{8EB22937-95E8-440D-8A31-264C07001A1C}" type="pres">
      <dgm:prSet presAssocID="{C720DDF4-E873-440E-B9BF-76F6F166F37F}" presName="spaceRect" presStyleCnt="0"/>
      <dgm:spPr/>
    </dgm:pt>
    <dgm:pt modelId="{0E65F941-EFDD-4954-9BBF-B8643AD65851}" type="pres">
      <dgm:prSet presAssocID="{C720DDF4-E873-440E-B9BF-76F6F166F37F}" presName="parTx" presStyleLbl="revTx" presStyleIdx="3" presStyleCnt="7">
        <dgm:presLayoutVars>
          <dgm:chMax val="0"/>
          <dgm:chPref val="0"/>
        </dgm:presLayoutVars>
      </dgm:prSet>
      <dgm:spPr/>
    </dgm:pt>
    <dgm:pt modelId="{194409ED-2ED3-4900-9A5A-2FD958DB9EF5}" type="pres">
      <dgm:prSet presAssocID="{1530FF19-3924-422A-884F-9CBBDBC3333D}" presName="sibTrans" presStyleCnt="0"/>
      <dgm:spPr/>
    </dgm:pt>
    <dgm:pt modelId="{E010CAF9-D2C6-41CE-9D02-96DF99D1AE20}" type="pres">
      <dgm:prSet presAssocID="{C1A9D2D4-B017-4CCE-88BE-71D420722476}" presName="compNode" presStyleCnt="0"/>
      <dgm:spPr/>
    </dgm:pt>
    <dgm:pt modelId="{0657FE34-CFA5-4761-9E2E-BED18912CEEA}" type="pres">
      <dgm:prSet presAssocID="{C1A9D2D4-B017-4CCE-88BE-71D420722476}" presName="bgRect" presStyleLbl="bgShp" presStyleIdx="4" presStyleCnt="7"/>
      <dgm:spPr/>
    </dgm:pt>
    <dgm:pt modelId="{6EFAB645-51C9-482F-BACF-88F06FBB0B30}" type="pres">
      <dgm:prSet presAssocID="{C1A9D2D4-B017-4CCE-88BE-71D420722476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ptop Secure"/>
        </a:ext>
      </dgm:extLst>
    </dgm:pt>
    <dgm:pt modelId="{0DB74E59-2811-4CE3-BA13-A228C51C6328}" type="pres">
      <dgm:prSet presAssocID="{C1A9D2D4-B017-4CCE-88BE-71D420722476}" presName="spaceRect" presStyleCnt="0"/>
      <dgm:spPr/>
    </dgm:pt>
    <dgm:pt modelId="{F35C1E32-DF23-4929-8537-BD45944BBA0E}" type="pres">
      <dgm:prSet presAssocID="{C1A9D2D4-B017-4CCE-88BE-71D420722476}" presName="parTx" presStyleLbl="revTx" presStyleIdx="4" presStyleCnt="7">
        <dgm:presLayoutVars>
          <dgm:chMax val="0"/>
          <dgm:chPref val="0"/>
        </dgm:presLayoutVars>
      </dgm:prSet>
      <dgm:spPr/>
    </dgm:pt>
    <dgm:pt modelId="{F3B5AEEC-D4FC-4139-BA5A-CB3DB7D10707}" type="pres">
      <dgm:prSet presAssocID="{070BBEB6-7E4C-4670-A1C3-24EF66A47826}" presName="sibTrans" presStyleCnt="0"/>
      <dgm:spPr/>
    </dgm:pt>
    <dgm:pt modelId="{5FE52C02-2043-4581-93CE-18587681AAC1}" type="pres">
      <dgm:prSet presAssocID="{97171691-9E67-4B99-925C-26A817242564}" presName="compNode" presStyleCnt="0"/>
      <dgm:spPr/>
    </dgm:pt>
    <dgm:pt modelId="{2B448ED9-FD01-4E80-B0D4-FDE08E98554A}" type="pres">
      <dgm:prSet presAssocID="{97171691-9E67-4B99-925C-26A817242564}" presName="bgRect" presStyleLbl="bgShp" presStyleIdx="5" presStyleCnt="7"/>
      <dgm:spPr/>
    </dgm:pt>
    <dgm:pt modelId="{70602970-20BE-4374-8ADE-70B25136EB15}" type="pres">
      <dgm:prSet presAssocID="{97171691-9E67-4B99-925C-26A817242564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nfiguration Solid"/>
        </a:ext>
      </dgm:extLst>
    </dgm:pt>
    <dgm:pt modelId="{7A46735C-453D-44CC-8C59-FC57DA98FCAA}" type="pres">
      <dgm:prSet presAssocID="{97171691-9E67-4B99-925C-26A817242564}" presName="spaceRect" presStyleCnt="0"/>
      <dgm:spPr/>
    </dgm:pt>
    <dgm:pt modelId="{05AEF701-CC0F-4CC7-981B-EB9D98A0CC43}" type="pres">
      <dgm:prSet presAssocID="{97171691-9E67-4B99-925C-26A817242564}" presName="parTx" presStyleLbl="revTx" presStyleIdx="5" presStyleCnt="7">
        <dgm:presLayoutVars>
          <dgm:chMax val="0"/>
          <dgm:chPref val="0"/>
        </dgm:presLayoutVars>
      </dgm:prSet>
      <dgm:spPr/>
    </dgm:pt>
    <dgm:pt modelId="{09EBCDE0-26C9-42D4-99D1-B38ACE0CE202}" type="pres">
      <dgm:prSet presAssocID="{CA557F44-52FF-4BC9-9AB6-F646080F5CA5}" presName="sibTrans" presStyleCnt="0"/>
      <dgm:spPr/>
    </dgm:pt>
    <dgm:pt modelId="{BF8E1ABD-9524-4E6F-A67A-264D4A23470D}" type="pres">
      <dgm:prSet presAssocID="{3F66FB3A-4D57-40B0-8583-3F9E374686BF}" presName="compNode" presStyleCnt="0"/>
      <dgm:spPr/>
    </dgm:pt>
    <dgm:pt modelId="{5A7A6AEC-BADD-4BFB-8AE8-7C8A50E6EDE7}" type="pres">
      <dgm:prSet presAssocID="{3F66FB3A-4D57-40B0-8583-3F9E374686BF}" presName="bgRect" presStyleLbl="bgShp" presStyleIdx="6" presStyleCnt="7"/>
      <dgm:spPr/>
    </dgm:pt>
    <dgm:pt modelId="{2F30A46D-97D9-4B33-A34E-7B8EBFFFA71F}" type="pres">
      <dgm:prSet presAssocID="{3F66FB3A-4D57-40B0-8583-3F9E374686BF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"/>
        </a:ext>
      </dgm:extLst>
    </dgm:pt>
    <dgm:pt modelId="{7B90A919-EDA9-4497-A7C0-B7218E5CD4B0}" type="pres">
      <dgm:prSet presAssocID="{3F66FB3A-4D57-40B0-8583-3F9E374686BF}" presName="spaceRect" presStyleCnt="0"/>
      <dgm:spPr/>
    </dgm:pt>
    <dgm:pt modelId="{DFD43AAC-7AC3-49FB-8755-8362DDA0829B}" type="pres">
      <dgm:prSet presAssocID="{3F66FB3A-4D57-40B0-8583-3F9E374686BF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CE7A761E-EC31-47BA-85D6-E44A79864CD3}" type="presOf" srcId="{C1A9D2D4-B017-4CCE-88BE-71D420722476}" destId="{F35C1E32-DF23-4929-8537-BD45944BBA0E}" srcOrd="0" destOrd="0" presId="urn:microsoft.com/office/officeart/2018/2/layout/IconVerticalSolidList"/>
    <dgm:cxn modelId="{FFB1AE33-623A-4939-85D2-502CA4A5158B}" srcId="{374F5E72-9DD8-437B-BE98-C10491C71370}" destId="{3F66FB3A-4D57-40B0-8583-3F9E374686BF}" srcOrd="6" destOrd="0" parTransId="{8D51DE7B-D4F5-4621-9CFB-8C20C258EAC8}" sibTransId="{526C44BF-CEC7-44C5-9B15-2049E0FCF223}"/>
    <dgm:cxn modelId="{9C2D7A48-EE66-48F5-9A1D-69AD53BA91D6}" type="presOf" srcId="{3F66FB3A-4D57-40B0-8583-3F9E374686BF}" destId="{DFD43AAC-7AC3-49FB-8755-8362DDA0829B}" srcOrd="0" destOrd="0" presId="urn:microsoft.com/office/officeart/2018/2/layout/IconVerticalSolidList"/>
    <dgm:cxn modelId="{7CD61981-B2FE-4B18-A40D-16B5D76E9194}" srcId="{374F5E72-9DD8-437B-BE98-C10491C71370}" destId="{97171691-9E67-4B99-925C-26A817242564}" srcOrd="5" destOrd="0" parTransId="{03394F5D-F35E-4F71-840D-6D315E429564}" sibTransId="{CA557F44-52FF-4BC9-9AB6-F646080F5CA5}"/>
    <dgm:cxn modelId="{62C98582-8A59-43B9-BFFE-C1894E8E21EF}" type="presOf" srcId="{69BF7F3D-CC9B-4B62-B6BF-E80D178FCEB4}" destId="{EC13DFF8-4B81-48DB-A48C-04F3C1B1582D}" srcOrd="0" destOrd="0" presId="urn:microsoft.com/office/officeart/2018/2/layout/IconVerticalSolidList"/>
    <dgm:cxn modelId="{77902185-E7EC-48C2-81BD-438C0FE35CA9}" type="presOf" srcId="{9DFF1491-BCC0-4701-A03B-E04C670190F4}" destId="{9EC75DF9-4221-4098-806E-29D3950C9E50}" srcOrd="0" destOrd="0" presId="urn:microsoft.com/office/officeart/2018/2/layout/IconVerticalSolidList"/>
    <dgm:cxn modelId="{01C7FE85-9AA5-4EA9-96C4-3B5AD63B7E9C}" type="presOf" srcId="{8970B000-9561-41F6-9413-A8BF47298307}" destId="{CFD19EE6-BEC5-438F-9304-60B967EE803C}" srcOrd="0" destOrd="0" presId="urn:microsoft.com/office/officeart/2018/2/layout/IconVerticalSolidList"/>
    <dgm:cxn modelId="{E276EA8F-7BCE-416D-B207-001FF7DEC42F}" srcId="{374F5E72-9DD8-437B-BE98-C10491C71370}" destId="{8970B000-9561-41F6-9413-A8BF47298307}" srcOrd="2" destOrd="0" parTransId="{93239673-A1E3-4FB3-9E1C-FF1BDF6EF256}" sibTransId="{3F190239-2BDB-4CE1-B54F-DE284CE319BC}"/>
    <dgm:cxn modelId="{B6BBC3B2-DB96-4354-B5C5-5A729B736E71}" type="presOf" srcId="{C720DDF4-E873-440E-B9BF-76F6F166F37F}" destId="{0E65F941-EFDD-4954-9BBF-B8643AD65851}" srcOrd="0" destOrd="0" presId="urn:microsoft.com/office/officeart/2018/2/layout/IconVerticalSolidList"/>
    <dgm:cxn modelId="{DBA88CB8-A0B9-4975-8834-E87DC72C901F}" type="presOf" srcId="{374F5E72-9DD8-437B-BE98-C10491C71370}" destId="{9DB1BB92-0A1E-4D21-8513-7AA75011235F}" srcOrd="0" destOrd="0" presId="urn:microsoft.com/office/officeart/2018/2/layout/IconVerticalSolidList"/>
    <dgm:cxn modelId="{EC6934BF-F0E8-4F88-8CD6-E1F49361CAE7}" srcId="{374F5E72-9DD8-437B-BE98-C10491C71370}" destId="{C1A9D2D4-B017-4CCE-88BE-71D420722476}" srcOrd="4" destOrd="0" parTransId="{C17E6042-EBFD-482B-B9DB-0EC4B70DEF02}" sibTransId="{070BBEB6-7E4C-4670-A1C3-24EF66A47826}"/>
    <dgm:cxn modelId="{241CD2E0-0F4A-4C5A-82EC-4E929F9CD482}" srcId="{374F5E72-9DD8-437B-BE98-C10491C71370}" destId="{9DFF1491-BCC0-4701-A03B-E04C670190F4}" srcOrd="1" destOrd="0" parTransId="{0204FEEA-B0C9-476B-A512-00242EB5AA83}" sibTransId="{EDE5EB1A-E588-48E2-9A92-1C303E203C61}"/>
    <dgm:cxn modelId="{33670AE4-0FF8-494B-9B63-020891BC839E}" srcId="{374F5E72-9DD8-437B-BE98-C10491C71370}" destId="{C720DDF4-E873-440E-B9BF-76F6F166F37F}" srcOrd="3" destOrd="0" parTransId="{CBA496E5-9E31-4688-BFF6-32EEAAB67FAD}" sibTransId="{1530FF19-3924-422A-884F-9CBBDBC3333D}"/>
    <dgm:cxn modelId="{1B8493F6-9C45-4360-A1CE-AB3275A8A03E}" type="presOf" srcId="{97171691-9E67-4B99-925C-26A817242564}" destId="{05AEF701-CC0F-4CC7-981B-EB9D98A0CC43}" srcOrd="0" destOrd="0" presId="urn:microsoft.com/office/officeart/2018/2/layout/IconVerticalSolidList"/>
    <dgm:cxn modelId="{7BEBF0FB-DA1F-4777-8281-94FFB1F74EC7}" srcId="{374F5E72-9DD8-437B-BE98-C10491C71370}" destId="{69BF7F3D-CC9B-4B62-B6BF-E80D178FCEB4}" srcOrd="0" destOrd="0" parTransId="{04BED039-A36E-454F-B849-7BAF0B2292C2}" sibTransId="{9AEF4CDF-B244-4F6D-9DD6-3249291A5EC6}"/>
    <dgm:cxn modelId="{FDD6CCAB-7B26-469E-9D16-222E932CDD6E}" type="presParOf" srcId="{9DB1BB92-0A1E-4D21-8513-7AA75011235F}" destId="{B8ACAE72-1533-4320-879D-4182A6AE7F23}" srcOrd="0" destOrd="0" presId="urn:microsoft.com/office/officeart/2018/2/layout/IconVerticalSolidList"/>
    <dgm:cxn modelId="{F531AF6D-0740-42AB-AE3C-875C0F106F42}" type="presParOf" srcId="{B8ACAE72-1533-4320-879D-4182A6AE7F23}" destId="{CE5B02F7-B5E7-43FD-8827-610CDA2443B0}" srcOrd="0" destOrd="0" presId="urn:microsoft.com/office/officeart/2018/2/layout/IconVerticalSolidList"/>
    <dgm:cxn modelId="{604564A6-C54E-4363-96A0-3598CB85FBE8}" type="presParOf" srcId="{B8ACAE72-1533-4320-879D-4182A6AE7F23}" destId="{D6CAA19C-240B-41A8-B744-1EF6E2350B79}" srcOrd="1" destOrd="0" presId="urn:microsoft.com/office/officeart/2018/2/layout/IconVerticalSolidList"/>
    <dgm:cxn modelId="{AB1E2E21-FD9F-43D7-9CA9-65A21477D0A3}" type="presParOf" srcId="{B8ACAE72-1533-4320-879D-4182A6AE7F23}" destId="{0F4C677A-FBC3-438C-9688-334727A60F46}" srcOrd="2" destOrd="0" presId="urn:microsoft.com/office/officeart/2018/2/layout/IconVerticalSolidList"/>
    <dgm:cxn modelId="{9ACAB080-ADAC-4CB3-902A-85627D920C13}" type="presParOf" srcId="{B8ACAE72-1533-4320-879D-4182A6AE7F23}" destId="{EC13DFF8-4B81-48DB-A48C-04F3C1B1582D}" srcOrd="3" destOrd="0" presId="urn:microsoft.com/office/officeart/2018/2/layout/IconVerticalSolidList"/>
    <dgm:cxn modelId="{4BE36D16-48CA-4D40-A5BF-A3FD404605C8}" type="presParOf" srcId="{9DB1BB92-0A1E-4D21-8513-7AA75011235F}" destId="{086713FC-6484-406B-81D3-5E8F10CC201B}" srcOrd="1" destOrd="0" presId="urn:microsoft.com/office/officeart/2018/2/layout/IconVerticalSolidList"/>
    <dgm:cxn modelId="{2FDC1F61-7F26-400A-BBC2-5620F0E8AC80}" type="presParOf" srcId="{9DB1BB92-0A1E-4D21-8513-7AA75011235F}" destId="{7B511604-13E9-414E-9592-18D8CAD882B6}" srcOrd="2" destOrd="0" presId="urn:microsoft.com/office/officeart/2018/2/layout/IconVerticalSolidList"/>
    <dgm:cxn modelId="{81FEC7E1-1883-4EBC-BF4F-D64EDE6A4AA7}" type="presParOf" srcId="{7B511604-13E9-414E-9592-18D8CAD882B6}" destId="{CFEB08E7-056E-4B56-ABAF-17DDF7951D23}" srcOrd="0" destOrd="0" presId="urn:microsoft.com/office/officeart/2018/2/layout/IconVerticalSolidList"/>
    <dgm:cxn modelId="{A4DD66A3-0201-4603-9E5A-D7CA4EC4BB37}" type="presParOf" srcId="{7B511604-13E9-414E-9592-18D8CAD882B6}" destId="{B9E92811-45E7-4A01-8621-25DC9A699D3E}" srcOrd="1" destOrd="0" presId="urn:microsoft.com/office/officeart/2018/2/layout/IconVerticalSolidList"/>
    <dgm:cxn modelId="{FFCC5134-DBB7-49ED-B9EA-15D03094381B}" type="presParOf" srcId="{7B511604-13E9-414E-9592-18D8CAD882B6}" destId="{CCA76266-85D9-4C71-8656-26D9A0CCA2F2}" srcOrd="2" destOrd="0" presId="urn:microsoft.com/office/officeart/2018/2/layout/IconVerticalSolidList"/>
    <dgm:cxn modelId="{8F472931-BC66-4335-AD8B-76CBF8153363}" type="presParOf" srcId="{7B511604-13E9-414E-9592-18D8CAD882B6}" destId="{9EC75DF9-4221-4098-806E-29D3950C9E50}" srcOrd="3" destOrd="0" presId="urn:microsoft.com/office/officeart/2018/2/layout/IconVerticalSolidList"/>
    <dgm:cxn modelId="{287E1AEB-49B8-4145-9C78-F50CCFAB8235}" type="presParOf" srcId="{9DB1BB92-0A1E-4D21-8513-7AA75011235F}" destId="{495978B8-FB66-412B-B39D-9547E9F8D637}" srcOrd="3" destOrd="0" presId="urn:microsoft.com/office/officeart/2018/2/layout/IconVerticalSolidList"/>
    <dgm:cxn modelId="{ED046EC6-C6FF-4201-9F92-759DFB63BD55}" type="presParOf" srcId="{9DB1BB92-0A1E-4D21-8513-7AA75011235F}" destId="{1B3D2206-44E0-4444-BA35-4E4221587B35}" srcOrd="4" destOrd="0" presId="urn:microsoft.com/office/officeart/2018/2/layout/IconVerticalSolidList"/>
    <dgm:cxn modelId="{88CA2392-188C-4467-A076-E4506512383A}" type="presParOf" srcId="{1B3D2206-44E0-4444-BA35-4E4221587B35}" destId="{6FDA5E10-373D-46D9-A251-156407DB88D9}" srcOrd="0" destOrd="0" presId="urn:microsoft.com/office/officeart/2018/2/layout/IconVerticalSolidList"/>
    <dgm:cxn modelId="{419BC93A-A2B8-48A4-96A9-D5BA525565C5}" type="presParOf" srcId="{1B3D2206-44E0-4444-BA35-4E4221587B35}" destId="{514291D3-16CB-4E0F-A93F-C7D037A49222}" srcOrd="1" destOrd="0" presId="urn:microsoft.com/office/officeart/2018/2/layout/IconVerticalSolidList"/>
    <dgm:cxn modelId="{9EE09F77-B40B-4081-ADB1-1294DB869A8B}" type="presParOf" srcId="{1B3D2206-44E0-4444-BA35-4E4221587B35}" destId="{0543688B-9091-4742-9AB6-D023B83E1285}" srcOrd="2" destOrd="0" presId="urn:microsoft.com/office/officeart/2018/2/layout/IconVerticalSolidList"/>
    <dgm:cxn modelId="{CE7C37BF-31B4-4536-89BD-BDA7B4C00D9C}" type="presParOf" srcId="{1B3D2206-44E0-4444-BA35-4E4221587B35}" destId="{CFD19EE6-BEC5-438F-9304-60B967EE803C}" srcOrd="3" destOrd="0" presId="urn:microsoft.com/office/officeart/2018/2/layout/IconVerticalSolidList"/>
    <dgm:cxn modelId="{50CC3BA9-99DB-4FAC-A96B-6FF63DEF8A10}" type="presParOf" srcId="{9DB1BB92-0A1E-4D21-8513-7AA75011235F}" destId="{CF067EB0-06C2-459D-8320-1A0FC3E6DA49}" srcOrd="5" destOrd="0" presId="urn:microsoft.com/office/officeart/2018/2/layout/IconVerticalSolidList"/>
    <dgm:cxn modelId="{14DEAEE3-6B0E-471E-BF16-F2124710791A}" type="presParOf" srcId="{9DB1BB92-0A1E-4D21-8513-7AA75011235F}" destId="{99FECB3E-DDE8-4C63-B9D6-B43C8612A8FF}" srcOrd="6" destOrd="0" presId="urn:microsoft.com/office/officeart/2018/2/layout/IconVerticalSolidList"/>
    <dgm:cxn modelId="{F4373C38-840F-4FF6-A9B3-152D18F91BD4}" type="presParOf" srcId="{99FECB3E-DDE8-4C63-B9D6-B43C8612A8FF}" destId="{D0FAFC84-590D-4E45-92FA-07536A9A65BE}" srcOrd="0" destOrd="0" presId="urn:microsoft.com/office/officeart/2018/2/layout/IconVerticalSolidList"/>
    <dgm:cxn modelId="{2C872B91-741C-41BB-9881-1C79C26F98DF}" type="presParOf" srcId="{99FECB3E-DDE8-4C63-B9D6-B43C8612A8FF}" destId="{48EBE6D9-412C-491D-881C-2F756531D198}" srcOrd="1" destOrd="0" presId="urn:microsoft.com/office/officeart/2018/2/layout/IconVerticalSolidList"/>
    <dgm:cxn modelId="{50F3DF7F-228F-49A1-8346-BADE74A8D973}" type="presParOf" srcId="{99FECB3E-DDE8-4C63-B9D6-B43C8612A8FF}" destId="{8EB22937-95E8-440D-8A31-264C07001A1C}" srcOrd="2" destOrd="0" presId="urn:microsoft.com/office/officeart/2018/2/layout/IconVerticalSolidList"/>
    <dgm:cxn modelId="{4C2E35EA-CFDE-4C02-8309-A8F59197F88F}" type="presParOf" srcId="{99FECB3E-DDE8-4C63-B9D6-B43C8612A8FF}" destId="{0E65F941-EFDD-4954-9BBF-B8643AD65851}" srcOrd="3" destOrd="0" presId="urn:microsoft.com/office/officeart/2018/2/layout/IconVerticalSolidList"/>
    <dgm:cxn modelId="{4C508467-0189-41C2-B8CB-B119F61997C9}" type="presParOf" srcId="{9DB1BB92-0A1E-4D21-8513-7AA75011235F}" destId="{194409ED-2ED3-4900-9A5A-2FD958DB9EF5}" srcOrd="7" destOrd="0" presId="urn:microsoft.com/office/officeart/2018/2/layout/IconVerticalSolidList"/>
    <dgm:cxn modelId="{F9AD3F50-20D2-438D-9505-303737B730AB}" type="presParOf" srcId="{9DB1BB92-0A1E-4D21-8513-7AA75011235F}" destId="{E010CAF9-D2C6-41CE-9D02-96DF99D1AE20}" srcOrd="8" destOrd="0" presId="urn:microsoft.com/office/officeart/2018/2/layout/IconVerticalSolidList"/>
    <dgm:cxn modelId="{F495780E-F338-4D28-920C-2A6C8E1BBA78}" type="presParOf" srcId="{E010CAF9-D2C6-41CE-9D02-96DF99D1AE20}" destId="{0657FE34-CFA5-4761-9E2E-BED18912CEEA}" srcOrd="0" destOrd="0" presId="urn:microsoft.com/office/officeart/2018/2/layout/IconVerticalSolidList"/>
    <dgm:cxn modelId="{340C9B89-6502-4CA8-897C-4F83A073F2CB}" type="presParOf" srcId="{E010CAF9-D2C6-41CE-9D02-96DF99D1AE20}" destId="{6EFAB645-51C9-482F-BACF-88F06FBB0B30}" srcOrd="1" destOrd="0" presId="urn:microsoft.com/office/officeart/2018/2/layout/IconVerticalSolidList"/>
    <dgm:cxn modelId="{5423E670-8F90-4000-A91F-47245D5F61D1}" type="presParOf" srcId="{E010CAF9-D2C6-41CE-9D02-96DF99D1AE20}" destId="{0DB74E59-2811-4CE3-BA13-A228C51C6328}" srcOrd="2" destOrd="0" presId="urn:microsoft.com/office/officeart/2018/2/layout/IconVerticalSolidList"/>
    <dgm:cxn modelId="{C15D306E-16C8-4EE2-BE5F-7A16FC50865C}" type="presParOf" srcId="{E010CAF9-D2C6-41CE-9D02-96DF99D1AE20}" destId="{F35C1E32-DF23-4929-8537-BD45944BBA0E}" srcOrd="3" destOrd="0" presId="urn:microsoft.com/office/officeart/2018/2/layout/IconVerticalSolidList"/>
    <dgm:cxn modelId="{3F86C8C5-DC9A-49A1-ACD6-C435DABEF425}" type="presParOf" srcId="{9DB1BB92-0A1E-4D21-8513-7AA75011235F}" destId="{F3B5AEEC-D4FC-4139-BA5A-CB3DB7D10707}" srcOrd="9" destOrd="0" presId="urn:microsoft.com/office/officeart/2018/2/layout/IconVerticalSolidList"/>
    <dgm:cxn modelId="{526F9F44-095D-42D9-AE65-E7EA33F3AAC8}" type="presParOf" srcId="{9DB1BB92-0A1E-4D21-8513-7AA75011235F}" destId="{5FE52C02-2043-4581-93CE-18587681AAC1}" srcOrd="10" destOrd="0" presId="urn:microsoft.com/office/officeart/2018/2/layout/IconVerticalSolidList"/>
    <dgm:cxn modelId="{8300C1AF-EE8C-438A-871D-183E10696EE7}" type="presParOf" srcId="{5FE52C02-2043-4581-93CE-18587681AAC1}" destId="{2B448ED9-FD01-4E80-B0D4-FDE08E98554A}" srcOrd="0" destOrd="0" presId="urn:microsoft.com/office/officeart/2018/2/layout/IconVerticalSolidList"/>
    <dgm:cxn modelId="{B13BBB41-096B-4E81-98C8-0E62D2CAF434}" type="presParOf" srcId="{5FE52C02-2043-4581-93CE-18587681AAC1}" destId="{70602970-20BE-4374-8ADE-70B25136EB15}" srcOrd="1" destOrd="0" presId="urn:microsoft.com/office/officeart/2018/2/layout/IconVerticalSolidList"/>
    <dgm:cxn modelId="{25F5B87D-D2D3-412F-BE1E-DCE08586C2B7}" type="presParOf" srcId="{5FE52C02-2043-4581-93CE-18587681AAC1}" destId="{7A46735C-453D-44CC-8C59-FC57DA98FCAA}" srcOrd="2" destOrd="0" presId="urn:microsoft.com/office/officeart/2018/2/layout/IconVerticalSolidList"/>
    <dgm:cxn modelId="{F08398D5-E64E-4CA1-8805-264FBB5C6551}" type="presParOf" srcId="{5FE52C02-2043-4581-93CE-18587681AAC1}" destId="{05AEF701-CC0F-4CC7-981B-EB9D98A0CC43}" srcOrd="3" destOrd="0" presId="urn:microsoft.com/office/officeart/2018/2/layout/IconVerticalSolidList"/>
    <dgm:cxn modelId="{653E753E-C735-415F-A5D6-70636E899C54}" type="presParOf" srcId="{9DB1BB92-0A1E-4D21-8513-7AA75011235F}" destId="{09EBCDE0-26C9-42D4-99D1-B38ACE0CE202}" srcOrd="11" destOrd="0" presId="urn:microsoft.com/office/officeart/2018/2/layout/IconVerticalSolidList"/>
    <dgm:cxn modelId="{966C443F-F503-4EF8-9296-F45B11DC3FC7}" type="presParOf" srcId="{9DB1BB92-0A1E-4D21-8513-7AA75011235F}" destId="{BF8E1ABD-9524-4E6F-A67A-264D4A23470D}" srcOrd="12" destOrd="0" presId="urn:microsoft.com/office/officeart/2018/2/layout/IconVerticalSolidList"/>
    <dgm:cxn modelId="{03B8A5D5-16F8-4664-A686-4E6F31B85A15}" type="presParOf" srcId="{BF8E1ABD-9524-4E6F-A67A-264D4A23470D}" destId="{5A7A6AEC-BADD-4BFB-8AE8-7C8A50E6EDE7}" srcOrd="0" destOrd="0" presId="urn:microsoft.com/office/officeart/2018/2/layout/IconVerticalSolidList"/>
    <dgm:cxn modelId="{B9AC9249-E5DE-4E92-AAB6-D8B31EE1937C}" type="presParOf" srcId="{BF8E1ABD-9524-4E6F-A67A-264D4A23470D}" destId="{2F30A46D-97D9-4B33-A34E-7B8EBFFFA71F}" srcOrd="1" destOrd="0" presId="urn:microsoft.com/office/officeart/2018/2/layout/IconVerticalSolidList"/>
    <dgm:cxn modelId="{58C3B0FF-6E79-44C3-8946-70C6EB69DCA4}" type="presParOf" srcId="{BF8E1ABD-9524-4E6F-A67A-264D4A23470D}" destId="{7B90A919-EDA9-4497-A7C0-B7218E5CD4B0}" srcOrd="2" destOrd="0" presId="urn:microsoft.com/office/officeart/2018/2/layout/IconVerticalSolidList"/>
    <dgm:cxn modelId="{F03A08B9-AF59-4786-A5F9-E8D5D457400B}" type="presParOf" srcId="{BF8E1ABD-9524-4E6F-A67A-264D4A23470D}" destId="{DFD43AAC-7AC3-49FB-8755-8362DDA0829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CC865F-9593-4A18-A395-2FB649FD05D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2CBAF30-679D-4039-8EBE-55BAA3FA207F}">
      <dgm:prSet/>
      <dgm:spPr/>
      <dgm:t>
        <a:bodyPr/>
        <a:lstStyle/>
        <a:p>
          <a:pPr>
            <a:lnSpc>
              <a:spcPct val="100000"/>
            </a:lnSpc>
          </a:pPr>
          <a:r>
            <a:rPr kumimoji="1" lang="en-US" b="0">
              <a:latin typeface="Century Gothic" panose="020B0502020202020204" pitchFamily="34" charset="0"/>
            </a:rPr>
            <a:t>Traditional governance is inadequate for modern human capital management</a:t>
          </a:r>
          <a:endParaRPr lang="en-US" b="0">
            <a:latin typeface="Century Gothic" panose="020B0502020202020204" pitchFamily="34" charset="0"/>
          </a:endParaRPr>
        </a:p>
      </dgm:t>
    </dgm:pt>
    <dgm:pt modelId="{87DE53C2-08B6-41F3-99E1-6C1F7C0C9DE2}" type="parTrans" cxnId="{8B49C68C-AD3B-4897-AF34-F4A627102F65}">
      <dgm:prSet/>
      <dgm:spPr/>
      <dgm:t>
        <a:bodyPr/>
        <a:lstStyle/>
        <a:p>
          <a:endParaRPr lang="en-US"/>
        </a:p>
      </dgm:t>
    </dgm:pt>
    <dgm:pt modelId="{BBDADAAB-DE97-4654-97AB-B30062717A4C}" type="sibTrans" cxnId="{8B49C68C-AD3B-4897-AF34-F4A627102F65}">
      <dgm:prSet/>
      <dgm:spPr/>
      <dgm:t>
        <a:bodyPr/>
        <a:lstStyle/>
        <a:p>
          <a:endParaRPr lang="en-US"/>
        </a:p>
      </dgm:t>
    </dgm:pt>
    <dgm:pt modelId="{5C61F001-9C42-45C7-9ACE-B15783AA43D6}">
      <dgm:prSet/>
      <dgm:spPr/>
      <dgm:t>
        <a:bodyPr/>
        <a:lstStyle/>
        <a:p>
          <a:pPr>
            <a:lnSpc>
              <a:spcPct val="100000"/>
            </a:lnSpc>
          </a:pPr>
          <a:r>
            <a:rPr kumimoji="1" lang="en-US" b="0">
              <a:latin typeface="Century Gothic" panose="020B0502020202020204" pitchFamily="34" charset="0"/>
            </a:rPr>
            <a:t>Smart cities use agile governance techniques to engage citizenry and manage the workforce</a:t>
          </a:r>
          <a:endParaRPr lang="en-US" b="0">
            <a:latin typeface="Century Gothic" panose="020B0502020202020204" pitchFamily="34" charset="0"/>
          </a:endParaRPr>
        </a:p>
      </dgm:t>
    </dgm:pt>
    <dgm:pt modelId="{CDA0F786-0873-4EA6-B24A-6F9B17691D95}" type="parTrans" cxnId="{A7CE1FCA-3762-407B-A2A1-D68F2FD472AB}">
      <dgm:prSet/>
      <dgm:spPr/>
      <dgm:t>
        <a:bodyPr/>
        <a:lstStyle/>
        <a:p>
          <a:endParaRPr lang="en-US"/>
        </a:p>
      </dgm:t>
    </dgm:pt>
    <dgm:pt modelId="{CEBBB2D6-7BE1-40A7-A616-8C4750C074E7}" type="sibTrans" cxnId="{A7CE1FCA-3762-407B-A2A1-D68F2FD472AB}">
      <dgm:prSet/>
      <dgm:spPr/>
      <dgm:t>
        <a:bodyPr/>
        <a:lstStyle/>
        <a:p>
          <a:endParaRPr lang="en-US"/>
        </a:p>
      </dgm:t>
    </dgm:pt>
    <dgm:pt modelId="{5E062707-FBDA-48E1-AE90-91D818CCCAA4}">
      <dgm:prSet/>
      <dgm:spPr/>
      <dgm:t>
        <a:bodyPr/>
        <a:lstStyle/>
        <a:p>
          <a:pPr>
            <a:lnSpc>
              <a:spcPct val="100000"/>
            </a:lnSpc>
          </a:pPr>
          <a:r>
            <a:rPr kumimoji="1" lang="en-US" b="0">
              <a:latin typeface="Century Gothic" panose="020B0502020202020204" pitchFamily="34" charset="0"/>
            </a:rPr>
            <a:t>The proposed system matches users' skills with jobs and predicts future trends while</a:t>
          </a:r>
          <a:r>
            <a:rPr lang="en-US" b="0">
              <a:latin typeface="Century Gothic" panose="020B0502020202020204" pitchFamily="34" charset="0"/>
            </a:rPr>
            <a:t> encouraging users to upskill</a:t>
          </a:r>
        </a:p>
      </dgm:t>
    </dgm:pt>
    <dgm:pt modelId="{75A1DB80-7B53-48F4-B266-60A454A36A08}" type="parTrans" cxnId="{0D758C48-6A89-421F-A3BF-A0B357CAB94A}">
      <dgm:prSet/>
      <dgm:spPr/>
      <dgm:t>
        <a:bodyPr/>
        <a:lstStyle/>
        <a:p>
          <a:endParaRPr lang="en-US"/>
        </a:p>
      </dgm:t>
    </dgm:pt>
    <dgm:pt modelId="{54C158FD-9BF1-4F51-B14B-FCDFABA29AF1}" type="sibTrans" cxnId="{0D758C48-6A89-421F-A3BF-A0B357CAB94A}">
      <dgm:prSet/>
      <dgm:spPr/>
      <dgm:t>
        <a:bodyPr/>
        <a:lstStyle/>
        <a:p>
          <a:endParaRPr lang="en-US"/>
        </a:p>
      </dgm:t>
    </dgm:pt>
    <dgm:pt modelId="{2C881534-328C-42DA-BD70-93494F1BE5B4}" type="pres">
      <dgm:prSet presAssocID="{0DCC865F-9593-4A18-A395-2FB649FD05D7}" presName="root" presStyleCnt="0">
        <dgm:presLayoutVars>
          <dgm:dir/>
          <dgm:resizeHandles val="exact"/>
        </dgm:presLayoutVars>
      </dgm:prSet>
      <dgm:spPr/>
    </dgm:pt>
    <dgm:pt modelId="{DE5E42A3-3408-428B-9ABF-E9C4FC8D188A}" type="pres">
      <dgm:prSet presAssocID="{52CBAF30-679D-4039-8EBE-55BAA3FA207F}" presName="compNode" presStyleCnt="0"/>
      <dgm:spPr/>
    </dgm:pt>
    <dgm:pt modelId="{5B774FC3-D14B-43B4-B544-AB99E7D2D97F}" type="pres">
      <dgm:prSet presAssocID="{52CBAF30-679D-4039-8EBE-55BAA3FA207F}" presName="bgRect" presStyleLbl="bgShp" presStyleIdx="0" presStyleCnt="3"/>
      <dgm:spPr/>
    </dgm:pt>
    <dgm:pt modelId="{642FCEFF-E30E-4B1F-8B0C-34C3C8C932BF}" type="pres">
      <dgm:prSet presAssocID="{52CBAF30-679D-4039-8EBE-55BAA3FA207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A64FB741-B7C9-400D-850E-88DBD3224EF1}" type="pres">
      <dgm:prSet presAssocID="{52CBAF30-679D-4039-8EBE-55BAA3FA207F}" presName="spaceRect" presStyleCnt="0"/>
      <dgm:spPr/>
    </dgm:pt>
    <dgm:pt modelId="{9BABBD71-7C41-4D59-81DF-FC1808A1948D}" type="pres">
      <dgm:prSet presAssocID="{52CBAF30-679D-4039-8EBE-55BAA3FA207F}" presName="parTx" presStyleLbl="revTx" presStyleIdx="0" presStyleCnt="3">
        <dgm:presLayoutVars>
          <dgm:chMax val="0"/>
          <dgm:chPref val="0"/>
        </dgm:presLayoutVars>
      </dgm:prSet>
      <dgm:spPr/>
    </dgm:pt>
    <dgm:pt modelId="{E640766E-2D7F-46EE-9604-B5E555F62260}" type="pres">
      <dgm:prSet presAssocID="{BBDADAAB-DE97-4654-97AB-B30062717A4C}" presName="sibTrans" presStyleCnt="0"/>
      <dgm:spPr/>
    </dgm:pt>
    <dgm:pt modelId="{A8366B8D-F767-44B4-ADF8-DCCFA35388EC}" type="pres">
      <dgm:prSet presAssocID="{5C61F001-9C42-45C7-9ACE-B15783AA43D6}" presName="compNode" presStyleCnt="0"/>
      <dgm:spPr/>
    </dgm:pt>
    <dgm:pt modelId="{E893FDCC-8072-43A5-92DA-7468AA26B867}" type="pres">
      <dgm:prSet presAssocID="{5C61F001-9C42-45C7-9ACE-B15783AA43D6}" presName="bgRect" presStyleLbl="bgShp" presStyleIdx="1" presStyleCnt="3"/>
      <dgm:spPr/>
    </dgm:pt>
    <dgm:pt modelId="{DD6C050E-8013-4667-8A1A-D57A167F846B}" type="pres">
      <dgm:prSet presAssocID="{5C61F001-9C42-45C7-9ACE-B15783AA43D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AB785AF4-E80C-40B0-B522-4F8C77F68B5D}" type="pres">
      <dgm:prSet presAssocID="{5C61F001-9C42-45C7-9ACE-B15783AA43D6}" presName="spaceRect" presStyleCnt="0"/>
      <dgm:spPr/>
    </dgm:pt>
    <dgm:pt modelId="{F5F4D72A-F22C-4CED-BDB8-4C14E65CC9C6}" type="pres">
      <dgm:prSet presAssocID="{5C61F001-9C42-45C7-9ACE-B15783AA43D6}" presName="parTx" presStyleLbl="revTx" presStyleIdx="1" presStyleCnt="3">
        <dgm:presLayoutVars>
          <dgm:chMax val="0"/>
          <dgm:chPref val="0"/>
        </dgm:presLayoutVars>
      </dgm:prSet>
      <dgm:spPr/>
    </dgm:pt>
    <dgm:pt modelId="{0030DC54-6B0B-4958-B960-28A730A86509}" type="pres">
      <dgm:prSet presAssocID="{CEBBB2D6-7BE1-40A7-A616-8C4750C074E7}" presName="sibTrans" presStyleCnt="0"/>
      <dgm:spPr/>
    </dgm:pt>
    <dgm:pt modelId="{AC13547D-83BA-4662-93AF-F9DB21E52EBE}" type="pres">
      <dgm:prSet presAssocID="{5E062707-FBDA-48E1-AE90-91D818CCCAA4}" presName="compNode" presStyleCnt="0"/>
      <dgm:spPr/>
    </dgm:pt>
    <dgm:pt modelId="{8692188B-B1FA-4B6F-8EE2-8390C7FDF4E6}" type="pres">
      <dgm:prSet presAssocID="{5E062707-FBDA-48E1-AE90-91D818CCCAA4}" presName="bgRect" presStyleLbl="bgShp" presStyleIdx="2" presStyleCnt="3"/>
      <dgm:spPr/>
    </dgm:pt>
    <dgm:pt modelId="{836C9E43-8076-456E-8881-76747C1D4980}" type="pres">
      <dgm:prSet presAssocID="{5E062707-FBDA-48E1-AE90-91D818CCCAA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954BFEE-7AB1-47F4-8AE1-D7A52462C809}" type="pres">
      <dgm:prSet presAssocID="{5E062707-FBDA-48E1-AE90-91D818CCCAA4}" presName="spaceRect" presStyleCnt="0"/>
      <dgm:spPr/>
    </dgm:pt>
    <dgm:pt modelId="{25086815-FDCF-45CA-9E09-D173A7DD9D0C}" type="pres">
      <dgm:prSet presAssocID="{5E062707-FBDA-48E1-AE90-91D818CCCAA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039D108-7C36-554A-AEE1-74F6AE30EC8B}" type="presOf" srcId="{5C61F001-9C42-45C7-9ACE-B15783AA43D6}" destId="{F5F4D72A-F22C-4CED-BDB8-4C14E65CC9C6}" srcOrd="0" destOrd="0" presId="urn:microsoft.com/office/officeart/2018/2/layout/IconVerticalSolidList"/>
    <dgm:cxn modelId="{87E2A11D-F0BB-E044-B71E-C833BD0B136A}" type="presOf" srcId="{0DCC865F-9593-4A18-A395-2FB649FD05D7}" destId="{2C881534-328C-42DA-BD70-93494F1BE5B4}" srcOrd="0" destOrd="0" presId="urn:microsoft.com/office/officeart/2018/2/layout/IconVerticalSolidList"/>
    <dgm:cxn modelId="{0D758C48-6A89-421F-A3BF-A0B357CAB94A}" srcId="{0DCC865F-9593-4A18-A395-2FB649FD05D7}" destId="{5E062707-FBDA-48E1-AE90-91D818CCCAA4}" srcOrd="2" destOrd="0" parTransId="{75A1DB80-7B53-48F4-B266-60A454A36A08}" sibTransId="{54C158FD-9BF1-4F51-B14B-FCDFABA29AF1}"/>
    <dgm:cxn modelId="{8B49C68C-AD3B-4897-AF34-F4A627102F65}" srcId="{0DCC865F-9593-4A18-A395-2FB649FD05D7}" destId="{52CBAF30-679D-4039-8EBE-55BAA3FA207F}" srcOrd="0" destOrd="0" parTransId="{87DE53C2-08B6-41F3-99E1-6C1F7C0C9DE2}" sibTransId="{BBDADAAB-DE97-4654-97AB-B30062717A4C}"/>
    <dgm:cxn modelId="{7C505D9A-E204-E447-B7D2-F8EEBF5CFFD9}" type="presOf" srcId="{52CBAF30-679D-4039-8EBE-55BAA3FA207F}" destId="{9BABBD71-7C41-4D59-81DF-FC1808A1948D}" srcOrd="0" destOrd="0" presId="urn:microsoft.com/office/officeart/2018/2/layout/IconVerticalSolidList"/>
    <dgm:cxn modelId="{A7CE1FCA-3762-407B-A2A1-D68F2FD472AB}" srcId="{0DCC865F-9593-4A18-A395-2FB649FD05D7}" destId="{5C61F001-9C42-45C7-9ACE-B15783AA43D6}" srcOrd="1" destOrd="0" parTransId="{CDA0F786-0873-4EA6-B24A-6F9B17691D95}" sibTransId="{CEBBB2D6-7BE1-40A7-A616-8C4750C074E7}"/>
    <dgm:cxn modelId="{4E9026F9-D32C-5B4C-A160-1786BF9FCA6D}" type="presOf" srcId="{5E062707-FBDA-48E1-AE90-91D818CCCAA4}" destId="{25086815-FDCF-45CA-9E09-D173A7DD9D0C}" srcOrd="0" destOrd="0" presId="urn:microsoft.com/office/officeart/2018/2/layout/IconVerticalSolidList"/>
    <dgm:cxn modelId="{EFDBE819-67F7-B744-83E9-174CA3F19080}" type="presParOf" srcId="{2C881534-328C-42DA-BD70-93494F1BE5B4}" destId="{DE5E42A3-3408-428B-9ABF-E9C4FC8D188A}" srcOrd="0" destOrd="0" presId="urn:microsoft.com/office/officeart/2018/2/layout/IconVerticalSolidList"/>
    <dgm:cxn modelId="{7056BE0D-1274-B54E-85EC-DA47836F401F}" type="presParOf" srcId="{DE5E42A3-3408-428B-9ABF-E9C4FC8D188A}" destId="{5B774FC3-D14B-43B4-B544-AB99E7D2D97F}" srcOrd="0" destOrd="0" presId="urn:microsoft.com/office/officeart/2018/2/layout/IconVerticalSolidList"/>
    <dgm:cxn modelId="{31A096C7-85EE-3947-9D4C-A259456D0460}" type="presParOf" srcId="{DE5E42A3-3408-428B-9ABF-E9C4FC8D188A}" destId="{642FCEFF-E30E-4B1F-8B0C-34C3C8C932BF}" srcOrd="1" destOrd="0" presId="urn:microsoft.com/office/officeart/2018/2/layout/IconVerticalSolidList"/>
    <dgm:cxn modelId="{86592DC2-DE19-C441-8923-0ABC37B37887}" type="presParOf" srcId="{DE5E42A3-3408-428B-9ABF-E9C4FC8D188A}" destId="{A64FB741-B7C9-400D-850E-88DBD3224EF1}" srcOrd="2" destOrd="0" presId="urn:microsoft.com/office/officeart/2018/2/layout/IconVerticalSolidList"/>
    <dgm:cxn modelId="{6DBAE26F-B602-6644-83B0-FA2D8FFFE4C6}" type="presParOf" srcId="{DE5E42A3-3408-428B-9ABF-E9C4FC8D188A}" destId="{9BABBD71-7C41-4D59-81DF-FC1808A1948D}" srcOrd="3" destOrd="0" presId="urn:microsoft.com/office/officeart/2018/2/layout/IconVerticalSolidList"/>
    <dgm:cxn modelId="{1C0A1262-76A1-9D47-9F09-FAE2A44CA1F1}" type="presParOf" srcId="{2C881534-328C-42DA-BD70-93494F1BE5B4}" destId="{E640766E-2D7F-46EE-9604-B5E555F62260}" srcOrd="1" destOrd="0" presId="urn:microsoft.com/office/officeart/2018/2/layout/IconVerticalSolidList"/>
    <dgm:cxn modelId="{F5E896E5-D487-E042-8C25-E877656097CF}" type="presParOf" srcId="{2C881534-328C-42DA-BD70-93494F1BE5B4}" destId="{A8366B8D-F767-44B4-ADF8-DCCFA35388EC}" srcOrd="2" destOrd="0" presId="urn:microsoft.com/office/officeart/2018/2/layout/IconVerticalSolidList"/>
    <dgm:cxn modelId="{3238BF6B-B781-BB4B-A840-EBD684B2C18C}" type="presParOf" srcId="{A8366B8D-F767-44B4-ADF8-DCCFA35388EC}" destId="{E893FDCC-8072-43A5-92DA-7468AA26B867}" srcOrd="0" destOrd="0" presId="urn:microsoft.com/office/officeart/2018/2/layout/IconVerticalSolidList"/>
    <dgm:cxn modelId="{D0BDA70A-4DD3-FE40-8D29-33D754AE1821}" type="presParOf" srcId="{A8366B8D-F767-44B4-ADF8-DCCFA35388EC}" destId="{DD6C050E-8013-4667-8A1A-D57A167F846B}" srcOrd="1" destOrd="0" presId="urn:microsoft.com/office/officeart/2018/2/layout/IconVerticalSolidList"/>
    <dgm:cxn modelId="{52DF35D0-BB31-944C-9DEE-DE4AB828264D}" type="presParOf" srcId="{A8366B8D-F767-44B4-ADF8-DCCFA35388EC}" destId="{AB785AF4-E80C-40B0-B522-4F8C77F68B5D}" srcOrd="2" destOrd="0" presId="urn:microsoft.com/office/officeart/2018/2/layout/IconVerticalSolidList"/>
    <dgm:cxn modelId="{DCF1054A-DB83-9948-B4C1-8F0491A6118D}" type="presParOf" srcId="{A8366B8D-F767-44B4-ADF8-DCCFA35388EC}" destId="{F5F4D72A-F22C-4CED-BDB8-4C14E65CC9C6}" srcOrd="3" destOrd="0" presId="urn:microsoft.com/office/officeart/2018/2/layout/IconVerticalSolidList"/>
    <dgm:cxn modelId="{31CEDF49-15B0-A94D-809A-A8B9B9B4EA74}" type="presParOf" srcId="{2C881534-328C-42DA-BD70-93494F1BE5B4}" destId="{0030DC54-6B0B-4958-B960-28A730A86509}" srcOrd="3" destOrd="0" presId="urn:microsoft.com/office/officeart/2018/2/layout/IconVerticalSolidList"/>
    <dgm:cxn modelId="{2184E9A7-66AE-9146-BAA0-EFCA81E4C66E}" type="presParOf" srcId="{2C881534-328C-42DA-BD70-93494F1BE5B4}" destId="{AC13547D-83BA-4662-93AF-F9DB21E52EBE}" srcOrd="4" destOrd="0" presId="urn:microsoft.com/office/officeart/2018/2/layout/IconVerticalSolidList"/>
    <dgm:cxn modelId="{E603BE1E-8726-BB44-A7BC-08C535525519}" type="presParOf" srcId="{AC13547D-83BA-4662-93AF-F9DB21E52EBE}" destId="{8692188B-B1FA-4B6F-8EE2-8390C7FDF4E6}" srcOrd="0" destOrd="0" presId="urn:microsoft.com/office/officeart/2018/2/layout/IconVerticalSolidList"/>
    <dgm:cxn modelId="{870513C5-C327-D34B-93E7-1E137ECA68F5}" type="presParOf" srcId="{AC13547D-83BA-4662-93AF-F9DB21E52EBE}" destId="{836C9E43-8076-456E-8881-76747C1D4980}" srcOrd="1" destOrd="0" presId="urn:microsoft.com/office/officeart/2018/2/layout/IconVerticalSolidList"/>
    <dgm:cxn modelId="{E302DC1C-92E1-584A-9E47-A710DB74FCDA}" type="presParOf" srcId="{AC13547D-83BA-4662-93AF-F9DB21E52EBE}" destId="{9954BFEE-7AB1-47F4-8AE1-D7A52462C809}" srcOrd="2" destOrd="0" presId="urn:microsoft.com/office/officeart/2018/2/layout/IconVerticalSolidList"/>
    <dgm:cxn modelId="{21ED8E9D-88E0-DC4F-8913-27D50E259EE8}" type="presParOf" srcId="{AC13547D-83BA-4662-93AF-F9DB21E52EBE}" destId="{25086815-FDCF-45CA-9E09-D173A7DD9D0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7B9904-7EAF-45CC-BC33-AD7C4F35CEEA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DA7D24B-1FC9-4F5F-80E4-9989B6C9DCA0}">
      <dgm:prSet/>
      <dgm:spPr/>
      <dgm:t>
        <a:bodyPr/>
        <a:lstStyle/>
        <a:p>
          <a:pPr>
            <a:defRPr b="1"/>
          </a:pPr>
          <a:r>
            <a:rPr lang="en-US"/>
            <a:t>Project Vision -:</a:t>
          </a:r>
        </a:p>
      </dgm:t>
    </dgm:pt>
    <dgm:pt modelId="{1BA536E6-E6FA-438C-88E6-F2C405D9B3C7}" type="parTrans" cxnId="{83B1FB5D-7CD6-47C3-BF21-41E8C54B059A}">
      <dgm:prSet/>
      <dgm:spPr/>
      <dgm:t>
        <a:bodyPr/>
        <a:lstStyle/>
        <a:p>
          <a:endParaRPr lang="en-US"/>
        </a:p>
      </dgm:t>
    </dgm:pt>
    <dgm:pt modelId="{18F05AD7-58B2-4D82-9E9D-E5161A412A27}" type="sibTrans" cxnId="{83B1FB5D-7CD6-47C3-BF21-41E8C54B059A}">
      <dgm:prSet/>
      <dgm:spPr/>
      <dgm:t>
        <a:bodyPr/>
        <a:lstStyle/>
        <a:p>
          <a:endParaRPr lang="en-US"/>
        </a:p>
      </dgm:t>
    </dgm:pt>
    <dgm:pt modelId="{18E083D0-3FB2-4190-9562-D7B432F59114}">
      <dgm:prSet/>
      <dgm:spPr/>
      <dgm:t>
        <a:bodyPr/>
        <a:lstStyle/>
        <a:p>
          <a:r>
            <a:rPr lang="en-US"/>
            <a:t>Agile cities with dynamic workforce systems</a:t>
          </a:r>
        </a:p>
      </dgm:t>
    </dgm:pt>
    <dgm:pt modelId="{9135F5BC-73AA-4CDA-B939-251671A9A9EF}" type="parTrans" cxnId="{A233F46F-1131-4A2D-BB46-CB64A1D7B6AD}">
      <dgm:prSet/>
      <dgm:spPr/>
      <dgm:t>
        <a:bodyPr/>
        <a:lstStyle/>
        <a:p>
          <a:endParaRPr lang="en-US"/>
        </a:p>
      </dgm:t>
    </dgm:pt>
    <dgm:pt modelId="{E4C47F6E-2C5D-45D1-9511-A1F65128C864}" type="sibTrans" cxnId="{A233F46F-1131-4A2D-BB46-CB64A1D7B6AD}">
      <dgm:prSet/>
      <dgm:spPr/>
      <dgm:t>
        <a:bodyPr/>
        <a:lstStyle/>
        <a:p>
          <a:endParaRPr lang="en-US"/>
        </a:p>
      </dgm:t>
    </dgm:pt>
    <dgm:pt modelId="{41D34C9D-9384-4834-A25C-C766D616D27B}">
      <dgm:prSet/>
      <dgm:spPr/>
      <dgm:t>
        <a:bodyPr/>
        <a:lstStyle/>
        <a:p>
          <a:r>
            <a:rPr lang="en-US"/>
            <a:t>Empower individuals for skill acquisition and job transition</a:t>
          </a:r>
        </a:p>
      </dgm:t>
    </dgm:pt>
    <dgm:pt modelId="{ED8547C9-4F51-4C69-B861-026083E062EB}" type="parTrans" cxnId="{26F4921A-7E85-4643-AFD1-4A0F8229576F}">
      <dgm:prSet/>
      <dgm:spPr/>
      <dgm:t>
        <a:bodyPr/>
        <a:lstStyle/>
        <a:p>
          <a:endParaRPr lang="en-US"/>
        </a:p>
      </dgm:t>
    </dgm:pt>
    <dgm:pt modelId="{7E61159F-C158-4278-A767-EAE3057F9B50}" type="sibTrans" cxnId="{26F4921A-7E85-4643-AFD1-4A0F8229576F}">
      <dgm:prSet/>
      <dgm:spPr/>
      <dgm:t>
        <a:bodyPr/>
        <a:lstStyle/>
        <a:p>
          <a:endParaRPr lang="en-US"/>
        </a:p>
      </dgm:t>
    </dgm:pt>
    <dgm:pt modelId="{06724EF0-50E6-4B36-A307-82BF97D6A99A}">
      <dgm:prSet/>
      <dgm:spPr/>
      <dgm:t>
        <a:bodyPr/>
        <a:lstStyle/>
        <a:p>
          <a:r>
            <a:rPr lang="en-US"/>
            <a:t>Respond to evolving career demands and city needs</a:t>
          </a:r>
        </a:p>
      </dgm:t>
    </dgm:pt>
    <dgm:pt modelId="{9CFB6113-DE73-4571-8D62-0FDE9DCB8B46}" type="parTrans" cxnId="{8C8E4CE9-E73C-4E15-BD6F-748C4A580CA0}">
      <dgm:prSet/>
      <dgm:spPr/>
      <dgm:t>
        <a:bodyPr/>
        <a:lstStyle/>
        <a:p>
          <a:endParaRPr lang="en-US"/>
        </a:p>
      </dgm:t>
    </dgm:pt>
    <dgm:pt modelId="{C8C2C87B-22A4-40A3-A354-C0B618060132}" type="sibTrans" cxnId="{8C8E4CE9-E73C-4E15-BD6F-748C4A580CA0}">
      <dgm:prSet/>
      <dgm:spPr/>
      <dgm:t>
        <a:bodyPr/>
        <a:lstStyle/>
        <a:p>
          <a:endParaRPr lang="en-US"/>
        </a:p>
      </dgm:t>
    </dgm:pt>
    <dgm:pt modelId="{6ADCD071-BB97-4A68-A867-9285E7BA656E}">
      <dgm:prSet/>
      <dgm:spPr/>
      <dgm:t>
        <a:bodyPr/>
        <a:lstStyle/>
        <a:p>
          <a:pPr rtl="0">
            <a:defRPr b="1"/>
          </a:pPr>
          <a:r>
            <a:rPr lang="en-US"/>
            <a:t>Objectives -:</a:t>
          </a:r>
          <a:r>
            <a:rPr lang="en-US">
              <a:latin typeface="游ゴシック Light" panose="02110004020202020204"/>
            </a:rPr>
            <a:t> </a:t>
          </a:r>
          <a:endParaRPr lang="en-US"/>
        </a:p>
      </dgm:t>
    </dgm:pt>
    <dgm:pt modelId="{6432A476-AA8B-4235-976A-8759D566BF92}" type="parTrans" cxnId="{DADB63F3-313C-42A7-900A-6B841CCCF3B2}">
      <dgm:prSet/>
      <dgm:spPr/>
      <dgm:t>
        <a:bodyPr/>
        <a:lstStyle/>
        <a:p>
          <a:endParaRPr lang="en-US"/>
        </a:p>
      </dgm:t>
    </dgm:pt>
    <dgm:pt modelId="{7936CAC8-68E8-496B-8BF9-FAE07728C9C3}" type="sibTrans" cxnId="{DADB63F3-313C-42A7-900A-6B841CCCF3B2}">
      <dgm:prSet/>
      <dgm:spPr/>
      <dgm:t>
        <a:bodyPr/>
        <a:lstStyle/>
        <a:p>
          <a:endParaRPr lang="en-US"/>
        </a:p>
      </dgm:t>
    </dgm:pt>
    <dgm:pt modelId="{64B1C4B7-9644-4AEB-B982-9E671D43BB50}">
      <dgm:prSet/>
      <dgm:spPr/>
      <dgm:t>
        <a:bodyPr/>
        <a:lstStyle/>
        <a:p>
          <a:r>
            <a:rPr lang="en-GB"/>
            <a:t>Engage citizenry by allowing them to explore available opportunities</a:t>
          </a:r>
          <a:endParaRPr lang="en-US"/>
        </a:p>
      </dgm:t>
    </dgm:pt>
    <dgm:pt modelId="{9EA2B956-4F40-41B7-BDA7-3B4E46B0A171}" type="parTrans" cxnId="{90A8E418-43EC-4264-81F6-923A52D67AE9}">
      <dgm:prSet/>
      <dgm:spPr/>
      <dgm:t>
        <a:bodyPr/>
        <a:lstStyle/>
        <a:p>
          <a:endParaRPr lang="en-US"/>
        </a:p>
      </dgm:t>
    </dgm:pt>
    <dgm:pt modelId="{46DEFFFD-24F9-4057-803C-8C7B8F8AC633}" type="sibTrans" cxnId="{90A8E418-43EC-4264-81F6-923A52D67AE9}">
      <dgm:prSet/>
      <dgm:spPr/>
      <dgm:t>
        <a:bodyPr/>
        <a:lstStyle/>
        <a:p>
          <a:endParaRPr lang="en-US"/>
        </a:p>
      </dgm:t>
    </dgm:pt>
    <dgm:pt modelId="{D6A8B06B-744E-4466-AF47-88CDF1B73BDC}">
      <dgm:prSet/>
      <dgm:spPr/>
      <dgm:t>
        <a:bodyPr/>
        <a:lstStyle/>
        <a:p>
          <a:r>
            <a:rPr lang="en-GB"/>
            <a:t>Provide a data-driven approach to human resource management in smart cities</a:t>
          </a:r>
          <a:endParaRPr lang="en-US"/>
        </a:p>
      </dgm:t>
    </dgm:pt>
    <dgm:pt modelId="{D74B3A73-0D24-4CEB-87F4-E88621AB271F}" type="parTrans" cxnId="{CEC48F9A-F35A-4653-81EF-F1A2295637AE}">
      <dgm:prSet/>
      <dgm:spPr/>
      <dgm:t>
        <a:bodyPr/>
        <a:lstStyle/>
        <a:p>
          <a:endParaRPr lang="en-US"/>
        </a:p>
      </dgm:t>
    </dgm:pt>
    <dgm:pt modelId="{36AE29EA-AFEE-4F84-B692-1212101FD565}" type="sibTrans" cxnId="{CEC48F9A-F35A-4653-81EF-F1A2295637AE}">
      <dgm:prSet/>
      <dgm:spPr/>
      <dgm:t>
        <a:bodyPr/>
        <a:lstStyle/>
        <a:p>
          <a:endParaRPr lang="en-US"/>
        </a:p>
      </dgm:t>
    </dgm:pt>
    <dgm:pt modelId="{46E7D52D-9E89-468D-AE24-A63A15A1CC22}">
      <dgm:prSet/>
      <dgm:spPr/>
      <dgm:t>
        <a:bodyPr/>
        <a:lstStyle/>
        <a:p>
          <a:r>
            <a:rPr lang="en-GB"/>
            <a:t>Encourage reskilling and upskilling</a:t>
          </a:r>
          <a:endParaRPr lang="en-US"/>
        </a:p>
      </dgm:t>
    </dgm:pt>
    <dgm:pt modelId="{4FE79FBA-CC7A-4A3C-94A5-E8670D59A60E}" type="parTrans" cxnId="{1A9A379A-BAC8-4EBB-8927-66E756B2F3D4}">
      <dgm:prSet/>
      <dgm:spPr/>
      <dgm:t>
        <a:bodyPr/>
        <a:lstStyle/>
        <a:p>
          <a:endParaRPr lang="en-US"/>
        </a:p>
      </dgm:t>
    </dgm:pt>
    <dgm:pt modelId="{58AEB1A1-3018-413F-A806-06602C5C8936}" type="sibTrans" cxnId="{1A9A379A-BAC8-4EBB-8927-66E756B2F3D4}">
      <dgm:prSet/>
      <dgm:spPr/>
      <dgm:t>
        <a:bodyPr/>
        <a:lstStyle/>
        <a:p>
          <a:endParaRPr lang="en-US"/>
        </a:p>
      </dgm:t>
    </dgm:pt>
    <dgm:pt modelId="{A84A2172-0E3A-4F92-92E1-CAB349B41C5D}" type="pres">
      <dgm:prSet presAssocID="{907B9904-7EAF-45CC-BC33-AD7C4F35CEEA}" presName="root" presStyleCnt="0">
        <dgm:presLayoutVars>
          <dgm:dir/>
          <dgm:resizeHandles val="exact"/>
        </dgm:presLayoutVars>
      </dgm:prSet>
      <dgm:spPr/>
    </dgm:pt>
    <dgm:pt modelId="{FF3A0159-8A1A-4D62-AFB3-655D202866F1}" type="pres">
      <dgm:prSet presAssocID="{DDA7D24B-1FC9-4F5F-80E4-9989B6C9DCA0}" presName="compNode" presStyleCnt="0"/>
      <dgm:spPr/>
    </dgm:pt>
    <dgm:pt modelId="{461C7F5E-620A-4F33-A5E5-AD5E04CD9FAC}" type="pres">
      <dgm:prSet presAssocID="{DDA7D24B-1FC9-4F5F-80E4-9989B6C9DCA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5DAA69BA-62C4-4546-BD43-705B3B988CF3}" type="pres">
      <dgm:prSet presAssocID="{DDA7D24B-1FC9-4F5F-80E4-9989B6C9DCA0}" presName="iconSpace" presStyleCnt="0"/>
      <dgm:spPr/>
    </dgm:pt>
    <dgm:pt modelId="{2FBAAE85-3CFE-4F88-A9CE-09C73A5DFB69}" type="pres">
      <dgm:prSet presAssocID="{DDA7D24B-1FC9-4F5F-80E4-9989B6C9DCA0}" presName="parTx" presStyleLbl="revTx" presStyleIdx="0" presStyleCnt="4">
        <dgm:presLayoutVars>
          <dgm:chMax val="0"/>
          <dgm:chPref val="0"/>
        </dgm:presLayoutVars>
      </dgm:prSet>
      <dgm:spPr/>
    </dgm:pt>
    <dgm:pt modelId="{B9760C4D-707F-4DA5-B744-FB8C671459F8}" type="pres">
      <dgm:prSet presAssocID="{DDA7D24B-1FC9-4F5F-80E4-9989B6C9DCA0}" presName="txSpace" presStyleCnt="0"/>
      <dgm:spPr/>
    </dgm:pt>
    <dgm:pt modelId="{EC250B82-231E-4FDD-9594-C3F148D53CF0}" type="pres">
      <dgm:prSet presAssocID="{DDA7D24B-1FC9-4F5F-80E4-9989B6C9DCA0}" presName="desTx" presStyleLbl="revTx" presStyleIdx="1" presStyleCnt="4">
        <dgm:presLayoutVars/>
      </dgm:prSet>
      <dgm:spPr/>
    </dgm:pt>
    <dgm:pt modelId="{DE118283-EB70-4125-9ADE-12335BB5E562}" type="pres">
      <dgm:prSet presAssocID="{18F05AD7-58B2-4D82-9E9D-E5161A412A27}" presName="sibTrans" presStyleCnt="0"/>
      <dgm:spPr/>
    </dgm:pt>
    <dgm:pt modelId="{A9E0282B-AEAC-45BE-A628-E73AE2E50A3A}" type="pres">
      <dgm:prSet presAssocID="{6ADCD071-BB97-4A68-A867-9285E7BA656E}" presName="compNode" presStyleCnt="0"/>
      <dgm:spPr/>
    </dgm:pt>
    <dgm:pt modelId="{15F5379B-F68B-4D83-8B86-41D009963551}" type="pres">
      <dgm:prSet presAssocID="{6ADCD071-BB97-4A68-A867-9285E7BA656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31EC0FC2-31CB-4456-9A63-795E40F02E3D}" type="pres">
      <dgm:prSet presAssocID="{6ADCD071-BB97-4A68-A867-9285E7BA656E}" presName="iconSpace" presStyleCnt="0"/>
      <dgm:spPr/>
    </dgm:pt>
    <dgm:pt modelId="{BA726694-E63C-4262-A412-759C61BF10F6}" type="pres">
      <dgm:prSet presAssocID="{6ADCD071-BB97-4A68-A867-9285E7BA656E}" presName="parTx" presStyleLbl="revTx" presStyleIdx="2" presStyleCnt="4">
        <dgm:presLayoutVars>
          <dgm:chMax val="0"/>
          <dgm:chPref val="0"/>
        </dgm:presLayoutVars>
      </dgm:prSet>
      <dgm:spPr/>
    </dgm:pt>
    <dgm:pt modelId="{873F086C-CA5E-46D7-9C70-CEE683EFBEBB}" type="pres">
      <dgm:prSet presAssocID="{6ADCD071-BB97-4A68-A867-9285E7BA656E}" presName="txSpace" presStyleCnt="0"/>
      <dgm:spPr/>
    </dgm:pt>
    <dgm:pt modelId="{5F520D29-5B17-4EB0-BB37-F4AE847A0B7A}" type="pres">
      <dgm:prSet presAssocID="{6ADCD071-BB97-4A68-A867-9285E7BA656E}" presName="desTx" presStyleLbl="revTx" presStyleIdx="3" presStyleCnt="4">
        <dgm:presLayoutVars/>
      </dgm:prSet>
      <dgm:spPr/>
    </dgm:pt>
  </dgm:ptLst>
  <dgm:cxnLst>
    <dgm:cxn modelId="{29C60113-56E8-4349-8E77-D0B6FB42762A}" type="presOf" srcId="{907B9904-7EAF-45CC-BC33-AD7C4F35CEEA}" destId="{A84A2172-0E3A-4F92-92E1-CAB349B41C5D}" srcOrd="0" destOrd="0" presId="urn:microsoft.com/office/officeart/2018/2/layout/IconLabelDescriptionList"/>
    <dgm:cxn modelId="{61D6B613-BC4E-4C19-A61D-9014ED33BF7E}" type="presOf" srcId="{18E083D0-3FB2-4190-9562-D7B432F59114}" destId="{EC250B82-231E-4FDD-9594-C3F148D53CF0}" srcOrd="0" destOrd="0" presId="urn:microsoft.com/office/officeart/2018/2/layout/IconLabelDescriptionList"/>
    <dgm:cxn modelId="{90A8E418-43EC-4264-81F6-923A52D67AE9}" srcId="{6ADCD071-BB97-4A68-A867-9285E7BA656E}" destId="{64B1C4B7-9644-4AEB-B982-9E671D43BB50}" srcOrd="0" destOrd="0" parTransId="{9EA2B956-4F40-41B7-BDA7-3B4E46B0A171}" sibTransId="{46DEFFFD-24F9-4057-803C-8C7B8F8AC633}"/>
    <dgm:cxn modelId="{26F4921A-7E85-4643-AFD1-4A0F8229576F}" srcId="{DDA7D24B-1FC9-4F5F-80E4-9989B6C9DCA0}" destId="{41D34C9D-9384-4834-A25C-C766D616D27B}" srcOrd="1" destOrd="0" parTransId="{ED8547C9-4F51-4C69-B861-026083E062EB}" sibTransId="{7E61159F-C158-4278-A767-EAE3057F9B50}"/>
    <dgm:cxn modelId="{83B1FB5D-7CD6-47C3-BF21-41E8C54B059A}" srcId="{907B9904-7EAF-45CC-BC33-AD7C4F35CEEA}" destId="{DDA7D24B-1FC9-4F5F-80E4-9989B6C9DCA0}" srcOrd="0" destOrd="0" parTransId="{1BA536E6-E6FA-438C-88E6-F2C405D9B3C7}" sibTransId="{18F05AD7-58B2-4D82-9E9D-E5161A412A27}"/>
    <dgm:cxn modelId="{5A50805F-B114-4E1C-9AF2-0677E7F863E4}" type="presOf" srcId="{6ADCD071-BB97-4A68-A867-9285E7BA656E}" destId="{BA726694-E63C-4262-A412-759C61BF10F6}" srcOrd="0" destOrd="0" presId="urn:microsoft.com/office/officeart/2018/2/layout/IconLabelDescriptionList"/>
    <dgm:cxn modelId="{C4F1DE6F-C743-4595-855B-FC47D91E7FF1}" type="presOf" srcId="{06724EF0-50E6-4B36-A307-82BF97D6A99A}" destId="{EC250B82-231E-4FDD-9594-C3F148D53CF0}" srcOrd="0" destOrd="2" presId="urn:microsoft.com/office/officeart/2018/2/layout/IconLabelDescriptionList"/>
    <dgm:cxn modelId="{A233F46F-1131-4A2D-BB46-CB64A1D7B6AD}" srcId="{DDA7D24B-1FC9-4F5F-80E4-9989B6C9DCA0}" destId="{18E083D0-3FB2-4190-9562-D7B432F59114}" srcOrd="0" destOrd="0" parTransId="{9135F5BC-73AA-4CDA-B939-251671A9A9EF}" sibTransId="{E4C47F6E-2C5D-45D1-9511-A1F65128C864}"/>
    <dgm:cxn modelId="{3B8A1D57-CA4F-4C3A-83DC-80CB3BF18BCF}" type="presOf" srcId="{D6A8B06B-744E-4466-AF47-88CDF1B73BDC}" destId="{5F520D29-5B17-4EB0-BB37-F4AE847A0B7A}" srcOrd="0" destOrd="1" presId="urn:microsoft.com/office/officeart/2018/2/layout/IconLabelDescriptionList"/>
    <dgm:cxn modelId="{1A9A379A-BAC8-4EBB-8927-66E756B2F3D4}" srcId="{6ADCD071-BB97-4A68-A867-9285E7BA656E}" destId="{46E7D52D-9E89-468D-AE24-A63A15A1CC22}" srcOrd="2" destOrd="0" parTransId="{4FE79FBA-CC7A-4A3C-94A5-E8670D59A60E}" sibTransId="{58AEB1A1-3018-413F-A806-06602C5C8936}"/>
    <dgm:cxn modelId="{CEC48F9A-F35A-4653-81EF-F1A2295637AE}" srcId="{6ADCD071-BB97-4A68-A867-9285E7BA656E}" destId="{D6A8B06B-744E-4466-AF47-88CDF1B73BDC}" srcOrd="1" destOrd="0" parTransId="{D74B3A73-0D24-4CEB-87F4-E88621AB271F}" sibTransId="{36AE29EA-AFEE-4F84-B692-1212101FD565}"/>
    <dgm:cxn modelId="{005E6FCF-A5CF-4068-B7FE-A1F1D72B3801}" type="presOf" srcId="{64B1C4B7-9644-4AEB-B982-9E671D43BB50}" destId="{5F520D29-5B17-4EB0-BB37-F4AE847A0B7A}" srcOrd="0" destOrd="0" presId="urn:microsoft.com/office/officeart/2018/2/layout/IconLabelDescriptionList"/>
    <dgm:cxn modelId="{A7C908E5-70ED-4E60-9B35-DA125F38AD77}" type="presOf" srcId="{46E7D52D-9E89-468D-AE24-A63A15A1CC22}" destId="{5F520D29-5B17-4EB0-BB37-F4AE847A0B7A}" srcOrd="0" destOrd="2" presId="urn:microsoft.com/office/officeart/2018/2/layout/IconLabelDescriptionList"/>
    <dgm:cxn modelId="{8C8E4CE9-E73C-4E15-BD6F-748C4A580CA0}" srcId="{DDA7D24B-1FC9-4F5F-80E4-9989B6C9DCA0}" destId="{06724EF0-50E6-4B36-A307-82BF97D6A99A}" srcOrd="2" destOrd="0" parTransId="{9CFB6113-DE73-4571-8D62-0FDE9DCB8B46}" sibTransId="{C8C2C87B-22A4-40A3-A354-C0B618060132}"/>
    <dgm:cxn modelId="{DADB63F3-313C-42A7-900A-6B841CCCF3B2}" srcId="{907B9904-7EAF-45CC-BC33-AD7C4F35CEEA}" destId="{6ADCD071-BB97-4A68-A867-9285E7BA656E}" srcOrd="1" destOrd="0" parTransId="{6432A476-AA8B-4235-976A-8759D566BF92}" sibTransId="{7936CAC8-68E8-496B-8BF9-FAE07728C9C3}"/>
    <dgm:cxn modelId="{D53FF6F4-7F8C-4FA5-B29A-DE0E3FBDB2BA}" type="presOf" srcId="{41D34C9D-9384-4834-A25C-C766D616D27B}" destId="{EC250B82-231E-4FDD-9594-C3F148D53CF0}" srcOrd="0" destOrd="1" presId="urn:microsoft.com/office/officeart/2018/2/layout/IconLabelDescriptionList"/>
    <dgm:cxn modelId="{494CCEF5-EA3A-4C47-88EE-EFECE2C0F875}" type="presOf" srcId="{DDA7D24B-1FC9-4F5F-80E4-9989B6C9DCA0}" destId="{2FBAAE85-3CFE-4F88-A9CE-09C73A5DFB69}" srcOrd="0" destOrd="0" presId="urn:microsoft.com/office/officeart/2018/2/layout/IconLabelDescriptionList"/>
    <dgm:cxn modelId="{3AF9ACB2-37A4-4C8A-8B6C-140A89F5DBD0}" type="presParOf" srcId="{A84A2172-0E3A-4F92-92E1-CAB349B41C5D}" destId="{FF3A0159-8A1A-4D62-AFB3-655D202866F1}" srcOrd="0" destOrd="0" presId="urn:microsoft.com/office/officeart/2018/2/layout/IconLabelDescriptionList"/>
    <dgm:cxn modelId="{15B0F7F8-F800-4D98-9DCB-E58467103888}" type="presParOf" srcId="{FF3A0159-8A1A-4D62-AFB3-655D202866F1}" destId="{461C7F5E-620A-4F33-A5E5-AD5E04CD9FAC}" srcOrd="0" destOrd="0" presId="urn:microsoft.com/office/officeart/2018/2/layout/IconLabelDescriptionList"/>
    <dgm:cxn modelId="{803892AC-B552-4B6E-B6A1-F7E8DE08BBB9}" type="presParOf" srcId="{FF3A0159-8A1A-4D62-AFB3-655D202866F1}" destId="{5DAA69BA-62C4-4546-BD43-705B3B988CF3}" srcOrd="1" destOrd="0" presId="urn:microsoft.com/office/officeart/2018/2/layout/IconLabelDescriptionList"/>
    <dgm:cxn modelId="{22A79481-788E-48AD-BDD1-A7C15CD90D63}" type="presParOf" srcId="{FF3A0159-8A1A-4D62-AFB3-655D202866F1}" destId="{2FBAAE85-3CFE-4F88-A9CE-09C73A5DFB69}" srcOrd="2" destOrd="0" presId="urn:microsoft.com/office/officeart/2018/2/layout/IconLabelDescriptionList"/>
    <dgm:cxn modelId="{4AEF778D-0BB0-49EC-8E61-4235D81C581C}" type="presParOf" srcId="{FF3A0159-8A1A-4D62-AFB3-655D202866F1}" destId="{B9760C4D-707F-4DA5-B744-FB8C671459F8}" srcOrd="3" destOrd="0" presId="urn:microsoft.com/office/officeart/2018/2/layout/IconLabelDescriptionList"/>
    <dgm:cxn modelId="{0E4F40E6-F408-481D-B415-0999C5500ED0}" type="presParOf" srcId="{FF3A0159-8A1A-4D62-AFB3-655D202866F1}" destId="{EC250B82-231E-4FDD-9594-C3F148D53CF0}" srcOrd="4" destOrd="0" presId="urn:microsoft.com/office/officeart/2018/2/layout/IconLabelDescriptionList"/>
    <dgm:cxn modelId="{6402ED6B-A5FC-422A-B910-77E0087A00C5}" type="presParOf" srcId="{A84A2172-0E3A-4F92-92E1-CAB349B41C5D}" destId="{DE118283-EB70-4125-9ADE-12335BB5E562}" srcOrd="1" destOrd="0" presId="urn:microsoft.com/office/officeart/2018/2/layout/IconLabelDescriptionList"/>
    <dgm:cxn modelId="{5B65EF2F-8DF3-4980-B90B-9B2C06FA2119}" type="presParOf" srcId="{A84A2172-0E3A-4F92-92E1-CAB349B41C5D}" destId="{A9E0282B-AEAC-45BE-A628-E73AE2E50A3A}" srcOrd="2" destOrd="0" presId="urn:microsoft.com/office/officeart/2018/2/layout/IconLabelDescriptionList"/>
    <dgm:cxn modelId="{1A236496-D634-442C-A793-EB15AE7A41A9}" type="presParOf" srcId="{A9E0282B-AEAC-45BE-A628-E73AE2E50A3A}" destId="{15F5379B-F68B-4D83-8B86-41D009963551}" srcOrd="0" destOrd="0" presId="urn:microsoft.com/office/officeart/2018/2/layout/IconLabelDescriptionList"/>
    <dgm:cxn modelId="{30CFBF0A-7E97-43F3-8488-C81953365FFC}" type="presParOf" srcId="{A9E0282B-AEAC-45BE-A628-E73AE2E50A3A}" destId="{31EC0FC2-31CB-4456-9A63-795E40F02E3D}" srcOrd="1" destOrd="0" presId="urn:microsoft.com/office/officeart/2018/2/layout/IconLabelDescriptionList"/>
    <dgm:cxn modelId="{B4A6D69B-767F-4AC3-823F-670BF45DD033}" type="presParOf" srcId="{A9E0282B-AEAC-45BE-A628-E73AE2E50A3A}" destId="{BA726694-E63C-4262-A412-759C61BF10F6}" srcOrd="2" destOrd="0" presId="urn:microsoft.com/office/officeart/2018/2/layout/IconLabelDescriptionList"/>
    <dgm:cxn modelId="{21EDB60A-DACB-42E6-8825-BF6656423F42}" type="presParOf" srcId="{A9E0282B-AEAC-45BE-A628-E73AE2E50A3A}" destId="{873F086C-CA5E-46D7-9C70-CEE683EFBEBB}" srcOrd="3" destOrd="0" presId="urn:microsoft.com/office/officeart/2018/2/layout/IconLabelDescriptionList"/>
    <dgm:cxn modelId="{0969556C-0210-4F05-96AE-6D323F2DC135}" type="presParOf" srcId="{A9E0282B-AEAC-45BE-A628-E73AE2E50A3A}" destId="{5F520D29-5B17-4EB0-BB37-F4AE847A0B7A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CF81C06-D80F-4A49-80A5-EA63FB8B1DD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B385D9-E601-4DF3-AE39-04FE281A8AD4}">
      <dgm:prSet/>
      <dgm:spPr/>
      <dgm:t>
        <a:bodyPr/>
        <a:lstStyle/>
        <a:p>
          <a:pPr>
            <a:lnSpc>
              <a:spcPct val="100000"/>
            </a:lnSpc>
          </a:pPr>
          <a:r>
            <a:rPr kumimoji="1" lang="en-US">
              <a:latin typeface="Century Gothic" panose="020B0502020202020204" pitchFamily="34" charset="0"/>
            </a:rPr>
            <a:t>RFC 2119 – Anti-</a:t>
          </a:r>
          <a:r>
            <a:rPr kumimoji="1" lang="en-US" err="1">
              <a:latin typeface="Century Gothic" panose="020B0502020202020204" pitchFamily="34" charset="0"/>
            </a:rPr>
            <a:t>bikeshedding</a:t>
          </a:r>
          <a:endParaRPr lang="en-US">
            <a:latin typeface="Century Gothic" panose="020B0502020202020204" pitchFamily="34" charset="0"/>
          </a:endParaRPr>
        </a:p>
      </dgm:t>
    </dgm:pt>
    <dgm:pt modelId="{443072C9-6F5B-44A1-BB6E-FC8F525A2370}" type="parTrans" cxnId="{A29FC7BF-4DE5-4924-98D5-DA16979E9C95}">
      <dgm:prSet/>
      <dgm:spPr/>
      <dgm:t>
        <a:bodyPr/>
        <a:lstStyle/>
        <a:p>
          <a:endParaRPr lang="en-US"/>
        </a:p>
      </dgm:t>
    </dgm:pt>
    <dgm:pt modelId="{63853663-3972-43F4-ABA6-D419495A81C7}" type="sibTrans" cxnId="{A29FC7BF-4DE5-4924-98D5-DA16979E9C95}">
      <dgm:prSet/>
      <dgm:spPr/>
      <dgm:t>
        <a:bodyPr/>
        <a:lstStyle/>
        <a:p>
          <a:endParaRPr lang="en-US"/>
        </a:p>
      </dgm:t>
    </dgm:pt>
    <dgm:pt modelId="{AD555AD4-AE5B-464D-8394-54D70A6EE734}">
      <dgm:prSet/>
      <dgm:spPr/>
      <dgm:t>
        <a:bodyPr/>
        <a:lstStyle/>
        <a:p>
          <a:pPr>
            <a:lnSpc>
              <a:spcPct val="100000"/>
            </a:lnSpc>
          </a:pPr>
          <a:r>
            <a:rPr kumimoji="1" lang="en-US">
              <a:latin typeface="Century Gothic" panose="020B0502020202020204" pitchFamily="34" charset="0"/>
            </a:rPr>
            <a:t>SOC 2018 – Job Classification System</a:t>
          </a:r>
          <a:endParaRPr lang="en-US">
            <a:latin typeface="Century Gothic" panose="020B0502020202020204" pitchFamily="34" charset="0"/>
          </a:endParaRPr>
        </a:p>
      </dgm:t>
    </dgm:pt>
    <dgm:pt modelId="{AA18FCA0-3122-432A-97A8-9C8161D1EBA9}" type="parTrans" cxnId="{A94704D3-60E3-4D5F-8A84-6EB2CF21BCCD}">
      <dgm:prSet/>
      <dgm:spPr/>
      <dgm:t>
        <a:bodyPr/>
        <a:lstStyle/>
        <a:p>
          <a:endParaRPr lang="en-US"/>
        </a:p>
      </dgm:t>
    </dgm:pt>
    <dgm:pt modelId="{4579244C-525D-43A0-ACF6-9F67D8B9709A}" type="sibTrans" cxnId="{A94704D3-60E3-4D5F-8A84-6EB2CF21BCCD}">
      <dgm:prSet/>
      <dgm:spPr/>
      <dgm:t>
        <a:bodyPr/>
        <a:lstStyle/>
        <a:p>
          <a:endParaRPr lang="en-US"/>
        </a:p>
      </dgm:t>
    </dgm:pt>
    <dgm:pt modelId="{9970A533-9097-4B71-AC17-AE9F48D29DE0}">
      <dgm:prSet/>
      <dgm:spPr/>
      <dgm:t>
        <a:bodyPr/>
        <a:lstStyle/>
        <a:p>
          <a:pPr>
            <a:lnSpc>
              <a:spcPct val="100000"/>
            </a:lnSpc>
          </a:pPr>
          <a:r>
            <a:rPr kumimoji="1" lang="en-US">
              <a:latin typeface="Century Gothic" panose="020B0502020202020204" pitchFamily="34" charset="0"/>
            </a:rPr>
            <a:t>WCAG 2.2 - Usability Guidelines</a:t>
          </a:r>
          <a:endParaRPr lang="en-US">
            <a:latin typeface="Century Gothic" panose="020B0502020202020204" pitchFamily="34" charset="0"/>
          </a:endParaRPr>
        </a:p>
      </dgm:t>
    </dgm:pt>
    <dgm:pt modelId="{DB7248E1-ED58-48F6-9BB7-435210211DF5}" type="parTrans" cxnId="{B603EB9E-0B1F-473A-8FAC-13D0DE16DD6D}">
      <dgm:prSet/>
      <dgm:spPr/>
      <dgm:t>
        <a:bodyPr/>
        <a:lstStyle/>
        <a:p>
          <a:endParaRPr lang="en-US"/>
        </a:p>
      </dgm:t>
    </dgm:pt>
    <dgm:pt modelId="{98426AA4-B858-41C9-86F0-88DC4BE05147}" type="sibTrans" cxnId="{B603EB9E-0B1F-473A-8FAC-13D0DE16DD6D}">
      <dgm:prSet/>
      <dgm:spPr/>
      <dgm:t>
        <a:bodyPr/>
        <a:lstStyle/>
        <a:p>
          <a:endParaRPr lang="en-US"/>
        </a:p>
      </dgm:t>
    </dgm:pt>
    <dgm:pt modelId="{CBCFAE3B-9517-4331-B654-2871EFD0B71C}" type="pres">
      <dgm:prSet presAssocID="{DCF81C06-D80F-4A49-80A5-EA63FB8B1DD7}" presName="root" presStyleCnt="0">
        <dgm:presLayoutVars>
          <dgm:dir/>
          <dgm:resizeHandles val="exact"/>
        </dgm:presLayoutVars>
      </dgm:prSet>
      <dgm:spPr/>
    </dgm:pt>
    <dgm:pt modelId="{C0BCB2DB-105A-480B-ABC7-B6713D0443AC}" type="pres">
      <dgm:prSet presAssocID="{45B385D9-E601-4DF3-AE39-04FE281A8AD4}" presName="compNode" presStyleCnt="0"/>
      <dgm:spPr/>
    </dgm:pt>
    <dgm:pt modelId="{F72B9A02-3BC0-49F6-BE83-0A803C0B7F02}" type="pres">
      <dgm:prSet presAssocID="{45B385D9-E601-4DF3-AE39-04FE281A8AD4}" presName="bgRect" presStyleLbl="bgShp" presStyleIdx="0" presStyleCnt="3"/>
      <dgm:spPr/>
    </dgm:pt>
    <dgm:pt modelId="{E47996DF-6AF9-486E-8D05-04A6869501EC}" type="pres">
      <dgm:prSet presAssocID="{45B385D9-E601-4DF3-AE39-04FE281A8AD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81909C75-37CD-462E-AE8A-E57222FD362E}" type="pres">
      <dgm:prSet presAssocID="{45B385D9-E601-4DF3-AE39-04FE281A8AD4}" presName="spaceRect" presStyleCnt="0"/>
      <dgm:spPr/>
    </dgm:pt>
    <dgm:pt modelId="{E37DF125-D010-447F-B1F2-6A886CB73D4B}" type="pres">
      <dgm:prSet presAssocID="{45B385D9-E601-4DF3-AE39-04FE281A8AD4}" presName="parTx" presStyleLbl="revTx" presStyleIdx="0" presStyleCnt="3">
        <dgm:presLayoutVars>
          <dgm:chMax val="0"/>
          <dgm:chPref val="0"/>
        </dgm:presLayoutVars>
      </dgm:prSet>
      <dgm:spPr/>
    </dgm:pt>
    <dgm:pt modelId="{4FFE9498-CDF4-49DB-9E32-4D667D94A458}" type="pres">
      <dgm:prSet presAssocID="{63853663-3972-43F4-ABA6-D419495A81C7}" presName="sibTrans" presStyleCnt="0"/>
      <dgm:spPr/>
    </dgm:pt>
    <dgm:pt modelId="{07244424-60C7-4E23-B43E-8EE9185544F2}" type="pres">
      <dgm:prSet presAssocID="{AD555AD4-AE5B-464D-8394-54D70A6EE734}" presName="compNode" presStyleCnt="0"/>
      <dgm:spPr/>
    </dgm:pt>
    <dgm:pt modelId="{8ECA1967-1263-4003-8CB1-63EB48BE51AF}" type="pres">
      <dgm:prSet presAssocID="{AD555AD4-AE5B-464D-8394-54D70A6EE734}" presName="bgRect" presStyleLbl="bgShp" presStyleIdx="1" presStyleCnt="3"/>
      <dgm:spPr/>
    </dgm:pt>
    <dgm:pt modelId="{D3E4FFA7-4284-494C-B642-A48AD12E59D9}" type="pres">
      <dgm:prSet presAssocID="{AD555AD4-AE5B-464D-8394-54D70A6EE73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29EDA5B8-C184-45C5-8DA5-6BFB18C6C94B}" type="pres">
      <dgm:prSet presAssocID="{AD555AD4-AE5B-464D-8394-54D70A6EE734}" presName="spaceRect" presStyleCnt="0"/>
      <dgm:spPr/>
    </dgm:pt>
    <dgm:pt modelId="{8958B897-7E87-4775-B666-96C255AEB0E6}" type="pres">
      <dgm:prSet presAssocID="{AD555AD4-AE5B-464D-8394-54D70A6EE734}" presName="parTx" presStyleLbl="revTx" presStyleIdx="1" presStyleCnt="3">
        <dgm:presLayoutVars>
          <dgm:chMax val="0"/>
          <dgm:chPref val="0"/>
        </dgm:presLayoutVars>
      </dgm:prSet>
      <dgm:spPr/>
    </dgm:pt>
    <dgm:pt modelId="{0E231146-4B20-4CC4-8EE2-34F59779B06E}" type="pres">
      <dgm:prSet presAssocID="{4579244C-525D-43A0-ACF6-9F67D8B9709A}" presName="sibTrans" presStyleCnt="0"/>
      <dgm:spPr/>
    </dgm:pt>
    <dgm:pt modelId="{A0A2936D-8992-4F3A-ACB4-917FEB37FC7A}" type="pres">
      <dgm:prSet presAssocID="{9970A533-9097-4B71-AC17-AE9F48D29DE0}" presName="compNode" presStyleCnt="0"/>
      <dgm:spPr/>
    </dgm:pt>
    <dgm:pt modelId="{6ECB88A7-E00B-479A-A802-E09471C40AA3}" type="pres">
      <dgm:prSet presAssocID="{9970A533-9097-4B71-AC17-AE9F48D29DE0}" presName="bgRect" presStyleLbl="bgShp" presStyleIdx="2" presStyleCnt="3"/>
      <dgm:spPr/>
    </dgm:pt>
    <dgm:pt modelId="{7718ACDC-680D-42C9-ABB2-2969CC6EEB12}" type="pres">
      <dgm:prSet presAssocID="{9970A533-9097-4B71-AC17-AE9F48D29DE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A754F7A1-1A10-4B98-B1FC-7DEDDFFDCEB2}" type="pres">
      <dgm:prSet presAssocID="{9970A533-9097-4B71-AC17-AE9F48D29DE0}" presName="spaceRect" presStyleCnt="0"/>
      <dgm:spPr/>
    </dgm:pt>
    <dgm:pt modelId="{F76F60C0-5BB2-4F80-B3F1-1C9D8791D989}" type="pres">
      <dgm:prSet presAssocID="{9970A533-9097-4B71-AC17-AE9F48D29DE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3749F4B-66E1-4FC2-B29D-D6FA812B9011}" type="presOf" srcId="{45B385D9-E601-4DF3-AE39-04FE281A8AD4}" destId="{E37DF125-D010-447F-B1F2-6A886CB73D4B}" srcOrd="0" destOrd="0" presId="urn:microsoft.com/office/officeart/2018/2/layout/IconVerticalSolidList"/>
    <dgm:cxn modelId="{7F56CD4D-D889-40FC-AE1F-618BE1F516AC}" type="presOf" srcId="{9970A533-9097-4B71-AC17-AE9F48D29DE0}" destId="{F76F60C0-5BB2-4F80-B3F1-1C9D8791D989}" srcOrd="0" destOrd="0" presId="urn:microsoft.com/office/officeart/2018/2/layout/IconVerticalSolidList"/>
    <dgm:cxn modelId="{047E3E55-92E4-46E6-A573-AAB3BC7DE7B0}" type="presOf" srcId="{DCF81C06-D80F-4A49-80A5-EA63FB8B1DD7}" destId="{CBCFAE3B-9517-4331-B654-2871EFD0B71C}" srcOrd="0" destOrd="0" presId="urn:microsoft.com/office/officeart/2018/2/layout/IconVerticalSolidList"/>
    <dgm:cxn modelId="{B603EB9E-0B1F-473A-8FAC-13D0DE16DD6D}" srcId="{DCF81C06-D80F-4A49-80A5-EA63FB8B1DD7}" destId="{9970A533-9097-4B71-AC17-AE9F48D29DE0}" srcOrd="2" destOrd="0" parTransId="{DB7248E1-ED58-48F6-9BB7-435210211DF5}" sibTransId="{98426AA4-B858-41C9-86F0-88DC4BE05147}"/>
    <dgm:cxn modelId="{C38064A1-8543-47C9-9B30-B8F6BBB052FF}" type="presOf" srcId="{AD555AD4-AE5B-464D-8394-54D70A6EE734}" destId="{8958B897-7E87-4775-B666-96C255AEB0E6}" srcOrd="0" destOrd="0" presId="urn:microsoft.com/office/officeart/2018/2/layout/IconVerticalSolidList"/>
    <dgm:cxn modelId="{A29FC7BF-4DE5-4924-98D5-DA16979E9C95}" srcId="{DCF81C06-D80F-4A49-80A5-EA63FB8B1DD7}" destId="{45B385D9-E601-4DF3-AE39-04FE281A8AD4}" srcOrd="0" destOrd="0" parTransId="{443072C9-6F5B-44A1-BB6E-FC8F525A2370}" sibTransId="{63853663-3972-43F4-ABA6-D419495A81C7}"/>
    <dgm:cxn modelId="{A94704D3-60E3-4D5F-8A84-6EB2CF21BCCD}" srcId="{DCF81C06-D80F-4A49-80A5-EA63FB8B1DD7}" destId="{AD555AD4-AE5B-464D-8394-54D70A6EE734}" srcOrd="1" destOrd="0" parTransId="{AA18FCA0-3122-432A-97A8-9C8161D1EBA9}" sibTransId="{4579244C-525D-43A0-ACF6-9F67D8B9709A}"/>
    <dgm:cxn modelId="{BEAF75AF-04E9-4BAE-BEF9-2544A213DAAB}" type="presParOf" srcId="{CBCFAE3B-9517-4331-B654-2871EFD0B71C}" destId="{C0BCB2DB-105A-480B-ABC7-B6713D0443AC}" srcOrd="0" destOrd="0" presId="urn:microsoft.com/office/officeart/2018/2/layout/IconVerticalSolidList"/>
    <dgm:cxn modelId="{99E05FFE-F8CF-4D4C-94BA-769CB541F480}" type="presParOf" srcId="{C0BCB2DB-105A-480B-ABC7-B6713D0443AC}" destId="{F72B9A02-3BC0-49F6-BE83-0A803C0B7F02}" srcOrd="0" destOrd="0" presId="urn:microsoft.com/office/officeart/2018/2/layout/IconVerticalSolidList"/>
    <dgm:cxn modelId="{0F4F60EE-314E-45E0-9138-2F146038BCB1}" type="presParOf" srcId="{C0BCB2DB-105A-480B-ABC7-B6713D0443AC}" destId="{E47996DF-6AF9-486E-8D05-04A6869501EC}" srcOrd="1" destOrd="0" presId="urn:microsoft.com/office/officeart/2018/2/layout/IconVerticalSolidList"/>
    <dgm:cxn modelId="{F7995BA2-F208-43BB-B8F9-106F4560AE4D}" type="presParOf" srcId="{C0BCB2DB-105A-480B-ABC7-B6713D0443AC}" destId="{81909C75-37CD-462E-AE8A-E57222FD362E}" srcOrd="2" destOrd="0" presId="urn:microsoft.com/office/officeart/2018/2/layout/IconVerticalSolidList"/>
    <dgm:cxn modelId="{636500E9-180A-4071-ABDD-5FD631D3AD67}" type="presParOf" srcId="{C0BCB2DB-105A-480B-ABC7-B6713D0443AC}" destId="{E37DF125-D010-447F-B1F2-6A886CB73D4B}" srcOrd="3" destOrd="0" presId="urn:microsoft.com/office/officeart/2018/2/layout/IconVerticalSolidList"/>
    <dgm:cxn modelId="{8925F69B-8B49-455D-AC03-467231A712D8}" type="presParOf" srcId="{CBCFAE3B-9517-4331-B654-2871EFD0B71C}" destId="{4FFE9498-CDF4-49DB-9E32-4D667D94A458}" srcOrd="1" destOrd="0" presId="urn:microsoft.com/office/officeart/2018/2/layout/IconVerticalSolidList"/>
    <dgm:cxn modelId="{D506B24E-4C1F-4914-8261-BB704692E545}" type="presParOf" srcId="{CBCFAE3B-9517-4331-B654-2871EFD0B71C}" destId="{07244424-60C7-4E23-B43E-8EE9185544F2}" srcOrd="2" destOrd="0" presId="urn:microsoft.com/office/officeart/2018/2/layout/IconVerticalSolidList"/>
    <dgm:cxn modelId="{33CA8F94-630A-4F52-A17B-96BF1F9CFF89}" type="presParOf" srcId="{07244424-60C7-4E23-B43E-8EE9185544F2}" destId="{8ECA1967-1263-4003-8CB1-63EB48BE51AF}" srcOrd="0" destOrd="0" presId="urn:microsoft.com/office/officeart/2018/2/layout/IconVerticalSolidList"/>
    <dgm:cxn modelId="{D86490DB-5F9B-45B6-B6E8-59AB0954F2D4}" type="presParOf" srcId="{07244424-60C7-4E23-B43E-8EE9185544F2}" destId="{D3E4FFA7-4284-494C-B642-A48AD12E59D9}" srcOrd="1" destOrd="0" presId="urn:microsoft.com/office/officeart/2018/2/layout/IconVerticalSolidList"/>
    <dgm:cxn modelId="{F384CF63-EA51-4847-A7D4-8E2B4393EC89}" type="presParOf" srcId="{07244424-60C7-4E23-B43E-8EE9185544F2}" destId="{29EDA5B8-C184-45C5-8DA5-6BFB18C6C94B}" srcOrd="2" destOrd="0" presId="urn:microsoft.com/office/officeart/2018/2/layout/IconVerticalSolidList"/>
    <dgm:cxn modelId="{3FFDAA18-74EF-4A18-BFCA-007FC9244606}" type="presParOf" srcId="{07244424-60C7-4E23-B43E-8EE9185544F2}" destId="{8958B897-7E87-4775-B666-96C255AEB0E6}" srcOrd="3" destOrd="0" presId="urn:microsoft.com/office/officeart/2018/2/layout/IconVerticalSolidList"/>
    <dgm:cxn modelId="{D2522DAC-FC70-4CF1-8A86-194C75C0089E}" type="presParOf" srcId="{CBCFAE3B-9517-4331-B654-2871EFD0B71C}" destId="{0E231146-4B20-4CC4-8EE2-34F59779B06E}" srcOrd="3" destOrd="0" presId="urn:microsoft.com/office/officeart/2018/2/layout/IconVerticalSolidList"/>
    <dgm:cxn modelId="{01B9CD6D-500A-4D60-826A-CA019BBE68E2}" type="presParOf" srcId="{CBCFAE3B-9517-4331-B654-2871EFD0B71C}" destId="{A0A2936D-8992-4F3A-ACB4-917FEB37FC7A}" srcOrd="4" destOrd="0" presId="urn:microsoft.com/office/officeart/2018/2/layout/IconVerticalSolidList"/>
    <dgm:cxn modelId="{17ECC382-0B9B-4FAD-8F1A-694AB138C362}" type="presParOf" srcId="{A0A2936D-8992-4F3A-ACB4-917FEB37FC7A}" destId="{6ECB88A7-E00B-479A-A802-E09471C40AA3}" srcOrd="0" destOrd="0" presId="urn:microsoft.com/office/officeart/2018/2/layout/IconVerticalSolidList"/>
    <dgm:cxn modelId="{71974CB3-BBB8-463B-AB5E-66473A3CB6C0}" type="presParOf" srcId="{A0A2936D-8992-4F3A-ACB4-917FEB37FC7A}" destId="{7718ACDC-680D-42C9-ABB2-2969CC6EEB12}" srcOrd="1" destOrd="0" presId="urn:microsoft.com/office/officeart/2018/2/layout/IconVerticalSolidList"/>
    <dgm:cxn modelId="{78D37734-A505-48DB-B415-E518BEB8A77B}" type="presParOf" srcId="{A0A2936D-8992-4F3A-ACB4-917FEB37FC7A}" destId="{A754F7A1-1A10-4B98-B1FC-7DEDDFFDCEB2}" srcOrd="2" destOrd="0" presId="urn:microsoft.com/office/officeart/2018/2/layout/IconVerticalSolidList"/>
    <dgm:cxn modelId="{66C9BA81-7193-42A7-B96C-AAABF837E45D}" type="presParOf" srcId="{A0A2936D-8992-4F3A-ACB4-917FEB37FC7A}" destId="{F76F60C0-5BB2-4F80-B3F1-1C9D8791D98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6D21331-9091-4C33-8716-D4007D8434B0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DA699A1-B0D6-4B7C-AC01-9D924A15F882}">
      <dgm:prSet/>
      <dgm:spPr/>
      <dgm:t>
        <a:bodyPr/>
        <a:lstStyle/>
        <a:p>
          <a:r>
            <a:rPr kumimoji="1" lang="en-US">
              <a:latin typeface="Century Gothic" panose="020B0502020202020204" pitchFamily="34" charset="0"/>
            </a:rPr>
            <a:t>Professor Mate – Domain Expert / Smart City Manager</a:t>
          </a:r>
          <a:endParaRPr lang="en-US">
            <a:latin typeface="Century Gothic" panose="020B0502020202020204" pitchFamily="34" charset="0"/>
          </a:endParaRPr>
        </a:p>
      </dgm:t>
    </dgm:pt>
    <dgm:pt modelId="{CD56D62E-6456-4E9D-964F-A7B98EF9D9D2}" type="parTrans" cxnId="{1C32FBFE-282B-4740-9995-4F706C5469E5}">
      <dgm:prSet/>
      <dgm:spPr/>
      <dgm:t>
        <a:bodyPr/>
        <a:lstStyle/>
        <a:p>
          <a:endParaRPr lang="en-US"/>
        </a:p>
      </dgm:t>
    </dgm:pt>
    <dgm:pt modelId="{418F3D1E-A99E-4DA4-A89C-613C96C53B39}" type="sibTrans" cxnId="{1C32FBFE-282B-4740-9995-4F706C5469E5}">
      <dgm:prSet/>
      <dgm:spPr/>
      <dgm:t>
        <a:bodyPr/>
        <a:lstStyle/>
        <a:p>
          <a:endParaRPr lang="en-US"/>
        </a:p>
      </dgm:t>
    </dgm:pt>
    <dgm:pt modelId="{7E121730-B1B9-4958-A62D-782452B5A7BF}">
      <dgm:prSet/>
      <dgm:spPr/>
      <dgm:t>
        <a:bodyPr/>
        <a:lstStyle/>
        <a:p>
          <a:r>
            <a:rPr kumimoji="1" lang="en-US">
              <a:latin typeface="Century Gothic" panose="020B0502020202020204" pitchFamily="34" charset="0"/>
            </a:rPr>
            <a:t>Professor Uwe – Domain Expert / Smart City Manager</a:t>
          </a:r>
          <a:endParaRPr lang="en-US">
            <a:latin typeface="Century Gothic" panose="020B0502020202020204" pitchFamily="34" charset="0"/>
          </a:endParaRPr>
        </a:p>
      </dgm:t>
    </dgm:pt>
    <dgm:pt modelId="{9A806B4F-B185-4DF9-9589-3D06CE6CAD3F}" type="parTrans" cxnId="{C2F8F5D0-30B3-4F8E-9A07-84B0D7E6F9B5}">
      <dgm:prSet/>
      <dgm:spPr/>
      <dgm:t>
        <a:bodyPr/>
        <a:lstStyle/>
        <a:p>
          <a:endParaRPr lang="en-US"/>
        </a:p>
      </dgm:t>
    </dgm:pt>
    <dgm:pt modelId="{6557D885-06E4-4614-955C-6CFC548A637B}" type="sibTrans" cxnId="{C2F8F5D0-30B3-4F8E-9A07-84B0D7E6F9B5}">
      <dgm:prSet/>
      <dgm:spPr/>
      <dgm:t>
        <a:bodyPr/>
        <a:lstStyle/>
        <a:p>
          <a:endParaRPr lang="en-US"/>
        </a:p>
      </dgm:t>
    </dgm:pt>
    <dgm:pt modelId="{CCAB4392-8BE3-4B95-9B98-FFB8D4B9BE8B}">
      <dgm:prSet/>
      <dgm:spPr/>
      <dgm:t>
        <a:bodyPr/>
        <a:lstStyle/>
        <a:p>
          <a:r>
            <a:rPr kumimoji="1" lang="en-US">
              <a:latin typeface="Century Gothic" panose="020B0502020202020204" pitchFamily="34" charset="0"/>
            </a:rPr>
            <a:t>Alireza – Technical Expert</a:t>
          </a:r>
          <a:endParaRPr lang="en-US">
            <a:latin typeface="Century Gothic" panose="020B0502020202020204" pitchFamily="34" charset="0"/>
          </a:endParaRPr>
        </a:p>
      </dgm:t>
    </dgm:pt>
    <dgm:pt modelId="{4661EB16-5EAC-4889-9CC0-5B5B0799914F}" type="parTrans" cxnId="{47859330-984D-4D90-9BA3-7CCF9569F78C}">
      <dgm:prSet/>
      <dgm:spPr/>
      <dgm:t>
        <a:bodyPr/>
        <a:lstStyle/>
        <a:p>
          <a:endParaRPr lang="en-US"/>
        </a:p>
      </dgm:t>
    </dgm:pt>
    <dgm:pt modelId="{5E366E01-89A1-43F7-89FC-96BF2CD7E12B}" type="sibTrans" cxnId="{47859330-984D-4D90-9BA3-7CCF9569F78C}">
      <dgm:prSet/>
      <dgm:spPr/>
      <dgm:t>
        <a:bodyPr/>
        <a:lstStyle/>
        <a:p>
          <a:endParaRPr lang="en-US"/>
        </a:p>
      </dgm:t>
    </dgm:pt>
    <dgm:pt modelId="{8AE72D96-389B-8345-9063-5D0145DBA104}" type="pres">
      <dgm:prSet presAssocID="{F6D21331-9091-4C33-8716-D4007D8434B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50AC3B0-CECA-E346-B1EE-B0B413FA4D9E}" type="pres">
      <dgm:prSet presAssocID="{4DA699A1-B0D6-4B7C-AC01-9D924A15F882}" presName="hierRoot1" presStyleCnt="0"/>
      <dgm:spPr/>
    </dgm:pt>
    <dgm:pt modelId="{F0A4667A-C2B4-2246-8F1E-37FBF1892A08}" type="pres">
      <dgm:prSet presAssocID="{4DA699A1-B0D6-4B7C-AC01-9D924A15F882}" presName="composite" presStyleCnt="0"/>
      <dgm:spPr/>
    </dgm:pt>
    <dgm:pt modelId="{2F7A07D4-C1B5-5F4F-916B-04925FFD4F22}" type="pres">
      <dgm:prSet presAssocID="{4DA699A1-B0D6-4B7C-AC01-9D924A15F882}" presName="background" presStyleLbl="node0" presStyleIdx="0" presStyleCnt="3"/>
      <dgm:spPr/>
    </dgm:pt>
    <dgm:pt modelId="{429EF905-714A-AD41-A32C-E79690EE9F44}" type="pres">
      <dgm:prSet presAssocID="{4DA699A1-B0D6-4B7C-AC01-9D924A15F882}" presName="text" presStyleLbl="fgAcc0" presStyleIdx="0" presStyleCnt="3">
        <dgm:presLayoutVars>
          <dgm:chPref val="3"/>
        </dgm:presLayoutVars>
      </dgm:prSet>
      <dgm:spPr/>
    </dgm:pt>
    <dgm:pt modelId="{83EE9076-9F61-5A44-901E-4ECFA4EC6594}" type="pres">
      <dgm:prSet presAssocID="{4DA699A1-B0D6-4B7C-AC01-9D924A15F882}" presName="hierChild2" presStyleCnt="0"/>
      <dgm:spPr/>
    </dgm:pt>
    <dgm:pt modelId="{89CBB494-5F5F-5B4F-95BB-F91D637C91EF}" type="pres">
      <dgm:prSet presAssocID="{7E121730-B1B9-4958-A62D-782452B5A7BF}" presName="hierRoot1" presStyleCnt="0"/>
      <dgm:spPr/>
    </dgm:pt>
    <dgm:pt modelId="{F55182DE-719F-3C4D-82D6-CACF3089C4EB}" type="pres">
      <dgm:prSet presAssocID="{7E121730-B1B9-4958-A62D-782452B5A7BF}" presName="composite" presStyleCnt="0"/>
      <dgm:spPr/>
    </dgm:pt>
    <dgm:pt modelId="{51D76834-0AB8-174B-9E3D-A8BDBFA8798C}" type="pres">
      <dgm:prSet presAssocID="{7E121730-B1B9-4958-A62D-782452B5A7BF}" presName="background" presStyleLbl="node0" presStyleIdx="1" presStyleCnt="3"/>
      <dgm:spPr/>
    </dgm:pt>
    <dgm:pt modelId="{A7DA381E-85CA-234E-BB20-CDF00ECD0E9E}" type="pres">
      <dgm:prSet presAssocID="{7E121730-B1B9-4958-A62D-782452B5A7BF}" presName="text" presStyleLbl="fgAcc0" presStyleIdx="1" presStyleCnt="3">
        <dgm:presLayoutVars>
          <dgm:chPref val="3"/>
        </dgm:presLayoutVars>
      </dgm:prSet>
      <dgm:spPr/>
    </dgm:pt>
    <dgm:pt modelId="{1A2C5A2B-D850-CC48-94FA-36BE2157D93D}" type="pres">
      <dgm:prSet presAssocID="{7E121730-B1B9-4958-A62D-782452B5A7BF}" presName="hierChild2" presStyleCnt="0"/>
      <dgm:spPr/>
    </dgm:pt>
    <dgm:pt modelId="{CF269112-389E-D54A-98A9-DEC28AB0AF8A}" type="pres">
      <dgm:prSet presAssocID="{CCAB4392-8BE3-4B95-9B98-FFB8D4B9BE8B}" presName="hierRoot1" presStyleCnt="0"/>
      <dgm:spPr/>
    </dgm:pt>
    <dgm:pt modelId="{26DDAACD-6753-6744-9ABC-4B773CC4D082}" type="pres">
      <dgm:prSet presAssocID="{CCAB4392-8BE3-4B95-9B98-FFB8D4B9BE8B}" presName="composite" presStyleCnt="0"/>
      <dgm:spPr/>
    </dgm:pt>
    <dgm:pt modelId="{6923EC21-46AD-AD49-8E2A-475CEA77D415}" type="pres">
      <dgm:prSet presAssocID="{CCAB4392-8BE3-4B95-9B98-FFB8D4B9BE8B}" presName="background" presStyleLbl="node0" presStyleIdx="2" presStyleCnt="3"/>
      <dgm:spPr/>
    </dgm:pt>
    <dgm:pt modelId="{2430F50B-7C12-7E44-9E80-D550AF3C9CF0}" type="pres">
      <dgm:prSet presAssocID="{CCAB4392-8BE3-4B95-9B98-FFB8D4B9BE8B}" presName="text" presStyleLbl="fgAcc0" presStyleIdx="2" presStyleCnt="3">
        <dgm:presLayoutVars>
          <dgm:chPref val="3"/>
        </dgm:presLayoutVars>
      </dgm:prSet>
      <dgm:spPr/>
    </dgm:pt>
    <dgm:pt modelId="{4977CB3C-32C4-FE40-A6FB-5CD3D3900A6D}" type="pres">
      <dgm:prSet presAssocID="{CCAB4392-8BE3-4B95-9B98-FFB8D4B9BE8B}" presName="hierChild2" presStyleCnt="0"/>
      <dgm:spPr/>
    </dgm:pt>
  </dgm:ptLst>
  <dgm:cxnLst>
    <dgm:cxn modelId="{253FA822-66CB-284F-8E56-F48EC2372CFC}" type="presOf" srcId="{F6D21331-9091-4C33-8716-D4007D8434B0}" destId="{8AE72D96-389B-8345-9063-5D0145DBA104}" srcOrd="0" destOrd="0" presId="urn:microsoft.com/office/officeart/2005/8/layout/hierarchy1"/>
    <dgm:cxn modelId="{47859330-984D-4D90-9BA3-7CCF9569F78C}" srcId="{F6D21331-9091-4C33-8716-D4007D8434B0}" destId="{CCAB4392-8BE3-4B95-9B98-FFB8D4B9BE8B}" srcOrd="2" destOrd="0" parTransId="{4661EB16-5EAC-4889-9CC0-5B5B0799914F}" sibTransId="{5E366E01-89A1-43F7-89FC-96BF2CD7E12B}"/>
    <dgm:cxn modelId="{E20A6BBA-EDAA-1A4D-81D8-3952255A298F}" type="presOf" srcId="{4DA699A1-B0D6-4B7C-AC01-9D924A15F882}" destId="{429EF905-714A-AD41-A32C-E79690EE9F44}" srcOrd="0" destOrd="0" presId="urn:microsoft.com/office/officeart/2005/8/layout/hierarchy1"/>
    <dgm:cxn modelId="{D86A59C6-E3F2-9046-8968-D52845A23C83}" type="presOf" srcId="{7E121730-B1B9-4958-A62D-782452B5A7BF}" destId="{A7DA381E-85CA-234E-BB20-CDF00ECD0E9E}" srcOrd="0" destOrd="0" presId="urn:microsoft.com/office/officeart/2005/8/layout/hierarchy1"/>
    <dgm:cxn modelId="{C2F8F5D0-30B3-4F8E-9A07-84B0D7E6F9B5}" srcId="{F6D21331-9091-4C33-8716-D4007D8434B0}" destId="{7E121730-B1B9-4958-A62D-782452B5A7BF}" srcOrd="1" destOrd="0" parTransId="{9A806B4F-B185-4DF9-9589-3D06CE6CAD3F}" sibTransId="{6557D885-06E4-4614-955C-6CFC548A637B}"/>
    <dgm:cxn modelId="{39B744FA-D867-CB4F-83D4-DF088F18562C}" type="presOf" srcId="{CCAB4392-8BE3-4B95-9B98-FFB8D4B9BE8B}" destId="{2430F50B-7C12-7E44-9E80-D550AF3C9CF0}" srcOrd="0" destOrd="0" presId="urn:microsoft.com/office/officeart/2005/8/layout/hierarchy1"/>
    <dgm:cxn modelId="{1C32FBFE-282B-4740-9995-4F706C5469E5}" srcId="{F6D21331-9091-4C33-8716-D4007D8434B0}" destId="{4DA699A1-B0D6-4B7C-AC01-9D924A15F882}" srcOrd="0" destOrd="0" parTransId="{CD56D62E-6456-4E9D-964F-A7B98EF9D9D2}" sibTransId="{418F3D1E-A99E-4DA4-A89C-613C96C53B39}"/>
    <dgm:cxn modelId="{468F99E7-C200-7243-9223-21069991767B}" type="presParOf" srcId="{8AE72D96-389B-8345-9063-5D0145DBA104}" destId="{150AC3B0-CECA-E346-B1EE-B0B413FA4D9E}" srcOrd="0" destOrd="0" presId="urn:microsoft.com/office/officeart/2005/8/layout/hierarchy1"/>
    <dgm:cxn modelId="{23581127-9CB2-0746-9703-EC77FFC10CC0}" type="presParOf" srcId="{150AC3B0-CECA-E346-B1EE-B0B413FA4D9E}" destId="{F0A4667A-C2B4-2246-8F1E-37FBF1892A08}" srcOrd="0" destOrd="0" presId="urn:microsoft.com/office/officeart/2005/8/layout/hierarchy1"/>
    <dgm:cxn modelId="{D7A3A2DC-9556-0C4A-B77B-188223AA2E02}" type="presParOf" srcId="{F0A4667A-C2B4-2246-8F1E-37FBF1892A08}" destId="{2F7A07D4-C1B5-5F4F-916B-04925FFD4F22}" srcOrd="0" destOrd="0" presId="urn:microsoft.com/office/officeart/2005/8/layout/hierarchy1"/>
    <dgm:cxn modelId="{7AF77CD6-6B67-F248-991E-EB5901BFCDCD}" type="presParOf" srcId="{F0A4667A-C2B4-2246-8F1E-37FBF1892A08}" destId="{429EF905-714A-AD41-A32C-E79690EE9F44}" srcOrd="1" destOrd="0" presId="urn:microsoft.com/office/officeart/2005/8/layout/hierarchy1"/>
    <dgm:cxn modelId="{85E6ED9E-A0E2-8046-A9E6-21E0FE845071}" type="presParOf" srcId="{150AC3B0-CECA-E346-B1EE-B0B413FA4D9E}" destId="{83EE9076-9F61-5A44-901E-4ECFA4EC6594}" srcOrd="1" destOrd="0" presId="urn:microsoft.com/office/officeart/2005/8/layout/hierarchy1"/>
    <dgm:cxn modelId="{19B3F0B3-E806-5C44-ADCE-4FB11B76A8E3}" type="presParOf" srcId="{8AE72D96-389B-8345-9063-5D0145DBA104}" destId="{89CBB494-5F5F-5B4F-95BB-F91D637C91EF}" srcOrd="1" destOrd="0" presId="urn:microsoft.com/office/officeart/2005/8/layout/hierarchy1"/>
    <dgm:cxn modelId="{933B4BE1-BCA8-284E-9CC4-E6196949D929}" type="presParOf" srcId="{89CBB494-5F5F-5B4F-95BB-F91D637C91EF}" destId="{F55182DE-719F-3C4D-82D6-CACF3089C4EB}" srcOrd="0" destOrd="0" presId="urn:microsoft.com/office/officeart/2005/8/layout/hierarchy1"/>
    <dgm:cxn modelId="{8ABD8846-4A72-2142-854A-02122A71A96B}" type="presParOf" srcId="{F55182DE-719F-3C4D-82D6-CACF3089C4EB}" destId="{51D76834-0AB8-174B-9E3D-A8BDBFA8798C}" srcOrd="0" destOrd="0" presId="urn:microsoft.com/office/officeart/2005/8/layout/hierarchy1"/>
    <dgm:cxn modelId="{08E416F6-2574-3E4E-B3FA-19A9C1DF38A6}" type="presParOf" srcId="{F55182DE-719F-3C4D-82D6-CACF3089C4EB}" destId="{A7DA381E-85CA-234E-BB20-CDF00ECD0E9E}" srcOrd="1" destOrd="0" presId="urn:microsoft.com/office/officeart/2005/8/layout/hierarchy1"/>
    <dgm:cxn modelId="{FCC58B45-9A92-8740-BAC3-FAE90AAB81B0}" type="presParOf" srcId="{89CBB494-5F5F-5B4F-95BB-F91D637C91EF}" destId="{1A2C5A2B-D850-CC48-94FA-36BE2157D93D}" srcOrd="1" destOrd="0" presId="urn:microsoft.com/office/officeart/2005/8/layout/hierarchy1"/>
    <dgm:cxn modelId="{2C4882AB-8142-9D48-905F-BC4E0DD54985}" type="presParOf" srcId="{8AE72D96-389B-8345-9063-5D0145DBA104}" destId="{CF269112-389E-D54A-98A9-DEC28AB0AF8A}" srcOrd="2" destOrd="0" presId="urn:microsoft.com/office/officeart/2005/8/layout/hierarchy1"/>
    <dgm:cxn modelId="{896E99F6-41FA-0D4A-8130-F09E35E727EB}" type="presParOf" srcId="{CF269112-389E-D54A-98A9-DEC28AB0AF8A}" destId="{26DDAACD-6753-6744-9ABC-4B773CC4D082}" srcOrd="0" destOrd="0" presId="urn:microsoft.com/office/officeart/2005/8/layout/hierarchy1"/>
    <dgm:cxn modelId="{5972AB58-3791-3141-B285-893D631DA92B}" type="presParOf" srcId="{26DDAACD-6753-6744-9ABC-4B773CC4D082}" destId="{6923EC21-46AD-AD49-8E2A-475CEA77D415}" srcOrd="0" destOrd="0" presId="urn:microsoft.com/office/officeart/2005/8/layout/hierarchy1"/>
    <dgm:cxn modelId="{A1B17FD4-34F7-BD4C-9E34-D4501B605450}" type="presParOf" srcId="{26DDAACD-6753-6744-9ABC-4B773CC4D082}" destId="{2430F50B-7C12-7E44-9E80-D550AF3C9CF0}" srcOrd="1" destOrd="0" presId="urn:microsoft.com/office/officeart/2005/8/layout/hierarchy1"/>
    <dgm:cxn modelId="{F72CC6C2-E11D-354D-9A1A-46E7FAE365E4}" type="presParOf" srcId="{CF269112-389E-D54A-98A9-DEC28AB0AF8A}" destId="{4977CB3C-32C4-FE40-A6FB-5CD3D3900A6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C8CE825-5BDB-4F89-AD01-FC0A0BA3DEF2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B44C300-F49C-4B69-8F54-D0AACABBD5AE}">
      <dgm:prSet/>
      <dgm:spPr/>
      <dgm:t>
        <a:bodyPr/>
        <a:lstStyle/>
        <a:p>
          <a:r>
            <a:rPr lang="en-US">
              <a:latin typeface="Century Gothic" panose="020B0502020202020204" pitchFamily="34" charset="0"/>
            </a:rPr>
            <a:t>Conducted a Friends and Family Survey - 29 respondents</a:t>
          </a:r>
        </a:p>
      </dgm:t>
    </dgm:pt>
    <dgm:pt modelId="{A17B576A-51B2-430F-8584-96C58F53F6BA}" type="parTrans" cxnId="{152565AE-CCD3-4F6D-8D29-B130FB6893F6}">
      <dgm:prSet/>
      <dgm:spPr/>
      <dgm:t>
        <a:bodyPr/>
        <a:lstStyle/>
        <a:p>
          <a:endParaRPr lang="en-US"/>
        </a:p>
      </dgm:t>
    </dgm:pt>
    <dgm:pt modelId="{064DCC62-B33B-4D91-B95D-6DF8DD27D45D}" type="sibTrans" cxnId="{152565AE-CCD3-4F6D-8D29-B130FB6893F6}">
      <dgm:prSet/>
      <dgm:spPr/>
      <dgm:t>
        <a:bodyPr/>
        <a:lstStyle/>
        <a:p>
          <a:endParaRPr lang="en-US"/>
        </a:p>
      </dgm:t>
    </dgm:pt>
    <dgm:pt modelId="{E8A6101C-0DCD-4041-B0D6-753ACB5DE8BE}">
      <dgm:prSet/>
      <dgm:spPr/>
      <dgm:t>
        <a:bodyPr/>
        <a:lstStyle/>
        <a:p>
          <a:r>
            <a:rPr lang="en-US">
              <a:latin typeface="Century Gothic" panose="020B0502020202020204" pitchFamily="34" charset="0"/>
            </a:rPr>
            <a:t>70% attempted a career change at some point</a:t>
          </a:r>
        </a:p>
      </dgm:t>
    </dgm:pt>
    <dgm:pt modelId="{E9000DB9-B911-4C99-AFBD-BD86839C641D}" type="parTrans" cxnId="{7A9CD457-A3B6-47A3-A9FC-62A8316719C4}">
      <dgm:prSet/>
      <dgm:spPr/>
      <dgm:t>
        <a:bodyPr/>
        <a:lstStyle/>
        <a:p>
          <a:endParaRPr lang="en-US"/>
        </a:p>
      </dgm:t>
    </dgm:pt>
    <dgm:pt modelId="{36665FC7-70E3-48A6-897D-B4F9D61748A2}" type="sibTrans" cxnId="{7A9CD457-A3B6-47A3-A9FC-62A8316719C4}">
      <dgm:prSet/>
      <dgm:spPr/>
      <dgm:t>
        <a:bodyPr/>
        <a:lstStyle/>
        <a:p>
          <a:endParaRPr lang="en-US"/>
        </a:p>
      </dgm:t>
    </dgm:pt>
    <dgm:pt modelId="{F225F195-E55E-467C-B0AD-15E3D93F154A}">
      <dgm:prSet/>
      <dgm:spPr/>
      <dgm:t>
        <a:bodyPr/>
        <a:lstStyle/>
        <a:p>
          <a:r>
            <a:rPr lang="en-US">
              <a:latin typeface="Century Gothic" panose="020B0502020202020204" pitchFamily="34" charset="0"/>
            </a:rPr>
            <a:t>40% attempted a job change due to anticipated demand</a:t>
          </a:r>
        </a:p>
      </dgm:t>
    </dgm:pt>
    <dgm:pt modelId="{28B1C020-B80B-4AAF-97CB-BE78A5089BD3}" type="parTrans" cxnId="{9365066A-B26A-44E8-A7B5-60B91E008E07}">
      <dgm:prSet/>
      <dgm:spPr/>
      <dgm:t>
        <a:bodyPr/>
        <a:lstStyle/>
        <a:p>
          <a:endParaRPr lang="en-US"/>
        </a:p>
      </dgm:t>
    </dgm:pt>
    <dgm:pt modelId="{F4281CE5-C81C-4574-9657-4B806650B9FD}" type="sibTrans" cxnId="{9365066A-B26A-44E8-A7B5-60B91E008E07}">
      <dgm:prSet/>
      <dgm:spPr/>
      <dgm:t>
        <a:bodyPr/>
        <a:lstStyle/>
        <a:p>
          <a:endParaRPr lang="en-US"/>
        </a:p>
      </dgm:t>
    </dgm:pt>
    <dgm:pt modelId="{EBC16BE5-3DC9-4470-9B75-7670A3B21CD1}">
      <dgm:prSet/>
      <dgm:spPr/>
      <dgm:t>
        <a:bodyPr/>
        <a:lstStyle/>
        <a:p>
          <a:r>
            <a:rPr lang="en-US">
              <a:latin typeface="Century Gothic" panose="020B0502020202020204" pitchFamily="34" charset="0"/>
            </a:rPr>
            <a:t>30% failed to successfully transition careers</a:t>
          </a:r>
        </a:p>
      </dgm:t>
    </dgm:pt>
    <dgm:pt modelId="{85DCC8BE-4940-4CAA-8342-8C54852591C0}" type="parTrans" cxnId="{34916AD4-EE6A-4437-8DCB-565CE1EB7B14}">
      <dgm:prSet/>
      <dgm:spPr/>
      <dgm:t>
        <a:bodyPr/>
        <a:lstStyle/>
        <a:p>
          <a:endParaRPr lang="en-US"/>
        </a:p>
      </dgm:t>
    </dgm:pt>
    <dgm:pt modelId="{AAE899ED-1685-467F-A5D3-7FF9BE814738}" type="sibTrans" cxnId="{34916AD4-EE6A-4437-8DCB-565CE1EB7B14}">
      <dgm:prSet/>
      <dgm:spPr/>
      <dgm:t>
        <a:bodyPr/>
        <a:lstStyle/>
        <a:p>
          <a:endParaRPr lang="en-US"/>
        </a:p>
      </dgm:t>
    </dgm:pt>
    <dgm:pt modelId="{AA7084A2-EC9D-4B44-A96B-53943F65AEF5}">
      <dgm:prSet/>
      <dgm:spPr/>
      <dgm:t>
        <a:bodyPr/>
        <a:lstStyle/>
        <a:p>
          <a:r>
            <a:rPr lang="en-US">
              <a:latin typeface="Century Gothic" panose="020B0502020202020204" pitchFamily="34" charset="0"/>
            </a:rPr>
            <a:t>30% were uncertain about their career direction</a:t>
          </a:r>
        </a:p>
      </dgm:t>
    </dgm:pt>
    <dgm:pt modelId="{D733C546-BE11-4BC1-8054-0312A802E888}" type="parTrans" cxnId="{7B567F06-8D10-4F65-AEC2-4D2B04B5BFD6}">
      <dgm:prSet/>
      <dgm:spPr/>
      <dgm:t>
        <a:bodyPr/>
        <a:lstStyle/>
        <a:p>
          <a:endParaRPr lang="en-US"/>
        </a:p>
      </dgm:t>
    </dgm:pt>
    <dgm:pt modelId="{9B3584A8-34C5-443F-9B31-315B46957AE5}" type="sibTrans" cxnId="{7B567F06-8D10-4F65-AEC2-4D2B04B5BFD6}">
      <dgm:prSet/>
      <dgm:spPr/>
      <dgm:t>
        <a:bodyPr/>
        <a:lstStyle/>
        <a:p>
          <a:endParaRPr lang="en-US"/>
        </a:p>
      </dgm:t>
    </dgm:pt>
    <dgm:pt modelId="{23A44B60-29DC-4799-AD2F-4F20E7AB1278}">
      <dgm:prSet/>
      <dgm:spPr/>
      <dgm:t>
        <a:bodyPr/>
        <a:lstStyle/>
        <a:p>
          <a:r>
            <a:rPr lang="en-US">
              <a:latin typeface="Century Gothic" panose="020B0502020202020204" pitchFamily="34" charset="0"/>
            </a:rPr>
            <a:t>50% utilized online learning material to help transition</a:t>
          </a:r>
        </a:p>
      </dgm:t>
    </dgm:pt>
    <dgm:pt modelId="{4714C54C-C7D1-496D-A7C7-9303A02987E9}" type="parTrans" cxnId="{5686483A-DEF4-4D55-9F95-489C5B1800DC}">
      <dgm:prSet/>
      <dgm:spPr/>
      <dgm:t>
        <a:bodyPr/>
        <a:lstStyle/>
        <a:p>
          <a:endParaRPr lang="en-US"/>
        </a:p>
      </dgm:t>
    </dgm:pt>
    <dgm:pt modelId="{47F515BB-5925-46A3-8CCF-EFCE876379E6}" type="sibTrans" cxnId="{5686483A-DEF4-4D55-9F95-489C5B1800DC}">
      <dgm:prSet/>
      <dgm:spPr/>
      <dgm:t>
        <a:bodyPr/>
        <a:lstStyle/>
        <a:p>
          <a:endParaRPr lang="en-US"/>
        </a:p>
      </dgm:t>
    </dgm:pt>
    <dgm:pt modelId="{8722C443-7E8B-4ABD-9A30-314A33CC5CFC}">
      <dgm:prSet/>
      <dgm:spPr/>
      <dgm:t>
        <a:bodyPr/>
        <a:lstStyle/>
        <a:p>
          <a:r>
            <a:rPr lang="en-US">
              <a:latin typeface="Century Gothic" panose="020B0502020202020204" pitchFamily="34" charset="0"/>
            </a:rPr>
            <a:t>60% utilized certification courses or exams to help transition</a:t>
          </a:r>
        </a:p>
      </dgm:t>
    </dgm:pt>
    <dgm:pt modelId="{C9A90FA0-4A63-4266-9DDC-E48B2535CCD1}" type="parTrans" cxnId="{10F0656D-B1AD-419B-B078-79C43A9D8D50}">
      <dgm:prSet/>
      <dgm:spPr/>
      <dgm:t>
        <a:bodyPr/>
        <a:lstStyle/>
        <a:p>
          <a:endParaRPr lang="en-US"/>
        </a:p>
      </dgm:t>
    </dgm:pt>
    <dgm:pt modelId="{6FEB3B67-FA16-4FD1-A723-AB73A41F64BA}" type="sibTrans" cxnId="{10F0656D-B1AD-419B-B078-79C43A9D8D50}">
      <dgm:prSet/>
      <dgm:spPr/>
      <dgm:t>
        <a:bodyPr/>
        <a:lstStyle/>
        <a:p>
          <a:endParaRPr lang="en-US"/>
        </a:p>
      </dgm:t>
    </dgm:pt>
    <dgm:pt modelId="{90E59B12-0C76-6B4F-BBBC-EA1720EC039B}" type="pres">
      <dgm:prSet presAssocID="{FC8CE825-5BDB-4F89-AD01-FC0A0BA3DEF2}" presName="Name0" presStyleCnt="0">
        <dgm:presLayoutVars>
          <dgm:dir/>
          <dgm:animLvl val="lvl"/>
          <dgm:resizeHandles val="exact"/>
        </dgm:presLayoutVars>
      </dgm:prSet>
      <dgm:spPr/>
    </dgm:pt>
    <dgm:pt modelId="{FB16D9E7-D214-C54B-B65F-87270594B72F}" type="pres">
      <dgm:prSet presAssocID="{E8A6101C-0DCD-4041-B0D6-753ACB5DE8BE}" presName="boxAndChildren" presStyleCnt="0"/>
      <dgm:spPr/>
    </dgm:pt>
    <dgm:pt modelId="{CDEDA1A4-C321-144A-ADBE-26A11E18C7C3}" type="pres">
      <dgm:prSet presAssocID="{E8A6101C-0DCD-4041-B0D6-753ACB5DE8BE}" presName="parentTextBox" presStyleLbl="node1" presStyleIdx="0" presStyleCnt="2"/>
      <dgm:spPr/>
    </dgm:pt>
    <dgm:pt modelId="{7CF53010-0AFD-DC4F-9DFD-9C00D61575E7}" type="pres">
      <dgm:prSet presAssocID="{E8A6101C-0DCD-4041-B0D6-753ACB5DE8BE}" presName="entireBox" presStyleLbl="node1" presStyleIdx="0" presStyleCnt="2"/>
      <dgm:spPr/>
    </dgm:pt>
    <dgm:pt modelId="{3F9D27F3-EF38-9D41-81EB-F8901BCC5394}" type="pres">
      <dgm:prSet presAssocID="{E8A6101C-0DCD-4041-B0D6-753ACB5DE8BE}" presName="descendantBox" presStyleCnt="0"/>
      <dgm:spPr/>
    </dgm:pt>
    <dgm:pt modelId="{8A8CFB61-5FE7-9C41-8DF9-6B75404668B6}" type="pres">
      <dgm:prSet presAssocID="{F225F195-E55E-467C-B0AD-15E3D93F154A}" presName="childTextBox" presStyleLbl="fgAccFollowNode1" presStyleIdx="0" presStyleCnt="5">
        <dgm:presLayoutVars>
          <dgm:bulletEnabled val="1"/>
        </dgm:presLayoutVars>
      </dgm:prSet>
      <dgm:spPr/>
    </dgm:pt>
    <dgm:pt modelId="{8CC9F02B-6F6C-F147-A783-4291B073EA15}" type="pres">
      <dgm:prSet presAssocID="{EBC16BE5-3DC9-4470-9B75-7670A3B21CD1}" presName="childTextBox" presStyleLbl="fgAccFollowNode1" presStyleIdx="1" presStyleCnt="5">
        <dgm:presLayoutVars>
          <dgm:bulletEnabled val="1"/>
        </dgm:presLayoutVars>
      </dgm:prSet>
      <dgm:spPr/>
    </dgm:pt>
    <dgm:pt modelId="{1272AEA8-A524-8A49-9520-24B9B5809E97}" type="pres">
      <dgm:prSet presAssocID="{AA7084A2-EC9D-4B44-A96B-53943F65AEF5}" presName="childTextBox" presStyleLbl="fgAccFollowNode1" presStyleIdx="2" presStyleCnt="5">
        <dgm:presLayoutVars>
          <dgm:bulletEnabled val="1"/>
        </dgm:presLayoutVars>
      </dgm:prSet>
      <dgm:spPr/>
    </dgm:pt>
    <dgm:pt modelId="{E6CC001A-C900-EB44-B679-FFA328C5ED76}" type="pres">
      <dgm:prSet presAssocID="{23A44B60-29DC-4799-AD2F-4F20E7AB1278}" presName="childTextBox" presStyleLbl="fgAccFollowNode1" presStyleIdx="3" presStyleCnt="5">
        <dgm:presLayoutVars>
          <dgm:bulletEnabled val="1"/>
        </dgm:presLayoutVars>
      </dgm:prSet>
      <dgm:spPr/>
    </dgm:pt>
    <dgm:pt modelId="{A98BBC53-CF71-3F4F-9025-4C20B83D87D5}" type="pres">
      <dgm:prSet presAssocID="{8722C443-7E8B-4ABD-9A30-314A33CC5CFC}" presName="childTextBox" presStyleLbl="fgAccFollowNode1" presStyleIdx="4" presStyleCnt="5">
        <dgm:presLayoutVars>
          <dgm:bulletEnabled val="1"/>
        </dgm:presLayoutVars>
      </dgm:prSet>
      <dgm:spPr/>
    </dgm:pt>
    <dgm:pt modelId="{1C59115A-CEAC-A840-877F-2BE02025E448}" type="pres">
      <dgm:prSet presAssocID="{064DCC62-B33B-4D91-B95D-6DF8DD27D45D}" presName="sp" presStyleCnt="0"/>
      <dgm:spPr/>
    </dgm:pt>
    <dgm:pt modelId="{69377B24-E547-364B-83BE-3564636736D1}" type="pres">
      <dgm:prSet presAssocID="{AB44C300-F49C-4B69-8F54-D0AACABBD5AE}" presName="arrowAndChildren" presStyleCnt="0"/>
      <dgm:spPr/>
    </dgm:pt>
    <dgm:pt modelId="{0678A98A-4D2E-FD4A-A673-05E070CC8E8C}" type="pres">
      <dgm:prSet presAssocID="{AB44C300-F49C-4B69-8F54-D0AACABBD5AE}" presName="parentTextArrow" presStyleLbl="node1" presStyleIdx="1" presStyleCnt="2"/>
      <dgm:spPr/>
    </dgm:pt>
  </dgm:ptLst>
  <dgm:cxnLst>
    <dgm:cxn modelId="{7B567F06-8D10-4F65-AEC2-4D2B04B5BFD6}" srcId="{E8A6101C-0DCD-4041-B0D6-753ACB5DE8BE}" destId="{AA7084A2-EC9D-4B44-A96B-53943F65AEF5}" srcOrd="2" destOrd="0" parTransId="{D733C546-BE11-4BC1-8054-0312A802E888}" sibTransId="{9B3584A8-34C5-443F-9B31-315B46957AE5}"/>
    <dgm:cxn modelId="{954D531D-1946-8E46-B218-9DD866F4AD03}" type="presOf" srcId="{E8A6101C-0DCD-4041-B0D6-753ACB5DE8BE}" destId="{7CF53010-0AFD-DC4F-9DFD-9C00D61575E7}" srcOrd="1" destOrd="0" presId="urn:microsoft.com/office/officeart/2005/8/layout/process4"/>
    <dgm:cxn modelId="{FECCC11E-72E0-C841-B5BC-592C994C89FF}" type="presOf" srcId="{EBC16BE5-3DC9-4470-9B75-7670A3B21CD1}" destId="{8CC9F02B-6F6C-F147-A783-4291B073EA15}" srcOrd="0" destOrd="0" presId="urn:microsoft.com/office/officeart/2005/8/layout/process4"/>
    <dgm:cxn modelId="{CF420E2F-FFA4-0343-8CD7-13C8E0DF7DB9}" type="presOf" srcId="{F225F195-E55E-467C-B0AD-15E3D93F154A}" destId="{8A8CFB61-5FE7-9C41-8DF9-6B75404668B6}" srcOrd="0" destOrd="0" presId="urn:microsoft.com/office/officeart/2005/8/layout/process4"/>
    <dgm:cxn modelId="{5686483A-DEF4-4D55-9F95-489C5B1800DC}" srcId="{E8A6101C-0DCD-4041-B0D6-753ACB5DE8BE}" destId="{23A44B60-29DC-4799-AD2F-4F20E7AB1278}" srcOrd="3" destOrd="0" parTransId="{4714C54C-C7D1-496D-A7C7-9303A02987E9}" sibTransId="{47F515BB-5925-46A3-8CCF-EFCE876379E6}"/>
    <dgm:cxn modelId="{A6D88D61-55C9-374D-958D-A3F2020D07D9}" type="presOf" srcId="{E8A6101C-0DCD-4041-B0D6-753ACB5DE8BE}" destId="{CDEDA1A4-C321-144A-ADBE-26A11E18C7C3}" srcOrd="0" destOrd="0" presId="urn:microsoft.com/office/officeart/2005/8/layout/process4"/>
    <dgm:cxn modelId="{9365066A-B26A-44E8-A7B5-60B91E008E07}" srcId="{E8A6101C-0DCD-4041-B0D6-753ACB5DE8BE}" destId="{F225F195-E55E-467C-B0AD-15E3D93F154A}" srcOrd="0" destOrd="0" parTransId="{28B1C020-B80B-4AAF-97CB-BE78A5089BD3}" sibTransId="{F4281CE5-C81C-4574-9657-4B806650B9FD}"/>
    <dgm:cxn modelId="{10F0656D-B1AD-419B-B078-79C43A9D8D50}" srcId="{E8A6101C-0DCD-4041-B0D6-753ACB5DE8BE}" destId="{8722C443-7E8B-4ABD-9A30-314A33CC5CFC}" srcOrd="4" destOrd="0" parTransId="{C9A90FA0-4A63-4266-9DDC-E48B2535CCD1}" sibTransId="{6FEB3B67-FA16-4FD1-A723-AB73A41F64BA}"/>
    <dgm:cxn modelId="{7A9CD457-A3B6-47A3-A9FC-62A8316719C4}" srcId="{FC8CE825-5BDB-4F89-AD01-FC0A0BA3DEF2}" destId="{E8A6101C-0DCD-4041-B0D6-753ACB5DE8BE}" srcOrd="1" destOrd="0" parTransId="{E9000DB9-B911-4C99-AFBD-BD86839C641D}" sibTransId="{36665FC7-70E3-48A6-897D-B4F9D61748A2}"/>
    <dgm:cxn modelId="{751FC258-6A1A-9645-8A3D-B7AB21195010}" type="presOf" srcId="{23A44B60-29DC-4799-AD2F-4F20E7AB1278}" destId="{E6CC001A-C900-EB44-B679-FFA328C5ED76}" srcOrd="0" destOrd="0" presId="urn:microsoft.com/office/officeart/2005/8/layout/process4"/>
    <dgm:cxn modelId="{CB42A87A-91D3-4244-8C35-099CC227278C}" type="presOf" srcId="{AA7084A2-EC9D-4B44-A96B-53943F65AEF5}" destId="{1272AEA8-A524-8A49-9520-24B9B5809E97}" srcOrd="0" destOrd="0" presId="urn:microsoft.com/office/officeart/2005/8/layout/process4"/>
    <dgm:cxn modelId="{3A12629F-A300-E747-8295-BA14FB522270}" type="presOf" srcId="{AB44C300-F49C-4B69-8F54-D0AACABBD5AE}" destId="{0678A98A-4D2E-FD4A-A673-05E070CC8E8C}" srcOrd="0" destOrd="0" presId="urn:microsoft.com/office/officeart/2005/8/layout/process4"/>
    <dgm:cxn modelId="{5F30F5A1-E84B-A944-9EA8-5181AA461B01}" type="presOf" srcId="{FC8CE825-5BDB-4F89-AD01-FC0A0BA3DEF2}" destId="{90E59B12-0C76-6B4F-BBBC-EA1720EC039B}" srcOrd="0" destOrd="0" presId="urn:microsoft.com/office/officeart/2005/8/layout/process4"/>
    <dgm:cxn modelId="{1471C6A9-6FEA-B14C-806E-C0FEFA701BB7}" type="presOf" srcId="{8722C443-7E8B-4ABD-9A30-314A33CC5CFC}" destId="{A98BBC53-CF71-3F4F-9025-4C20B83D87D5}" srcOrd="0" destOrd="0" presId="urn:microsoft.com/office/officeart/2005/8/layout/process4"/>
    <dgm:cxn modelId="{152565AE-CCD3-4F6D-8D29-B130FB6893F6}" srcId="{FC8CE825-5BDB-4F89-AD01-FC0A0BA3DEF2}" destId="{AB44C300-F49C-4B69-8F54-D0AACABBD5AE}" srcOrd="0" destOrd="0" parTransId="{A17B576A-51B2-430F-8584-96C58F53F6BA}" sibTransId="{064DCC62-B33B-4D91-B95D-6DF8DD27D45D}"/>
    <dgm:cxn modelId="{34916AD4-EE6A-4437-8DCB-565CE1EB7B14}" srcId="{E8A6101C-0DCD-4041-B0D6-753ACB5DE8BE}" destId="{EBC16BE5-3DC9-4470-9B75-7670A3B21CD1}" srcOrd="1" destOrd="0" parTransId="{85DCC8BE-4940-4CAA-8342-8C54852591C0}" sibTransId="{AAE899ED-1685-467F-A5D3-7FF9BE814738}"/>
    <dgm:cxn modelId="{0A226B8D-36C6-9B46-BA68-AFF3756E2865}" type="presParOf" srcId="{90E59B12-0C76-6B4F-BBBC-EA1720EC039B}" destId="{FB16D9E7-D214-C54B-B65F-87270594B72F}" srcOrd="0" destOrd="0" presId="urn:microsoft.com/office/officeart/2005/8/layout/process4"/>
    <dgm:cxn modelId="{BFAD3726-6780-2A46-A915-60E34F37F7B6}" type="presParOf" srcId="{FB16D9E7-D214-C54B-B65F-87270594B72F}" destId="{CDEDA1A4-C321-144A-ADBE-26A11E18C7C3}" srcOrd="0" destOrd="0" presId="urn:microsoft.com/office/officeart/2005/8/layout/process4"/>
    <dgm:cxn modelId="{83143EA8-E45F-8A49-A3B8-DF48EFDA8281}" type="presParOf" srcId="{FB16D9E7-D214-C54B-B65F-87270594B72F}" destId="{7CF53010-0AFD-DC4F-9DFD-9C00D61575E7}" srcOrd="1" destOrd="0" presId="urn:microsoft.com/office/officeart/2005/8/layout/process4"/>
    <dgm:cxn modelId="{967FB038-07AB-E940-B5B5-1718E212E5DE}" type="presParOf" srcId="{FB16D9E7-D214-C54B-B65F-87270594B72F}" destId="{3F9D27F3-EF38-9D41-81EB-F8901BCC5394}" srcOrd="2" destOrd="0" presId="urn:microsoft.com/office/officeart/2005/8/layout/process4"/>
    <dgm:cxn modelId="{DBA9CD9C-AE31-8E4A-9DD7-A257BF5DB04F}" type="presParOf" srcId="{3F9D27F3-EF38-9D41-81EB-F8901BCC5394}" destId="{8A8CFB61-5FE7-9C41-8DF9-6B75404668B6}" srcOrd="0" destOrd="0" presId="urn:microsoft.com/office/officeart/2005/8/layout/process4"/>
    <dgm:cxn modelId="{FD64D3D6-FBF6-3F4A-8F24-78147397618D}" type="presParOf" srcId="{3F9D27F3-EF38-9D41-81EB-F8901BCC5394}" destId="{8CC9F02B-6F6C-F147-A783-4291B073EA15}" srcOrd="1" destOrd="0" presId="urn:microsoft.com/office/officeart/2005/8/layout/process4"/>
    <dgm:cxn modelId="{6F28662F-2738-9D49-9CF9-E423F4F09775}" type="presParOf" srcId="{3F9D27F3-EF38-9D41-81EB-F8901BCC5394}" destId="{1272AEA8-A524-8A49-9520-24B9B5809E97}" srcOrd="2" destOrd="0" presId="urn:microsoft.com/office/officeart/2005/8/layout/process4"/>
    <dgm:cxn modelId="{751F697A-65D5-6744-9030-BF41D00B9DF4}" type="presParOf" srcId="{3F9D27F3-EF38-9D41-81EB-F8901BCC5394}" destId="{E6CC001A-C900-EB44-B679-FFA328C5ED76}" srcOrd="3" destOrd="0" presId="urn:microsoft.com/office/officeart/2005/8/layout/process4"/>
    <dgm:cxn modelId="{9BA29BD4-739C-3B41-B89F-D056741C0AEF}" type="presParOf" srcId="{3F9D27F3-EF38-9D41-81EB-F8901BCC5394}" destId="{A98BBC53-CF71-3F4F-9025-4C20B83D87D5}" srcOrd="4" destOrd="0" presId="urn:microsoft.com/office/officeart/2005/8/layout/process4"/>
    <dgm:cxn modelId="{886AF991-AF4F-3247-B97F-2BD3972EBF9F}" type="presParOf" srcId="{90E59B12-0C76-6B4F-BBBC-EA1720EC039B}" destId="{1C59115A-CEAC-A840-877F-2BE02025E448}" srcOrd="1" destOrd="0" presId="urn:microsoft.com/office/officeart/2005/8/layout/process4"/>
    <dgm:cxn modelId="{AE3D0A43-8ECD-744A-BC1C-C32967928453}" type="presParOf" srcId="{90E59B12-0C76-6B4F-BBBC-EA1720EC039B}" destId="{69377B24-E547-364B-83BE-3564636736D1}" srcOrd="2" destOrd="0" presId="urn:microsoft.com/office/officeart/2005/8/layout/process4"/>
    <dgm:cxn modelId="{C82D7029-39F2-1F44-A24D-062D2E650B38}" type="presParOf" srcId="{69377B24-E547-364B-83BE-3564636736D1}" destId="{0678A98A-4D2E-FD4A-A673-05E070CC8E8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81E3956-3FCE-43E7-BBAB-626451BA437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A815E8-EE3C-446C-9504-2C9410474F2C}">
      <dgm:prSet phldrT="[Text]"/>
      <dgm:spPr/>
      <dgm:t>
        <a:bodyPr/>
        <a:lstStyle/>
        <a:p>
          <a:r>
            <a:rPr lang="en-US">
              <a:latin typeface="Century Gothic"/>
              <a:ea typeface="+mn-lt"/>
              <a:cs typeface="+mn-lt"/>
            </a:rPr>
            <a:t>SOC Codes</a:t>
          </a:r>
          <a:endParaRPr lang="en-US"/>
        </a:p>
      </dgm:t>
    </dgm:pt>
    <dgm:pt modelId="{A586BF21-399F-46DB-8B73-496E99E171E5}" type="parTrans" cxnId="{BDE30AE7-FE75-489D-9E40-FE122734664C}">
      <dgm:prSet/>
      <dgm:spPr/>
      <dgm:t>
        <a:bodyPr/>
        <a:lstStyle/>
        <a:p>
          <a:endParaRPr lang="en-US"/>
        </a:p>
      </dgm:t>
    </dgm:pt>
    <dgm:pt modelId="{9C0D35F5-8851-488A-9258-589118729EB4}" type="sibTrans" cxnId="{BDE30AE7-FE75-489D-9E40-FE122734664C}">
      <dgm:prSet/>
      <dgm:spPr/>
      <dgm:t>
        <a:bodyPr/>
        <a:lstStyle/>
        <a:p>
          <a:endParaRPr lang="en-US"/>
        </a:p>
      </dgm:t>
    </dgm:pt>
    <dgm:pt modelId="{48533F3A-D842-4433-8DC6-D68FF3F233E1}">
      <dgm:prSet phldrT="[Text]" custT="1"/>
      <dgm:spPr/>
      <dgm:t>
        <a:bodyPr/>
        <a:lstStyle/>
        <a:p>
          <a:r>
            <a:rPr lang="en-US" sz="2400">
              <a:latin typeface="Century Gothic"/>
              <a:ea typeface="+mn-lt"/>
              <a:cs typeface="+mn-lt"/>
            </a:rPr>
            <a:t>Standardized codes used to classify jobs into occupational categories.</a:t>
          </a:r>
          <a:endParaRPr lang="en-US" sz="2400"/>
        </a:p>
      </dgm:t>
    </dgm:pt>
    <dgm:pt modelId="{BB81F181-086A-4601-9564-BE20C88443DB}" type="parTrans" cxnId="{1BF31874-DDFD-48ED-97F2-9A003EB2C048}">
      <dgm:prSet/>
      <dgm:spPr/>
      <dgm:t>
        <a:bodyPr/>
        <a:lstStyle/>
        <a:p>
          <a:endParaRPr lang="en-US"/>
        </a:p>
      </dgm:t>
    </dgm:pt>
    <dgm:pt modelId="{A428067D-78D5-45C2-BF9C-F329D8389B44}" type="sibTrans" cxnId="{1BF31874-DDFD-48ED-97F2-9A003EB2C048}">
      <dgm:prSet/>
      <dgm:spPr/>
      <dgm:t>
        <a:bodyPr/>
        <a:lstStyle/>
        <a:p>
          <a:endParaRPr lang="en-US"/>
        </a:p>
      </dgm:t>
    </dgm:pt>
    <dgm:pt modelId="{F05DEA6A-06CA-4D11-B832-5CEE4CF05EF5}">
      <dgm:prSet custT="1"/>
      <dgm:spPr/>
      <dgm:t>
        <a:bodyPr/>
        <a:lstStyle/>
        <a:p>
          <a:r>
            <a:rPr lang="en-US" sz="2400">
              <a:latin typeface="Century Gothic"/>
              <a:ea typeface="+mn-lt"/>
              <a:cs typeface="+mn-lt"/>
            </a:rPr>
            <a:t>Groups similar job duties and skills into detailed occupations.</a:t>
          </a:r>
        </a:p>
      </dgm:t>
    </dgm:pt>
    <dgm:pt modelId="{6B4296E6-4F5A-477B-889A-3CFE4CE62881}" type="parTrans" cxnId="{B10E3898-F543-443E-BFCC-6D5D610FD95D}">
      <dgm:prSet/>
      <dgm:spPr/>
      <dgm:t>
        <a:bodyPr/>
        <a:lstStyle/>
        <a:p>
          <a:endParaRPr lang="en-US"/>
        </a:p>
      </dgm:t>
    </dgm:pt>
    <dgm:pt modelId="{439C5E4B-C910-4B3F-BE90-BA06E683D116}" type="sibTrans" cxnId="{B10E3898-F543-443E-BFCC-6D5D610FD95D}">
      <dgm:prSet/>
      <dgm:spPr/>
      <dgm:t>
        <a:bodyPr/>
        <a:lstStyle/>
        <a:p>
          <a:endParaRPr lang="en-US"/>
        </a:p>
      </dgm:t>
    </dgm:pt>
    <dgm:pt modelId="{0D9F3285-32BF-4D63-AF4E-4BA80D75CB5E}">
      <dgm:prSet custT="1"/>
      <dgm:spPr/>
      <dgm:t>
        <a:bodyPr/>
        <a:lstStyle/>
        <a:p>
          <a:r>
            <a:rPr lang="en-US" sz="2400">
              <a:latin typeface="Century Gothic"/>
              <a:ea typeface="+mn-lt"/>
              <a:cs typeface="+mn-lt"/>
            </a:rPr>
            <a:t>Used for data processing purposes.</a:t>
          </a:r>
        </a:p>
      </dgm:t>
    </dgm:pt>
    <dgm:pt modelId="{1946074D-6DA0-4CF0-BCBA-4FCCDB23C705}" type="parTrans" cxnId="{707A78D5-A98F-418D-AB2E-B6A0A55AACDA}">
      <dgm:prSet/>
      <dgm:spPr/>
      <dgm:t>
        <a:bodyPr/>
        <a:lstStyle/>
        <a:p>
          <a:endParaRPr lang="en-US"/>
        </a:p>
      </dgm:t>
    </dgm:pt>
    <dgm:pt modelId="{5A8AC121-0E30-4C39-9C58-BB12F20C7BBD}" type="sibTrans" cxnId="{707A78D5-A98F-418D-AB2E-B6A0A55AACDA}">
      <dgm:prSet/>
      <dgm:spPr/>
      <dgm:t>
        <a:bodyPr/>
        <a:lstStyle/>
        <a:p>
          <a:endParaRPr lang="en-US"/>
        </a:p>
      </dgm:t>
    </dgm:pt>
    <dgm:pt modelId="{A957B8E1-862A-4EB1-9761-0E634EAF56F2}" type="pres">
      <dgm:prSet presAssocID="{C81E3956-3FCE-43E7-BBAB-626451BA437E}" presName="Name0" presStyleCnt="0">
        <dgm:presLayoutVars>
          <dgm:dir/>
          <dgm:animLvl val="lvl"/>
          <dgm:resizeHandles val="exact"/>
        </dgm:presLayoutVars>
      </dgm:prSet>
      <dgm:spPr/>
    </dgm:pt>
    <dgm:pt modelId="{CE625C67-F021-43DE-9007-E2A89C9BAF10}" type="pres">
      <dgm:prSet presAssocID="{0EA815E8-EE3C-446C-9504-2C9410474F2C}" presName="linNode" presStyleCnt="0"/>
      <dgm:spPr/>
    </dgm:pt>
    <dgm:pt modelId="{B315562E-88BD-4DAE-B075-81D314F946F3}" type="pres">
      <dgm:prSet presAssocID="{0EA815E8-EE3C-446C-9504-2C9410474F2C}" presName="parentText" presStyleLbl="node1" presStyleIdx="0" presStyleCnt="1" custScaleX="46318" custLinFactNeighborX="229" custLinFactNeighborY="3483">
        <dgm:presLayoutVars>
          <dgm:chMax val="1"/>
          <dgm:bulletEnabled val="1"/>
        </dgm:presLayoutVars>
      </dgm:prSet>
      <dgm:spPr/>
    </dgm:pt>
    <dgm:pt modelId="{FC22EA50-CCE7-4A38-B93F-D20F354238DB}" type="pres">
      <dgm:prSet presAssocID="{0EA815E8-EE3C-446C-9504-2C9410474F2C}" presName="descendantText" presStyleLbl="alignAccFollowNode1" presStyleIdx="0" presStyleCnt="1" custScaleX="146911">
        <dgm:presLayoutVars>
          <dgm:bulletEnabled val="1"/>
        </dgm:presLayoutVars>
      </dgm:prSet>
      <dgm:spPr/>
    </dgm:pt>
  </dgm:ptLst>
  <dgm:cxnLst>
    <dgm:cxn modelId="{1BF31874-DDFD-48ED-97F2-9A003EB2C048}" srcId="{0EA815E8-EE3C-446C-9504-2C9410474F2C}" destId="{48533F3A-D842-4433-8DC6-D68FF3F233E1}" srcOrd="0" destOrd="0" parTransId="{BB81F181-086A-4601-9564-BE20C88443DB}" sibTransId="{A428067D-78D5-45C2-BF9C-F329D8389B44}"/>
    <dgm:cxn modelId="{435EB295-E948-41EF-B26E-6A2AF6E7576A}" type="presOf" srcId="{C81E3956-3FCE-43E7-BBAB-626451BA437E}" destId="{A957B8E1-862A-4EB1-9761-0E634EAF56F2}" srcOrd="0" destOrd="0" presId="urn:microsoft.com/office/officeart/2005/8/layout/vList5"/>
    <dgm:cxn modelId="{B10E3898-F543-443E-BFCC-6D5D610FD95D}" srcId="{0EA815E8-EE3C-446C-9504-2C9410474F2C}" destId="{F05DEA6A-06CA-4D11-B832-5CEE4CF05EF5}" srcOrd="1" destOrd="0" parTransId="{6B4296E6-4F5A-477B-889A-3CFE4CE62881}" sibTransId="{439C5E4B-C910-4B3F-BE90-BA06E683D116}"/>
    <dgm:cxn modelId="{6C11FBA8-636B-4371-B34F-10D510EF5D3A}" type="presOf" srcId="{F05DEA6A-06CA-4D11-B832-5CEE4CF05EF5}" destId="{FC22EA50-CCE7-4A38-B93F-D20F354238DB}" srcOrd="0" destOrd="1" presId="urn:microsoft.com/office/officeart/2005/8/layout/vList5"/>
    <dgm:cxn modelId="{BEA948B7-1FB1-4C17-8A11-A2C10A17F61B}" type="presOf" srcId="{0EA815E8-EE3C-446C-9504-2C9410474F2C}" destId="{B315562E-88BD-4DAE-B075-81D314F946F3}" srcOrd="0" destOrd="0" presId="urn:microsoft.com/office/officeart/2005/8/layout/vList5"/>
    <dgm:cxn modelId="{707A78D5-A98F-418D-AB2E-B6A0A55AACDA}" srcId="{0EA815E8-EE3C-446C-9504-2C9410474F2C}" destId="{0D9F3285-32BF-4D63-AF4E-4BA80D75CB5E}" srcOrd="2" destOrd="0" parTransId="{1946074D-6DA0-4CF0-BCBA-4FCCDB23C705}" sibTransId="{5A8AC121-0E30-4C39-9C58-BB12F20C7BBD}"/>
    <dgm:cxn modelId="{202EA9E0-202E-414E-B1B6-CB8AECCF1B2D}" type="presOf" srcId="{0D9F3285-32BF-4D63-AF4E-4BA80D75CB5E}" destId="{FC22EA50-CCE7-4A38-B93F-D20F354238DB}" srcOrd="0" destOrd="2" presId="urn:microsoft.com/office/officeart/2005/8/layout/vList5"/>
    <dgm:cxn modelId="{BDE30AE7-FE75-489D-9E40-FE122734664C}" srcId="{C81E3956-3FCE-43E7-BBAB-626451BA437E}" destId="{0EA815E8-EE3C-446C-9504-2C9410474F2C}" srcOrd="0" destOrd="0" parTransId="{A586BF21-399F-46DB-8B73-496E99E171E5}" sibTransId="{9C0D35F5-8851-488A-9258-589118729EB4}"/>
    <dgm:cxn modelId="{701CCDF7-1613-4B78-853E-F770AAAC291C}" type="presOf" srcId="{48533F3A-D842-4433-8DC6-D68FF3F233E1}" destId="{FC22EA50-CCE7-4A38-B93F-D20F354238DB}" srcOrd="0" destOrd="0" presId="urn:microsoft.com/office/officeart/2005/8/layout/vList5"/>
    <dgm:cxn modelId="{69ED28E5-1B89-419A-B416-4147A5CF9C09}" type="presParOf" srcId="{A957B8E1-862A-4EB1-9761-0E634EAF56F2}" destId="{CE625C67-F021-43DE-9007-E2A89C9BAF10}" srcOrd="0" destOrd="0" presId="urn:microsoft.com/office/officeart/2005/8/layout/vList5"/>
    <dgm:cxn modelId="{31FFC54C-342F-4D05-9E56-F7C4E2C7D2E3}" type="presParOf" srcId="{CE625C67-F021-43DE-9007-E2A89C9BAF10}" destId="{B315562E-88BD-4DAE-B075-81D314F946F3}" srcOrd="0" destOrd="0" presId="urn:microsoft.com/office/officeart/2005/8/layout/vList5"/>
    <dgm:cxn modelId="{535AEA6B-E03D-4359-8B90-FB8C74F38E6B}" type="presParOf" srcId="{CE625C67-F021-43DE-9007-E2A89C9BAF10}" destId="{FC22EA50-CCE7-4A38-B93F-D20F354238D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936E1F9-5848-4437-9E81-FC5C7620B853}" type="doc">
      <dgm:prSet loTypeId="urn:microsoft.com/office/officeart/2005/8/layout/hierarchy6" loCatId="hierarchy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en-US"/>
        </a:p>
      </dgm:t>
    </dgm:pt>
    <dgm:pt modelId="{28A06196-6F89-420B-AF86-2122E647FD2F}">
      <dgm:prSet phldrT="[Text]" phldr="0" custT="1"/>
      <dgm:spPr/>
      <dgm:t>
        <a:bodyPr/>
        <a:lstStyle/>
        <a:p>
          <a:pPr rtl="0"/>
          <a:r>
            <a:rPr lang="en-US" sz="1200" b="1">
              <a:latin typeface="Century Gothic"/>
            </a:rPr>
            <a:t>13-0000</a:t>
          </a:r>
          <a:r>
            <a:rPr lang="en-US" sz="1200">
              <a:latin typeface="Century Gothic"/>
            </a:rPr>
            <a:t> Business and Financial Operations Occupations</a:t>
          </a:r>
        </a:p>
      </dgm:t>
    </dgm:pt>
    <dgm:pt modelId="{E6252019-36FF-4AAA-AFD3-DED1E0262F6A}" type="parTrans" cxnId="{07E1D3A1-1D2B-48E4-AE43-10835A588AFA}">
      <dgm:prSet/>
      <dgm:spPr/>
      <dgm:t>
        <a:bodyPr/>
        <a:lstStyle/>
        <a:p>
          <a:endParaRPr lang="en-US"/>
        </a:p>
      </dgm:t>
    </dgm:pt>
    <dgm:pt modelId="{4ED36586-BC7E-4B78-9E99-8B71A3A9C883}" type="sibTrans" cxnId="{07E1D3A1-1D2B-48E4-AE43-10835A588AFA}">
      <dgm:prSet/>
      <dgm:spPr/>
      <dgm:t>
        <a:bodyPr/>
        <a:lstStyle/>
        <a:p>
          <a:endParaRPr lang="en-US"/>
        </a:p>
      </dgm:t>
    </dgm:pt>
    <dgm:pt modelId="{5CF953C0-38FD-4B58-9B45-5B60B5CE3ABE}">
      <dgm:prSet phldrT="[Text]" phldr="0" custT="1"/>
      <dgm:spPr/>
      <dgm:t>
        <a:bodyPr/>
        <a:lstStyle/>
        <a:p>
          <a:pPr rtl="0"/>
          <a:r>
            <a:rPr lang="en-US" sz="1400" b="1">
              <a:latin typeface="Century Gothic"/>
            </a:rPr>
            <a:t>13-2000</a:t>
          </a:r>
          <a:r>
            <a:rPr lang="en-US" sz="1400">
              <a:latin typeface="Century Gothic"/>
            </a:rPr>
            <a:t> Financial Specialists</a:t>
          </a:r>
        </a:p>
      </dgm:t>
    </dgm:pt>
    <dgm:pt modelId="{A5498BEB-2AC7-4B0C-960E-34917481AB0C}" type="parTrans" cxnId="{8C27203C-B9B0-452B-A9DF-94DFAE016450}">
      <dgm:prSet/>
      <dgm:spPr/>
      <dgm:t>
        <a:bodyPr/>
        <a:lstStyle/>
        <a:p>
          <a:endParaRPr lang="en-US"/>
        </a:p>
      </dgm:t>
    </dgm:pt>
    <dgm:pt modelId="{479CD4F2-0771-4060-90F6-3CA34CE70A77}" type="sibTrans" cxnId="{8C27203C-B9B0-452B-A9DF-94DFAE016450}">
      <dgm:prSet/>
      <dgm:spPr/>
      <dgm:t>
        <a:bodyPr/>
        <a:lstStyle/>
        <a:p>
          <a:endParaRPr lang="en-US"/>
        </a:p>
      </dgm:t>
    </dgm:pt>
    <dgm:pt modelId="{579218B3-1383-42F6-92F8-28244E1CE97F}">
      <dgm:prSet phldrT="[Text]" phldr="0" custT="1"/>
      <dgm:spPr/>
      <dgm:t>
        <a:bodyPr/>
        <a:lstStyle/>
        <a:p>
          <a:pPr rtl="0"/>
          <a:r>
            <a:rPr lang="en-US" sz="1400" b="1">
              <a:latin typeface="Century Gothic"/>
            </a:rPr>
            <a:t>13-2010</a:t>
          </a:r>
          <a:r>
            <a:rPr lang="en-US" sz="1400">
              <a:latin typeface="Century Gothic"/>
            </a:rPr>
            <a:t> Accountants and Auditors </a:t>
          </a:r>
        </a:p>
      </dgm:t>
    </dgm:pt>
    <dgm:pt modelId="{2E1F81E4-DA2D-4A8A-A96F-8C2989EA4881}" type="parTrans" cxnId="{C1CBC31E-FE25-4F59-9D74-D533B84279CB}">
      <dgm:prSet/>
      <dgm:spPr/>
      <dgm:t>
        <a:bodyPr/>
        <a:lstStyle/>
        <a:p>
          <a:endParaRPr lang="en-US"/>
        </a:p>
      </dgm:t>
    </dgm:pt>
    <dgm:pt modelId="{10DB0D7F-751C-47BE-BD3E-FAA9CD925208}" type="sibTrans" cxnId="{C1CBC31E-FE25-4F59-9D74-D533B84279CB}">
      <dgm:prSet/>
      <dgm:spPr/>
      <dgm:t>
        <a:bodyPr/>
        <a:lstStyle/>
        <a:p>
          <a:endParaRPr lang="en-US"/>
        </a:p>
      </dgm:t>
    </dgm:pt>
    <dgm:pt modelId="{8BC32423-BC96-44A2-B208-4E72574C14B1}">
      <dgm:prSet phldrT="[Text]" phldr="0"/>
      <dgm:spPr/>
      <dgm:t>
        <a:bodyPr/>
        <a:lstStyle/>
        <a:p>
          <a:pPr rtl="0"/>
          <a:r>
            <a:rPr lang="en-US" b="1">
              <a:latin typeface="Century Gothic"/>
            </a:rPr>
            <a:t>13-2011</a:t>
          </a:r>
          <a:r>
            <a:rPr lang="en-US">
              <a:latin typeface="Century Gothic"/>
            </a:rPr>
            <a:t> Accountants</a:t>
          </a:r>
        </a:p>
      </dgm:t>
    </dgm:pt>
    <dgm:pt modelId="{FA348163-EC91-48AA-BF93-DF7F35FCCB97}" type="parTrans" cxnId="{BA1FCA3C-4090-4EF1-860F-1DA4F8BEF69B}">
      <dgm:prSet/>
      <dgm:spPr/>
      <dgm:t>
        <a:bodyPr/>
        <a:lstStyle/>
        <a:p>
          <a:endParaRPr lang="en-US"/>
        </a:p>
      </dgm:t>
    </dgm:pt>
    <dgm:pt modelId="{511E4DF1-2CAE-451E-91BA-0FCAD996923A}" type="sibTrans" cxnId="{BA1FCA3C-4090-4EF1-860F-1DA4F8BEF69B}">
      <dgm:prSet/>
      <dgm:spPr/>
      <dgm:t>
        <a:bodyPr/>
        <a:lstStyle/>
        <a:p>
          <a:endParaRPr lang="en-US"/>
        </a:p>
      </dgm:t>
    </dgm:pt>
    <dgm:pt modelId="{46337A78-937F-4243-871D-CB2FB203F468}">
      <dgm:prSet phldrT="[Text]" phldr="0"/>
      <dgm:spPr/>
      <dgm:t>
        <a:bodyPr/>
        <a:lstStyle/>
        <a:p>
          <a:pPr rtl="0"/>
          <a:r>
            <a:rPr lang="en-US" b="1">
              <a:latin typeface="Century Gothic"/>
            </a:rPr>
            <a:t>13-2052</a:t>
          </a:r>
          <a:r>
            <a:rPr lang="en-US">
              <a:latin typeface="Century Gothic"/>
            </a:rPr>
            <a:t> Personal Financial Advisors</a:t>
          </a:r>
        </a:p>
      </dgm:t>
    </dgm:pt>
    <dgm:pt modelId="{335C3805-18AC-46D0-BDD5-3DBB49769D89}" type="parTrans" cxnId="{C5F72C86-995F-488E-9B04-793F55712F4F}">
      <dgm:prSet/>
      <dgm:spPr/>
      <dgm:t>
        <a:bodyPr/>
        <a:lstStyle/>
        <a:p>
          <a:endParaRPr lang="en-US"/>
        </a:p>
      </dgm:t>
    </dgm:pt>
    <dgm:pt modelId="{C85152A7-858F-436F-B41B-A99D2158D077}" type="sibTrans" cxnId="{C5F72C86-995F-488E-9B04-793F55712F4F}">
      <dgm:prSet/>
      <dgm:spPr/>
      <dgm:t>
        <a:bodyPr/>
        <a:lstStyle/>
        <a:p>
          <a:endParaRPr lang="en-US"/>
        </a:p>
      </dgm:t>
    </dgm:pt>
    <dgm:pt modelId="{452BF222-E51C-4B07-ACA6-C85518399E59}">
      <dgm:prSet phldrT="[Text]" phldr="0" custT="1"/>
      <dgm:spPr/>
      <dgm:t>
        <a:bodyPr/>
        <a:lstStyle/>
        <a:p>
          <a:pPr rtl="0"/>
          <a:r>
            <a:rPr lang="en-US" sz="1400" b="1"/>
            <a:t>13-1000</a:t>
          </a:r>
          <a:r>
            <a:rPr lang="en-US" sz="1400"/>
            <a:t> </a:t>
          </a:r>
          <a:r>
            <a:rPr lang="en-US" sz="1400">
              <a:latin typeface="Century Gothic"/>
            </a:rPr>
            <a:t>Business Operations Specialists</a:t>
          </a:r>
        </a:p>
      </dgm:t>
    </dgm:pt>
    <dgm:pt modelId="{2263B5D4-8D43-407F-AD01-86EB26CAA224}" type="parTrans" cxnId="{AD1171C9-E443-4571-86E7-5A3ED99CC704}">
      <dgm:prSet/>
      <dgm:spPr/>
      <dgm:t>
        <a:bodyPr/>
        <a:lstStyle/>
        <a:p>
          <a:endParaRPr lang="en-US"/>
        </a:p>
      </dgm:t>
    </dgm:pt>
    <dgm:pt modelId="{B74B2CB6-90CC-4415-8C1F-9F8090F1FC77}" type="sibTrans" cxnId="{AD1171C9-E443-4571-86E7-5A3ED99CC704}">
      <dgm:prSet/>
      <dgm:spPr/>
      <dgm:t>
        <a:bodyPr/>
        <a:lstStyle/>
        <a:p>
          <a:endParaRPr lang="en-US"/>
        </a:p>
      </dgm:t>
    </dgm:pt>
    <dgm:pt modelId="{2261A4AD-2F4A-4C5F-848E-00AAF80A0FFE}">
      <dgm:prSet phldrT="[Text]" phldr="0" custT="1"/>
      <dgm:spPr/>
      <dgm:t>
        <a:bodyPr/>
        <a:lstStyle/>
        <a:p>
          <a:pPr rtl="0"/>
          <a:r>
            <a:rPr lang="en-US" sz="1400" b="1">
              <a:latin typeface="Century Gothic"/>
            </a:rPr>
            <a:t>13-1032</a:t>
          </a:r>
          <a:r>
            <a:rPr lang="en-US" sz="1400">
              <a:latin typeface="Century Gothic"/>
            </a:rPr>
            <a:t> Insurance Appraisers</a:t>
          </a:r>
        </a:p>
      </dgm:t>
    </dgm:pt>
    <dgm:pt modelId="{D1BC49E1-5C80-4862-848D-798C63885DF1}" type="parTrans" cxnId="{C017B19C-9B69-413B-98FA-4A5DB285E47C}">
      <dgm:prSet/>
      <dgm:spPr/>
      <dgm:t>
        <a:bodyPr/>
        <a:lstStyle/>
        <a:p>
          <a:endParaRPr lang="en-US"/>
        </a:p>
      </dgm:t>
    </dgm:pt>
    <dgm:pt modelId="{65207DA5-202D-412A-B86F-CE45BC1F4099}" type="sibTrans" cxnId="{C017B19C-9B69-413B-98FA-4A5DB285E47C}">
      <dgm:prSet/>
      <dgm:spPr/>
      <dgm:t>
        <a:bodyPr/>
        <a:lstStyle/>
        <a:p>
          <a:endParaRPr lang="en-US"/>
        </a:p>
      </dgm:t>
    </dgm:pt>
    <dgm:pt modelId="{34320549-9A60-447D-A1F3-4F51FC919B27}">
      <dgm:prSet phldrT="[Text]" phldr="0"/>
      <dgm:spPr/>
      <dgm:t>
        <a:bodyPr/>
        <a:lstStyle/>
        <a:p>
          <a:pPr rtl="0"/>
          <a:r>
            <a:rPr lang="en-US">
              <a:latin typeface="Century Gothic"/>
            </a:rPr>
            <a:t>Major group (MM)</a:t>
          </a:r>
        </a:p>
      </dgm:t>
    </dgm:pt>
    <dgm:pt modelId="{0826BB6E-C96C-443A-A2D3-EA58368116FE}" type="parTrans" cxnId="{951E3EF4-4C8E-4FB1-908E-71230CD4CAF3}">
      <dgm:prSet/>
      <dgm:spPr/>
      <dgm:t>
        <a:bodyPr/>
        <a:lstStyle/>
        <a:p>
          <a:endParaRPr lang="en-US"/>
        </a:p>
      </dgm:t>
    </dgm:pt>
    <dgm:pt modelId="{B502EAA7-0A13-462E-A211-051891E39887}" type="sibTrans" cxnId="{951E3EF4-4C8E-4FB1-908E-71230CD4CAF3}">
      <dgm:prSet/>
      <dgm:spPr/>
      <dgm:t>
        <a:bodyPr/>
        <a:lstStyle/>
        <a:p>
          <a:endParaRPr lang="en-US"/>
        </a:p>
      </dgm:t>
    </dgm:pt>
    <dgm:pt modelId="{F76F0CF7-B4EF-460F-9675-DF4ECCEF6D98}">
      <dgm:prSet phldrT="[Text]" phldr="0"/>
      <dgm:spPr/>
      <dgm:t>
        <a:bodyPr/>
        <a:lstStyle/>
        <a:p>
          <a:pPr rtl="0"/>
          <a:r>
            <a:rPr lang="en-US">
              <a:latin typeface="Century Gothic"/>
            </a:rPr>
            <a:t>Minor group (m)</a:t>
          </a:r>
        </a:p>
      </dgm:t>
    </dgm:pt>
    <dgm:pt modelId="{F5089BD6-ECA1-40B3-820B-8BDECB5CE5F9}" type="parTrans" cxnId="{196EEDAA-2EE2-420E-A785-0615C94B09C3}">
      <dgm:prSet/>
      <dgm:spPr/>
      <dgm:t>
        <a:bodyPr/>
        <a:lstStyle/>
        <a:p>
          <a:endParaRPr lang="en-US"/>
        </a:p>
      </dgm:t>
    </dgm:pt>
    <dgm:pt modelId="{66331C26-4C86-4129-9877-BBA960DCA09C}" type="sibTrans" cxnId="{196EEDAA-2EE2-420E-A785-0615C94B09C3}">
      <dgm:prSet/>
      <dgm:spPr/>
      <dgm:t>
        <a:bodyPr/>
        <a:lstStyle/>
        <a:p>
          <a:endParaRPr lang="en-US"/>
        </a:p>
      </dgm:t>
    </dgm:pt>
    <dgm:pt modelId="{6110679A-E47E-4C30-8E52-52756A5C29A2}">
      <dgm:prSet phldr="0" custT="1"/>
      <dgm:spPr/>
      <dgm:t>
        <a:bodyPr/>
        <a:lstStyle/>
        <a:p>
          <a:pPr rtl="0"/>
          <a:r>
            <a:rPr lang="en-US" sz="1400" b="1">
              <a:latin typeface="Century Gothic"/>
              <a:cs typeface="Calibri"/>
            </a:rPr>
            <a:t>13-2050</a:t>
          </a:r>
          <a:r>
            <a:rPr lang="en-US" sz="1400">
              <a:latin typeface="Century Gothic"/>
              <a:cs typeface="Calibri"/>
            </a:rPr>
            <a:t> Financial Analysts and Advisors</a:t>
          </a:r>
        </a:p>
      </dgm:t>
    </dgm:pt>
    <dgm:pt modelId="{059A9C0A-34C9-4FDC-BDE8-225C0CDB3098}" type="parTrans" cxnId="{921E7CAB-2037-4DE1-B553-E920F895BEC8}">
      <dgm:prSet/>
      <dgm:spPr/>
      <dgm:t>
        <a:bodyPr/>
        <a:lstStyle/>
        <a:p>
          <a:endParaRPr lang="en-US"/>
        </a:p>
      </dgm:t>
    </dgm:pt>
    <dgm:pt modelId="{AC97161E-DB75-4034-80B1-8B019A44C8F9}" type="sibTrans" cxnId="{921E7CAB-2037-4DE1-B553-E920F895BEC8}">
      <dgm:prSet/>
      <dgm:spPr/>
      <dgm:t>
        <a:bodyPr/>
        <a:lstStyle/>
        <a:p>
          <a:endParaRPr lang="en-US"/>
        </a:p>
      </dgm:t>
    </dgm:pt>
    <dgm:pt modelId="{8B01FA7A-B769-48F2-B326-0B559D2AAAEF}">
      <dgm:prSet phldr="0" custT="1"/>
      <dgm:spPr/>
      <dgm:t>
        <a:bodyPr/>
        <a:lstStyle/>
        <a:p>
          <a:pPr rtl="0"/>
          <a:r>
            <a:rPr lang="en-US" sz="1200" b="1">
              <a:latin typeface="Century Gothic"/>
            </a:rPr>
            <a:t>13-1030</a:t>
          </a:r>
          <a:r>
            <a:rPr lang="en-US" sz="1200">
              <a:latin typeface="Century Gothic"/>
            </a:rPr>
            <a:t> Claims Adjusters, Appraisers, Examiners, and Investigators</a:t>
          </a:r>
        </a:p>
      </dgm:t>
    </dgm:pt>
    <dgm:pt modelId="{57A8DEF4-7D66-4243-A041-62D83AACFB92}" type="parTrans" cxnId="{337CE37A-32F9-4DD9-BEA8-6689F79C6577}">
      <dgm:prSet/>
      <dgm:spPr/>
      <dgm:t>
        <a:bodyPr/>
        <a:lstStyle/>
        <a:p>
          <a:endParaRPr lang="en-US"/>
        </a:p>
      </dgm:t>
    </dgm:pt>
    <dgm:pt modelId="{F2926567-8A1F-485A-8FDA-CA5F920B17CE}" type="sibTrans" cxnId="{337CE37A-32F9-4DD9-BEA8-6689F79C6577}">
      <dgm:prSet/>
      <dgm:spPr/>
      <dgm:t>
        <a:bodyPr/>
        <a:lstStyle/>
        <a:p>
          <a:endParaRPr lang="en-US"/>
        </a:p>
      </dgm:t>
    </dgm:pt>
    <dgm:pt modelId="{4C46D8EA-2C83-40A5-8D87-92CF43804EA5}">
      <dgm:prSet phldr="0"/>
      <dgm:spPr/>
      <dgm:t>
        <a:bodyPr/>
        <a:lstStyle/>
        <a:p>
          <a:pPr rtl="0"/>
          <a:r>
            <a:rPr lang="en-US">
              <a:latin typeface="Century Gothic"/>
            </a:rPr>
            <a:t>Broad identifier (bb) </a:t>
          </a:r>
        </a:p>
      </dgm:t>
    </dgm:pt>
    <dgm:pt modelId="{D5E54CAD-FF55-43D0-ACAE-655D6731293A}" type="parTrans" cxnId="{076E609F-1A57-48A1-B441-2220BD8E12FE}">
      <dgm:prSet/>
      <dgm:spPr/>
      <dgm:t>
        <a:bodyPr/>
        <a:lstStyle/>
        <a:p>
          <a:endParaRPr lang="en-US"/>
        </a:p>
      </dgm:t>
    </dgm:pt>
    <dgm:pt modelId="{CC13A6F0-76EA-40DA-81BE-0DBF5207C361}" type="sibTrans" cxnId="{076E609F-1A57-48A1-B441-2220BD8E12FE}">
      <dgm:prSet/>
      <dgm:spPr/>
      <dgm:t>
        <a:bodyPr/>
        <a:lstStyle/>
        <a:p>
          <a:endParaRPr lang="en-US"/>
        </a:p>
      </dgm:t>
    </dgm:pt>
    <dgm:pt modelId="{829509E9-70B9-4B5D-AE41-E3CD9E3347E4}">
      <dgm:prSet phldr="0"/>
      <dgm:spPr/>
      <dgm:t>
        <a:bodyPr/>
        <a:lstStyle/>
        <a:p>
          <a:pPr rtl="0"/>
          <a:r>
            <a:rPr lang="en-US">
              <a:latin typeface="Century Gothic"/>
            </a:rPr>
            <a:t>Detailed identifier (d)</a:t>
          </a:r>
        </a:p>
      </dgm:t>
    </dgm:pt>
    <dgm:pt modelId="{F2AC946C-52C4-42A5-80F6-52FE0701C1CF}" type="parTrans" cxnId="{00F007B7-8BDA-4246-BE85-9F5081B125DF}">
      <dgm:prSet/>
      <dgm:spPr/>
      <dgm:t>
        <a:bodyPr/>
        <a:lstStyle/>
        <a:p>
          <a:endParaRPr lang="en-US"/>
        </a:p>
      </dgm:t>
    </dgm:pt>
    <dgm:pt modelId="{58C4ACFA-6616-4FD2-A8F3-C4546970E56A}" type="sibTrans" cxnId="{00F007B7-8BDA-4246-BE85-9F5081B125DF}">
      <dgm:prSet/>
      <dgm:spPr/>
      <dgm:t>
        <a:bodyPr/>
        <a:lstStyle/>
        <a:p>
          <a:endParaRPr lang="en-US"/>
        </a:p>
      </dgm:t>
    </dgm:pt>
    <dgm:pt modelId="{6024FCD0-0B34-4D84-9BED-D80A4F1412E6}" type="pres">
      <dgm:prSet presAssocID="{7936E1F9-5848-4437-9E81-FC5C7620B853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DB2B09B-A0BB-459B-AEA6-F72E9F340A8F}" type="pres">
      <dgm:prSet presAssocID="{7936E1F9-5848-4437-9E81-FC5C7620B853}" presName="hierFlow" presStyleCnt="0"/>
      <dgm:spPr/>
    </dgm:pt>
    <dgm:pt modelId="{BDFBD5C0-2224-4F76-8920-1EEA046519DE}" type="pres">
      <dgm:prSet presAssocID="{7936E1F9-5848-4437-9E81-FC5C7620B853}" presName="firstBuf" presStyleCnt="0"/>
      <dgm:spPr/>
    </dgm:pt>
    <dgm:pt modelId="{929C9703-9D1B-4A25-AA5A-668A30F314C6}" type="pres">
      <dgm:prSet presAssocID="{7936E1F9-5848-4437-9E81-FC5C7620B853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F05E49C-1E4F-4A15-98A7-2CBA965DD9CC}" type="pres">
      <dgm:prSet presAssocID="{28A06196-6F89-420B-AF86-2122E647FD2F}" presName="Name14" presStyleCnt="0"/>
      <dgm:spPr/>
    </dgm:pt>
    <dgm:pt modelId="{85E029B7-9A77-40BE-B396-BEF02F8CAF92}" type="pres">
      <dgm:prSet presAssocID="{28A06196-6F89-420B-AF86-2122E647FD2F}" presName="level1Shape" presStyleLbl="node0" presStyleIdx="0" presStyleCnt="1">
        <dgm:presLayoutVars>
          <dgm:chPref val="3"/>
        </dgm:presLayoutVars>
      </dgm:prSet>
      <dgm:spPr/>
    </dgm:pt>
    <dgm:pt modelId="{B305CE40-11C1-478C-B523-78E97B346162}" type="pres">
      <dgm:prSet presAssocID="{28A06196-6F89-420B-AF86-2122E647FD2F}" presName="hierChild2" presStyleCnt="0"/>
      <dgm:spPr/>
    </dgm:pt>
    <dgm:pt modelId="{46693873-646A-437B-B55F-3269D2BA2802}" type="pres">
      <dgm:prSet presAssocID="{A5498BEB-2AC7-4B0C-960E-34917481AB0C}" presName="Name19" presStyleLbl="parChTrans1D2" presStyleIdx="0" presStyleCnt="2"/>
      <dgm:spPr/>
    </dgm:pt>
    <dgm:pt modelId="{5C710BE7-844B-4065-A8DC-CDD11F2CE255}" type="pres">
      <dgm:prSet presAssocID="{5CF953C0-38FD-4B58-9B45-5B60B5CE3ABE}" presName="Name21" presStyleCnt="0"/>
      <dgm:spPr/>
    </dgm:pt>
    <dgm:pt modelId="{C9130B21-A585-419B-8467-ECB1C07AA3AA}" type="pres">
      <dgm:prSet presAssocID="{5CF953C0-38FD-4B58-9B45-5B60B5CE3ABE}" presName="level2Shape" presStyleLbl="node2" presStyleIdx="0" presStyleCnt="2"/>
      <dgm:spPr/>
    </dgm:pt>
    <dgm:pt modelId="{B745AFD6-67F5-4839-97B3-557D1379CB62}" type="pres">
      <dgm:prSet presAssocID="{5CF953C0-38FD-4B58-9B45-5B60B5CE3ABE}" presName="hierChild3" presStyleCnt="0"/>
      <dgm:spPr/>
    </dgm:pt>
    <dgm:pt modelId="{EC1570E2-EDDC-4237-892E-2B28D2A70227}" type="pres">
      <dgm:prSet presAssocID="{2E1F81E4-DA2D-4A8A-A96F-8C2989EA4881}" presName="Name19" presStyleLbl="parChTrans1D3" presStyleIdx="0" presStyleCnt="3"/>
      <dgm:spPr/>
    </dgm:pt>
    <dgm:pt modelId="{7E0AE587-D3FE-44AA-BD42-5E7B63F60E20}" type="pres">
      <dgm:prSet presAssocID="{579218B3-1383-42F6-92F8-28244E1CE97F}" presName="Name21" presStyleCnt="0"/>
      <dgm:spPr/>
    </dgm:pt>
    <dgm:pt modelId="{DB76CEC4-17F4-41B7-96E5-5656008CCF87}" type="pres">
      <dgm:prSet presAssocID="{579218B3-1383-42F6-92F8-28244E1CE97F}" presName="level2Shape" presStyleLbl="node3" presStyleIdx="0" presStyleCnt="3"/>
      <dgm:spPr/>
    </dgm:pt>
    <dgm:pt modelId="{EBC633AA-7C48-4AEF-B59F-2C1B69720779}" type="pres">
      <dgm:prSet presAssocID="{579218B3-1383-42F6-92F8-28244E1CE97F}" presName="hierChild3" presStyleCnt="0"/>
      <dgm:spPr/>
    </dgm:pt>
    <dgm:pt modelId="{E11FFC47-AA58-4CF8-AA9B-24639305D7B4}" type="pres">
      <dgm:prSet presAssocID="{FA348163-EC91-48AA-BF93-DF7F35FCCB97}" presName="Name19" presStyleLbl="parChTrans1D4" presStyleIdx="0" presStyleCnt="3"/>
      <dgm:spPr/>
    </dgm:pt>
    <dgm:pt modelId="{60301656-8B23-4102-94D3-026B5A373912}" type="pres">
      <dgm:prSet presAssocID="{8BC32423-BC96-44A2-B208-4E72574C14B1}" presName="Name21" presStyleCnt="0"/>
      <dgm:spPr/>
    </dgm:pt>
    <dgm:pt modelId="{2C8D2C18-FD8E-4D49-9F98-7CC7AEEE1437}" type="pres">
      <dgm:prSet presAssocID="{8BC32423-BC96-44A2-B208-4E72574C14B1}" presName="level2Shape" presStyleLbl="node4" presStyleIdx="0" presStyleCnt="3"/>
      <dgm:spPr/>
    </dgm:pt>
    <dgm:pt modelId="{50845232-0382-4C3F-80B0-53E5C09DF45F}" type="pres">
      <dgm:prSet presAssocID="{8BC32423-BC96-44A2-B208-4E72574C14B1}" presName="hierChild3" presStyleCnt="0"/>
      <dgm:spPr/>
    </dgm:pt>
    <dgm:pt modelId="{EEE4CCBC-586C-4AFC-871A-69EB4BA9FB25}" type="pres">
      <dgm:prSet presAssocID="{059A9C0A-34C9-4FDC-BDE8-225C0CDB3098}" presName="Name19" presStyleLbl="parChTrans1D3" presStyleIdx="1" presStyleCnt="3"/>
      <dgm:spPr/>
    </dgm:pt>
    <dgm:pt modelId="{F261C1C5-2CB9-499D-9658-0048B33AE5DB}" type="pres">
      <dgm:prSet presAssocID="{6110679A-E47E-4C30-8E52-52756A5C29A2}" presName="Name21" presStyleCnt="0"/>
      <dgm:spPr/>
    </dgm:pt>
    <dgm:pt modelId="{A50D2DC0-9775-4601-B63E-200E6FF87515}" type="pres">
      <dgm:prSet presAssocID="{6110679A-E47E-4C30-8E52-52756A5C29A2}" presName="level2Shape" presStyleLbl="node3" presStyleIdx="1" presStyleCnt="3"/>
      <dgm:spPr/>
    </dgm:pt>
    <dgm:pt modelId="{3A23CA05-2F87-4449-BF8E-3C1CD67F8F78}" type="pres">
      <dgm:prSet presAssocID="{6110679A-E47E-4C30-8E52-52756A5C29A2}" presName="hierChild3" presStyleCnt="0"/>
      <dgm:spPr/>
    </dgm:pt>
    <dgm:pt modelId="{ACE2976B-6AF5-4F6F-82EC-3ABB164E2915}" type="pres">
      <dgm:prSet presAssocID="{335C3805-18AC-46D0-BDD5-3DBB49769D89}" presName="Name19" presStyleLbl="parChTrans1D4" presStyleIdx="1" presStyleCnt="3"/>
      <dgm:spPr/>
    </dgm:pt>
    <dgm:pt modelId="{D53A1509-BF65-4BCB-B741-AB03A49506D0}" type="pres">
      <dgm:prSet presAssocID="{46337A78-937F-4243-871D-CB2FB203F468}" presName="Name21" presStyleCnt="0"/>
      <dgm:spPr/>
    </dgm:pt>
    <dgm:pt modelId="{CF61637D-41F3-499F-8161-F5D3F4355DC0}" type="pres">
      <dgm:prSet presAssocID="{46337A78-937F-4243-871D-CB2FB203F468}" presName="level2Shape" presStyleLbl="node4" presStyleIdx="1" presStyleCnt="3"/>
      <dgm:spPr/>
    </dgm:pt>
    <dgm:pt modelId="{B8B3980F-D0F9-4FBE-836F-F2283E4BC6F3}" type="pres">
      <dgm:prSet presAssocID="{46337A78-937F-4243-871D-CB2FB203F468}" presName="hierChild3" presStyleCnt="0"/>
      <dgm:spPr/>
    </dgm:pt>
    <dgm:pt modelId="{2EC4FE24-C75B-48F4-AF98-66BE3FB75034}" type="pres">
      <dgm:prSet presAssocID="{2263B5D4-8D43-407F-AD01-86EB26CAA224}" presName="Name19" presStyleLbl="parChTrans1D2" presStyleIdx="1" presStyleCnt="2"/>
      <dgm:spPr/>
    </dgm:pt>
    <dgm:pt modelId="{D38A22B5-65B7-4341-8868-DBE07DB23629}" type="pres">
      <dgm:prSet presAssocID="{452BF222-E51C-4B07-ACA6-C85518399E59}" presName="Name21" presStyleCnt="0"/>
      <dgm:spPr/>
    </dgm:pt>
    <dgm:pt modelId="{48F3F785-5038-4BBA-9110-9B749B9CFBF0}" type="pres">
      <dgm:prSet presAssocID="{452BF222-E51C-4B07-ACA6-C85518399E59}" presName="level2Shape" presStyleLbl="node2" presStyleIdx="1" presStyleCnt="2"/>
      <dgm:spPr/>
    </dgm:pt>
    <dgm:pt modelId="{CAE3140A-16B6-4CC8-87E0-BE0C7D882C2A}" type="pres">
      <dgm:prSet presAssocID="{452BF222-E51C-4B07-ACA6-C85518399E59}" presName="hierChild3" presStyleCnt="0"/>
      <dgm:spPr/>
    </dgm:pt>
    <dgm:pt modelId="{0A0DDA89-C3E0-4153-A34A-1600F74A88A3}" type="pres">
      <dgm:prSet presAssocID="{57A8DEF4-7D66-4243-A041-62D83AACFB92}" presName="Name19" presStyleLbl="parChTrans1D3" presStyleIdx="2" presStyleCnt="3"/>
      <dgm:spPr/>
    </dgm:pt>
    <dgm:pt modelId="{46AEA049-9154-4159-B70A-B8E2F18ABB79}" type="pres">
      <dgm:prSet presAssocID="{8B01FA7A-B769-48F2-B326-0B559D2AAAEF}" presName="Name21" presStyleCnt="0"/>
      <dgm:spPr/>
    </dgm:pt>
    <dgm:pt modelId="{8E426F2A-4602-47EA-B098-0A0E6173D441}" type="pres">
      <dgm:prSet presAssocID="{8B01FA7A-B769-48F2-B326-0B559D2AAAEF}" presName="level2Shape" presStyleLbl="node3" presStyleIdx="2" presStyleCnt="3"/>
      <dgm:spPr/>
    </dgm:pt>
    <dgm:pt modelId="{B94D1699-DA9A-491F-95D6-D06E41F91C25}" type="pres">
      <dgm:prSet presAssocID="{8B01FA7A-B769-48F2-B326-0B559D2AAAEF}" presName="hierChild3" presStyleCnt="0"/>
      <dgm:spPr/>
    </dgm:pt>
    <dgm:pt modelId="{DDD995D7-9E69-40AC-8359-A39E9DAC8C54}" type="pres">
      <dgm:prSet presAssocID="{D1BC49E1-5C80-4862-848D-798C63885DF1}" presName="Name19" presStyleLbl="parChTrans1D4" presStyleIdx="2" presStyleCnt="3"/>
      <dgm:spPr/>
    </dgm:pt>
    <dgm:pt modelId="{8A37467E-ED9A-410C-9B70-1BED8D53DE00}" type="pres">
      <dgm:prSet presAssocID="{2261A4AD-2F4A-4C5F-848E-00AAF80A0FFE}" presName="Name21" presStyleCnt="0"/>
      <dgm:spPr/>
    </dgm:pt>
    <dgm:pt modelId="{12E3E82F-5153-4FF8-9F7E-23A279E8074B}" type="pres">
      <dgm:prSet presAssocID="{2261A4AD-2F4A-4C5F-848E-00AAF80A0FFE}" presName="level2Shape" presStyleLbl="node4" presStyleIdx="2" presStyleCnt="3"/>
      <dgm:spPr/>
    </dgm:pt>
    <dgm:pt modelId="{21253F94-7FF2-4626-A9F4-DE82AB11C94A}" type="pres">
      <dgm:prSet presAssocID="{2261A4AD-2F4A-4C5F-848E-00AAF80A0FFE}" presName="hierChild3" presStyleCnt="0"/>
      <dgm:spPr/>
    </dgm:pt>
    <dgm:pt modelId="{8E8B5E01-8E0D-4E2B-BABC-BD85C1458DC5}" type="pres">
      <dgm:prSet presAssocID="{7936E1F9-5848-4437-9E81-FC5C7620B853}" presName="bgShapesFlow" presStyleCnt="0"/>
      <dgm:spPr/>
    </dgm:pt>
    <dgm:pt modelId="{8CB537E7-5439-4EC5-922E-0CC488580DED}" type="pres">
      <dgm:prSet presAssocID="{34320549-9A60-447D-A1F3-4F51FC919B27}" presName="rectComp" presStyleCnt="0"/>
      <dgm:spPr/>
    </dgm:pt>
    <dgm:pt modelId="{F820167B-FD61-493A-899B-715E577D95BD}" type="pres">
      <dgm:prSet presAssocID="{34320549-9A60-447D-A1F3-4F51FC919B27}" presName="bgRect" presStyleLbl="bgShp" presStyleIdx="0" presStyleCnt="4"/>
      <dgm:spPr/>
    </dgm:pt>
    <dgm:pt modelId="{93E1E12E-F418-4342-82B3-A5B88696CF8F}" type="pres">
      <dgm:prSet presAssocID="{34320549-9A60-447D-A1F3-4F51FC919B27}" presName="bgRectTx" presStyleLbl="bgShp" presStyleIdx="0" presStyleCnt="4">
        <dgm:presLayoutVars>
          <dgm:bulletEnabled val="1"/>
        </dgm:presLayoutVars>
      </dgm:prSet>
      <dgm:spPr/>
    </dgm:pt>
    <dgm:pt modelId="{6221DCE9-7DEC-4A22-8B5C-0ED36780B4F4}" type="pres">
      <dgm:prSet presAssocID="{34320549-9A60-447D-A1F3-4F51FC919B27}" presName="spComp" presStyleCnt="0"/>
      <dgm:spPr/>
    </dgm:pt>
    <dgm:pt modelId="{E7BCF004-BEC5-4C8E-9E2A-F010DF4BFCD4}" type="pres">
      <dgm:prSet presAssocID="{34320549-9A60-447D-A1F3-4F51FC919B27}" presName="vSp" presStyleCnt="0"/>
      <dgm:spPr/>
    </dgm:pt>
    <dgm:pt modelId="{49842331-2CEE-427F-953E-1ECAE8118340}" type="pres">
      <dgm:prSet presAssocID="{F76F0CF7-B4EF-460F-9675-DF4ECCEF6D98}" presName="rectComp" presStyleCnt="0"/>
      <dgm:spPr/>
    </dgm:pt>
    <dgm:pt modelId="{06529543-EFF5-49E4-B468-ACA61F1E3F08}" type="pres">
      <dgm:prSet presAssocID="{F76F0CF7-B4EF-460F-9675-DF4ECCEF6D98}" presName="bgRect" presStyleLbl="bgShp" presStyleIdx="1" presStyleCnt="4"/>
      <dgm:spPr/>
    </dgm:pt>
    <dgm:pt modelId="{198CDA87-4A3F-406D-B825-7B4817EAC0DC}" type="pres">
      <dgm:prSet presAssocID="{F76F0CF7-B4EF-460F-9675-DF4ECCEF6D98}" presName="bgRectTx" presStyleLbl="bgShp" presStyleIdx="1" presStyleCnt="4">
        <dgm:presLayoutVars>
          <dgm:bulletEnabled val="1"/>
        </dgm:presLayoutVars>
      </dgm:prSet>
      <dgm:spPr/>
    </dgm:pt>
    <dgm:pt modelId="{BB0FC432-96B6-4F1B-8CFE-5263B0007255}" type="pres">
      <dgm:prSet presAssocID="{F76F0CF7-B4EF-460F-9675-DF4ECCEF6D98}" presName="spComp" presStyleCnt="0"/>
      <dgm:spPr/>
    </dgm:pt>
    <dgm:pt modelId="{E189B4C9-B2E2-40FF-BB17-A120C3FDBB35}" type="pres">
      <dgm:prSet presAssocID="{F76F0CF7-B4EF-460F-9675-DF4ECCEF6D98}" presName="vSp" presStyleCnt="0"/>
      <dgm:spPr/>
    </dgm:pt>
    <dgm:pt modelId="{14375BA3-73E5-4A51-9C18-DE303AB8E7C6}" type="pres">
      <dgm:prSet presAssocID="{4C46D8EA-2C83-40A5-8D87-92CF43804EA5}" presName="rectComp" presStyleCnt="0"/>
      <dgm:spPr/>
    </dgm:pt>
    <dgm:pt modelId="{5C8FCA84-B045-4513-A4F5-C3AF6FCDAE95}" type="pres">
      <dgm:prSet presAssocID="{4C46D8EA-2C83-40A5-8D87-92CF43804EA5}" presName="bgRect" presStyleLbl="bgShp" presStyleIdx="2" presStyleCnt="4"/>
      <dgm:spPr/>
    </dgm:pt>
    <dgm:pt modelId="{047F56BD-A073-4944-BF29-4332F3DB58BF}" type="pres">
      <dgm:prSet presAssocID="{4C46D8EA-2C83-40A5-8D87-92CF43804EA5}" presName="bgRectTx" presStyleLbl="bgShp" presStyleIdx="2" presStyleCnt="4">
        <dgm:presLayoutVars>
          <dgm:bulletEnabled val="1"/>
        </dgm:presLayoutVars>
      </dgm:prSet>
      <dgm:spPr/>
    </dgm:pt>
    <dgm:pt modelId="{AB415B65-E640-4AE6-8FB4-283DC7FECF2A}" type="pres">
      <dgm:prSet presAssocID="{4C46D8EA-2C83-40A5-8D87-92CF43804EA5}" presName="spComp" presStyleCnt="0"/>
      <dgm:spPr/>
    </dgm:pt>
    <dgm:pt modelId="{37117378-0190-4B76-AE90-D8E9981643AC}" type="pres">
      <dgm:prSet presAssocID="{4C46D8EA-2C83-40A5-8D87-92CF43804EA5}" presName="vSp" presStyleCnt="0"/>
      <dgm:spPr/>
    </dgm:pt>
    <dgm:pt modelId="{7976AE22-4554-4459-A852-05FA039EA70E}" type="pres">
      <dgm:prSet presAssocID="{829509E9-70B9-4B5D-AE41-E3CD9E3347E4}" presName="rectComp" presStyleCnt="0"/>
      <dgm:spPr/>
    </dgm:pt>
    <dgm:pt modelId="{5B7F6732-4723-414E-BCC4-C65351DECD02}" type="pres">
      <dgm:prSet presAssocID="{829509E9-70B9-4B5D-AE41-E3CD9E3347E4}" presName="bgRect" presStyleLbl="bgShp" presStyleIdx="3" presStyleCnt="4"/>
      <dgm:spPr/>
    </dgm:pt>
    <dgm:pt modelId="{8A41B4E1-8D34-462F-A9A4-5227A40DFB4D}" type="pres">
      <dgm:prSet presAssocID="{829509E9-70B9-4B5D-AE41-E3CD9E3347E4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F8E0AB01-1BB8-481C-B237-2979A4014440}" type="presOf" srcId="{F76F0CF7-B4EF-460F-9675-DF4ECCEF6D98}" destId="{06529543-EFF5-49E4-B468-ACA61F1E3F08}" srcOrd="0" destOrd="0" presId="urn:microsoft.com/office/officeart/2005/8/layout/hierarchy6"/>
    <dgm:cxn modelId="{8A66EF06-766D-4761-B7B9-57D68D339D5F}" type="presOf" srcId="{452BF222-E51C-4B07-ACA6-C85518399E59}" destId="{48F3F785-5038-4BBA-9110-9B749B9CFBF0}" srcOrd="0" destOrd="0" presId="urn:microsoft.com/office/officeart/2005/8/layout/hierarchy6"/>
    <dgm:cxn modelId="{A1B21B0F-B63F-4AB4-B009-7E3C389A9528}" type="presOf" srcId="{335C3805-18AC-46D0-BDD5-3DBB49769D89}" destId="{ACE2976B-6AF5-4F6F-82EC-3ABB164E2915}" srcOrd="0" destOrd="0" presId="urn:microsoft.com/office/officeart/2005/8/layout/hierarchy6"/>
    <dgm:cxn modelId="{C1CBC31E-FE25-4F59-9D74-D533B84279CB}" srcId="{5CF953C0-38FD-4B58-9B45-5B60B5CE3ABE}" destId="{579218B3-1383-42F6-92F8-28244E1CE97F}" srcOrd="0" destOrd="0" parTransId="{2E1F81E4-DA2D-4A8A-A96F-8C2989EA4881}" sibTransId="{10DB0D7F-751C-47BE-BD3E-FAA9CD925208}"/>
    <dgm:cxn modelId="{FD67E723-B2A2-4F89-9E79-C78BCD3AE805}" type="presOf" srcId="{8BC32423-BC96-44A2-B208-4E72574C14B1}" destId="{2C8D2C18-FD8E-4D49-9F98-7CC7AEEE1437}" srcOrd="0" destOrd="0" presId="urn:microsoft.com/office/officeart/2005/8/layout/hierarchy6"/>
    <dgm:cxn modelId="{E993342F-1D0C-4F99-9B8D-FCDEDFCFB279}" type="presOf" srcId="{46337A78-937F-4243-871D-CB2FB203F468}" destId="{CF61637D-41F3-499F-8161-F5D3F4355DC0}" srcOrd="0" destOrd="0" presId="urn:microsoft.com/office/officeart/2005/8/layout/hierarchy6"/>
    <dgm:cxn modelId="{07DDBE32-0A70-4E71-A0D4-AF37BAB586ED}" type="presOf" srcId="{059A9C0A-34C9-4FDC-BDE8-225C0CDB3098}" destId="{EEE4CCBC-586C-4AFC-871A-69EB4BA9FB25}" srcOrd="0" destOrd="0" presId="urn:microsoft.com/office/officeart/2005/8/layout/hierarchy6"/>
    <dgm:cxn modelId="{AF544835-999C-4467-B62F-9A4A4D8FD26C}" type="presOf" srcId="{8B01FA7A-B769-48F2-B326-0B559D2AAAEF}" destId="{8E426F2A-4602-47EA-B098-0A0E6173D441}" srcOrd="0" destOrd="0" presId="urn:microsoft.com/office/officeart/2005/8/layout/hierarchy6"/>
    <dgm:cxn modelId="{8C27203C-B9B0-452B-A9DF-94DFAE016450}" srcId="{28A06196-6F89-420B-AF86-2122E647FD2F}" destId="{5CF953C0-38FD-4B58-9B45-5B60B5CE3ABE}" srcOrd="0" destOrd="0" parTransId="{A5498BEB-2AC7-4B0C-960E-34917481AB0C}" sibTransId="{479CD4F2-0771-4060-90F6-3CA34CE70A77}"/>
    <dgm:cxn modelId="{BA1FCA3C-4090-4EF1-860F-1DA4F8BEF69B}" srcId="{579218B3-1383-42F6-92F8-28244E1CE97F}" destId="{8BC32423-BC96-44A2-B208-4E72574C14B1}" srcOrd="0" destOrd="0" parTransId="{FA348163-EC91-48AA-BF93-DF7F35FCCB97}" sibTransId="{511E4DF1-2CAE-451E-91BA-0FCAD996923A}"/>
    <dgm:cxn modelId="{A9F78C44-9286-4154-A77A-7D5B9E2C83D5}" type="presOf" srcId="{579218B3-1383-42F6-92F8-28244E1CE97F}" destId="{DB76CEC4-17F4-41B7-96E5-5656008CCF87}" srcOrd="0" destOrd="0" presId="urn:microsoft.com/office/officeart/2005/8/layout/hierarchy6"/>
    <dgm:cxn modelId="{8AB0CA68-1DC7-4F56-A4DC-3B7B86A806DC}" type="presOf" srcId="{34320549-9A60-447D-A1F3-4F51FC919B27}" destId="{93E1E12E-F418-4342-82B3-A5B88696CF8F}" srcOrd="1" destOrd="0" presId="urn:microsoft.com/office/officeart/2005/8/layout/hierarchy6"/>
    <dgm:cxn modelId="{3604B06A-8FF0-4944-975F-D98932E66278}" type="presOf" srcId="{A5498BEB-2AC7-4B0C-960E-34917481AB0C}" destId="{46693873-646A-437B-B55F-3269D2BA2802}" srcOrd="0" destOrd="0" presId="urn:microsoft.com/office/officeart/2005/8/layout/hierarchy6"/>
    <dgm:cxn modelId="{92D7AE6B-D53B-4764-B4B4-F46027847456}" type="presOf" srcId="{FA348163-EC91-48AA-BF93-DF7F35FCCB97}" destId="{E11FFC47-AA58-4CF8-AA9B-24639305D7B4}" srcOrd="0" destOrd="0" presId="urn:microsoft.com/office/officeart/2005/8/layout/hierarchy6"/>
    <dgm:cxn modelId="{D233ED6D-9F66-43ED-BD43-95D0889B69F2}" type="presOf" srcId="{2261A4AD-2F4A-4C5F-848E-00AAF80A0FFE}" destId="{12E3E82F-5153-4FF8-9F7E-23A279E8074B}" srcOrd="0" destOrd="0" presId="urn:microsoft.com/office/officeart/2005/8/layout/hierarchy6"/>
    <dgm:cxn modelId="{0B805250-1841-4C8A-B38E-59A8736A5FA1}" type="presOf" srcId="{D1BC49E1-5C80-4862-848D-798C63885DF1}" destId="{DDD995D7-9E69-40AC-8359-A39E9DAC8C54}" srcOrd="0" destOrd="0" presId="urn:microsoft.com/office/officeart/2005/8/layout/hierarchy6"/>
    <dgm:cxn modelId="{3428FD70-9D2E-4E59-88B8-3EC27F00192F}" type="presOf" srcId="{2E1F81E4-DA2D-4A8A-A96F-8C2989EA4881}" destId="{EC1570E2-EDDC-4237-892E-2B28D2A70227}" srcOrd="0" destOrd="0" presId="urn:microsoft.com/office/officeart/2005/8/layout/hierarchy6"/>
    <dgm:cxn modelId="{1F613F71-CABF-4632-98A2-D8141E5EFD08}" type="presOf" srcId="{829509E9-70B9-4B5D-AE41-E3CD9E3347E4}" destId="{8A41B4E1-8D34-462F-A9A4-5227A40DFB4D}" srcOrd="1" destOrd="0" presId="urn:microsoft.com/office/officeart/2005/8/layout/hierarchy6"/>
    <dgm:cxn modelId="{5A7DD353-A2C4-4082-BC5A-469B05138D29}" type="presOf" srcId="{57A8DEF4-7D66-4243-A041-62D83AACFB92}" destId="{0A0DDA89-C3E0-4153-A34A-1600F74A88A3}" srcOrd="0" destOrd="0" presId="urn:microsoft.com/office/officeart/2005/8/layout/hierarchy6"/>
    <dgm:cxn modelId="{2ABE4855-A43A-41DD-AF06-71DB6B52F3DB}" type="presOf" srcId="{4C46D8EA-2C83-40A5-8D87-92CF43804EA5}" destId="{5C8FCA84-B045-4513-A4F5-C3AF6FCDAE95}" srcOrd="0" destOrd="0" presId="urn:microsoft.com/office/officeart/2005/8/layout/hierarchy6"/>
    <dgm:cxn modelId="{337CE37A-32F9-4DD9-BEA8-6689F79C6577}" srcId="{452BF222-E51C-4B07-ACA6-C85518399E59}" destId="{8B01FA7A-B769-48F2-B326-0B559D2AAAEF}" srcOrd="0" destOrd="0" parTransId="{57A8DEF4-7D66-4243-A041-62D83AACFB92}" sibTransId="{F2926567-8A1F-485A-8FDA-CA5F920B17CE}"/>
    <dgm:cxn modelId="{41DE5784-032E-4812-8864-73008CD93A0D}" type="presOf" srcId="{5CF953C0-38FD-4B58-9B45-5B60B5CE3ABE}" destId="{C9130B21-A585-419B-8467-ECB1C07AA3AA}" srcOrd="0" destOrd="0" presId="urn:microsoft.com/office/officeart/2005/8/layout/hierarchy6"/>
    <dgm:cxn modelId="{C6330886-8CB8-4582-89CF-3B5F9A7FE5EF}" type="presOf" srcId="{F76F0CF7-B4EF-460F-9675-DF4ECCEF6D98}" destId="{198CDA87-4A3F-406D-B825-7B4817EAC0DC}" srcOrd="1" destOrd="0" presId="urn:microsoft.com/office/officeart/2005/8/layout/hierarchy6"/>
    <dgm:cxn modelId="{C5F72C86-995F-488E-9B04-793F55712F4F}" srcId="{6110679A-E47E-4C30-8E52-52756A5C29A2}" destId="{46337A78-937F-4243-871D-CB2FB203F468}" srcOrd="0" destOrd="0" parTransId="{335C3805-18AC-46D0-BDD5-3DBB49769D89}" sibTransId="{C85152A7-858F-436F-B41B-A99D2158D077}"/>
    <dgm:cxn modelId="{C017B19C-9B69-413B-98FA-4A5DB285E47C}" srcId="{8B01FA7A-B769-48F2-B326-0B559D2AAAEF}" destId="{2261A4AD-2F4A-4C5F-848E-00AAF80A0FFE}" srcOrd="0" destOrd="0" parTransId="{D1BC49E1-5C80-4862-848D-798C63885DF1}" sibTransId="{65207DA5-202D-412A-B86F-CE45BC1F4099}"/>
    <dgm:cxn modelId="{076E609F-1A57-48A1-B441-2220BD8E12FE}" srcId="{7936E1F9-5848-4437-9E81-FC5C7620B853}" destId="{4C46D8EA-2C83-40A5-8D87-92CF43804EA5}" srcOrd="3" destOrd="0" parTransId="{D5E54CAD-FF55-43D0-ACAE-655D6731293A}" sibTransId="{CC13A6F0-76EA-40DA-81BE-0DBF5207C361}"/>
    <dgm:cxn modelId="{07E1D3A1-1D2B-48E4-AE43-10835A588AFA}" srcId="{7936E1F9-5848-4437-9E81-FC5C7620B853}" destId="{28A06196-6F89-420B-AF86-2122E647FD2F}" srcOrd="0" destOrd="0" parTransId="{E6252019-36FF-4AAA-AFD3-DED1E0262F6A}" sibTransId="{4ED36586-BC7E-4B78-9E99-8B71A3A9C883}"/>
    <dgm:cxn modelId="{B7199AA9-1968-4072-9FF1-B8AB6D034020}" type="presOf" srcId="{6110679A-E47E-4C30-8E52-52756A5C29A2}" destId="{A50D2DC0-9775-4601-B63E-200E6FF87515}" srcOrd="0" destOrd="0" presId="urn:microsoft.com/office/officeart/2005/8/layout/hierarchy6"/>
    <dgm:cxn modelId="{E641E5AA-932A-41E9-9B60-C4F3EACA8010}" type="presOf" srcId="{34320549-9A60-447D-A1F3-4F51FC919B27}" destId="{F820167B-FD61-493A-899B-715E577D95BD}" srcOrd="0" destOrd="0" presId="urn:microsoft.com/office/officeart/2005/8/layout/hierarchy6"/>
    <dgm:cxn modelId="{196EEDAA-2EE2-420E-A785-0615C94B09C3}" srcId="{7936E1F9-5848-4437-9E81-FC5C7620B853}" destId="{F76F0CF7-B4EF-460F-9675-DF4ECCEF6D98}" srcOrd="2" destOrd="0" parTransId="{F5089BD6-ECA1-40B3-820B-8BDECB5CE5F9}" sibTransId="{66331C26-4C86-4129-9877-BBA960DCA09C}"/>
    <dgm:cxn modelId="{921E7CAB-2037-4DE1-B553-E920F895BEC8}" srcId="{5CF953C0-38FD-4B58-9B45-5B60B5CE3ABE}" destId="{6110679A-E47E-4C30-8E52-52756A5C29A2}" srcOrd="1" destOrd="0" parTransId="{059A9C0A-34C9-4FDC-BDE8-225C0CDB3098}" sibTransId="{AC97161E-DB75-4034-80B1-8B019A44C8F9}"/>
    <dgm:cxn modelId="{C6CC9BB2-11B9-40C2-AF4B-9CF579835BA5}" type="presOf" srcId="{4C46D8EA-2C83-40A5-8D87-92CF43804EA5}" destId="{047F56BD-A073-4944-BF29-4332F3DB58BF}" srcOrd="1" destOrd="0" presId="urn:microsoft.com/office/officeart/2005/8/layout/hierarchy6"/>
    <dgm:cxn modelId="{C147E2B5-8FAC-4B46-ACF5-550DDB556153}" type="presOf" srcId="{28A06196-6F89-420B-AF86-2122E647FD2F}" destId="{85E029B7-9A77-40BE-B396-BEF02F8CAF92}" srcOrd="0" destOrd="0" presId="urn:microsoft.com/office/officeart/2005/8/layout/hierarchy6"/>
    <dgm:cxn modelId="{00F007B7-8BDA-4246-BE85-9F5081B125DF}" srcId="{7936E1F9-5848-4437-9E81-FC5C7620B853}" destId="{829509E9-70B9-4B5D-AE41-E3CD9E3347E4}" srcOrd="4" destOrd="0" parTransId="{F2AC946C-52C4-42A5-80F6-52FE0701C1CF}" sibTransId="{58C4ACFA-6616-4FD2-A8F3-C4546970E56A}"/>
    <dgm:cxn modelId="{C25D19BD-43E9-4792-8455-817F1A82B1D4}" type="presOf" srcId="{2263B5D4-8D43-407F-AD01-86EB26CAA224}" destId="{2EC4FE24-C75B-48F4-AF98-66BE3FB75034}" srcOrd="0" destOrd="0" presId="urn:microsoft.com/office/officeart/2005/8/layout/hierarchy6"/>
    <dgm:cxn modelId="{164666C2-91CB-45DD-A9F7-B6448BB11C7A}" type="presOf" srcId="{829509E9-70B9-4B5D-AE41-E3CD9E3347E4}" destId="{5B7F6732-4723-414E-BCC4-C65351DECD02}" srcOrd="0" destOrd="0" presId="urn:microsoft.com/office/officeart/2005/8/layout/hierarchy6"/>
    <dgm:cxn modelId="{AD1171C9-E443-4571-86E7-5A3ED99CC704}" srcId="{28A06196-6F89-420B-AF86-2122E647FD2F}" destId="{452BF222-E51C-4B07-ACA6-C85518399E59}" srcOrd="1" destOrd="0" parTransId="{2263B5D4-8D43-407F-AD01-86EB26CAA224}" sibTransId="{B74B2CB6-90CC-4415-8C1F-9F8090F1FC77}"/>
    <dgm:cxn modelId="{244B95D5-5A59-40D5-AB1A-773B1ECEA429}" type="presOf" srcId="{7936E1F9-5848-4437-9E81-FC5C7620B853}" destId="{6024FCD0-0B34-4D84-9BED-D80A4F1412E6}" srcOrd="0" destOrd="0" presId="urn:microsoft.com/office/officeart/2005/8/layout/hierarchy6"/>
    <dgm:cxn modelId="{951E3EF4-4C8E-4FB1-908E-71230CD4CAF3}" srcId="{7936E1F9-5848-4437-9E81-FC5C7620B853}" destId="{34320549-9A60-447D-A1F3-4F51FC919B27}" srcOrd="1" destOrd="0" parTransId="{0826BB6E-C96C-443A-A2D3-EA58368116FE}" sibTransId="{B502EAA7-0A13-462E-A211-051891E39887}"/>
    <dgm:cxn modelId="{669FC773-1EE4-4F3B-818D-36B097ADE94A}" type="presParOf" srcId="{6024FCD0-0B34-4D84-9BED-D80A4F1412E6}" destId="{7DB2B09B-A0BB-459B-AEA6-F72E9F340A8F}" srcOrd="0" destOrd="0" presId="urn:microsoft.com/office/officeart/2005/8/layout/hierarchy6"/>
    <dgm:cxn modelId="{6198D587-0890-4046-8237-7F1EB5B2D667}" type="presParOf" srcId="{7DB2B09B-A0BB-459B-AEA6-F72E9F340A8F}" destId="{BDFBD5C0-2224-4F76-8920-1EEA046519DE}" srcOrd="0" destOrd="0" presId="urn:microsoft.com/office/officeart/2005/8/layout/hierarchy6"/>
    <dgm:cxn modelId="{717E76E7-6340-4AE1-A081-732F999F9EF7}" type="presParOf" srcId="{7DB2B09B-A0BB-459B-AEA6-F72E9F340A8F}" destId="{929C9703-9D1B-4A25-AA5A-668A30F314C6}" srcOrd="1" destOrd="0" presId="urn:microsoft.com/office/officeart/2005/8/layout/hierarchy6"/>
    <dgm:cxn modelId="{CDD1F664-3715-4E02-B0C4-5E8FE76351BD}" type="presParOf" srcId="{929C9703-9D1B-4A25-AA5A-668A30F314C6}" destId="{DF05E49C-1E4F-4A15-98A7-2CBA965DD9CC}" srcOrd="0" destOrd="0" presId="urn:microsoft.com/office/officeart/2005/8/layout/hierarchy6"/>
    <dgm:cxn modelId="{9DDC892A-4603-4BFA-B987-877970015A51}" type="presParOf" srcId="{DF05E49C-1E4F-4A15-98A7-2CBA965DD9CC}" destId="{85E029B7-9A77-40BE-B396-BEF02F8CAF92}" srcOrd="0" destOrd="0" presId="urn:microsoft.com/office/officeart/2005/8/layout/hierarchy6"/>
    <dgm:cxn modelId="{E8B8E857-9DFF-4D5B-8F91-9A70C8545711}" type="presParOf" srcId="{DF05E49C-1E4F-4A15-98A7-2CBA965DD9CC}" destId="{B305CE40-11C1-478C-B523-78E97B346162}" srcOrd="1" destOrd="0" presId="urn:microsoft.com/office/officeart/2005/8/layout/hierarchy6"/>
    <dgm:cxn modelId="{1A321113-6058-46B7-8F43-3E3FFFA389A9}" type="presParOf" srcId="{B305CE40-11C1-478C-B523-78E97B346162}" destId="{46693873-646A-437B-B55F-3269D2BA2802}" srcOrd="0" destOrd="0" presId="urn:microsoft.com/office/officeart/2005/8/layout/hierarchy6"/>
    <dgm:cxn modelId="{4434CFCE-30B2-4F71-823F-091BD7829B87}" type="presParOf" srcId="{B305CE40-11C1-478C-B523-78E97B346162}" destId="{5C710BE7-844B-4065-A8DC-CDD11F2CE255}" srcOrd="1" destOrd="0" presId="urn:microsoft.com/office/officeart/2005/8/layout/hierarchy6"/>
    <dgm:cxn modelId="{6A1C08DF-F914-4109-894B-0F28BA89531B}" type="presParOf" srcId="{5C710BE7-844B-4065-A8DC-CDD11F2CE255}" destId="{C9130B21-A585-419B-8467-ECB1C07AA3AA}" srcOrd="0" destOrd="0" presId="urn:microsoft.com/office/officeart/2005/8/layout/hierarchy6"/>
    <dgm:cxn modelId="{0CD5AD10-FFBE-48E8-9D68-1E137DECB00D}" type="presParOf" srcId="{5C710BE7-844B-4065-A8DC-CDD11F2CE255}" destId="{B745AFD6-67F5-4839-97B3-557D1379CB62}" srcOrd="1" destOrd="0" presId="urn:microsoft.com/office/officeart/2005/8/layout/hierarchy6"/>
    <dgm:cxn modelId="{8F696008-E3BD-4CD2-9993-FA0A6466FEB2}" type="presParOf" srcId="{B745AFD6-67F5-4839-97B3-557D1379CB62}" destId="{EC1570E2-EDDC-4237-892E-2B28D2A70227}" srcOrd="0" destOrd="0" presId="urn:microsoft.com/office/officeart/2005/8/layout/hierarchy6"/>
    <dgm:cxn modelId="{09AC8DF1-CEF9-4F64-A28B-AFDF8EF1DC40}" type="presParOf" srcId="{B745AFD6-67F5-4839-97B3-557D1379CB62}" destId="{7E0AE587-D3FE-44AA-BD42-5E7B63F60E20}" srcOrd="1" destOrd="0" presId="urn:microsoft.com/office/officeart/2005/8/layout/hierarchy6"/>
    <dgm:cxn modelId="{C0717194-965A-411B-B902-1E519460E4B8}" type="presParOf" srcId="{7E0AE587-D3FE-44AA-BD42-5E7B63F60E20}" destId="{DB76CEC4-17F4-41B7-96E5-5656008CCF87}" srcOrd="0" destOrd="0" presId="urn:microsoft.com/office/officeart/2005/8/layout/hierarchy6"/>
    <dgm:cxn modelId="{E34A6794-D6E1-4E14-8B71-388FE3B965EE}" type="presParOf" srcId="{7E0AE587-D3FE-44AA-BD42-5E7B63F60E20}" destId="{EBC633AA-7C48-4AEF-B59F-2C1B69720779}" srcOrd="1" destOrd="0" presId="urn:microsoft.com/office/officeart/2005/8/layout/hierarchy6"/>
    <dgm:cxn modelId="{7DDB1963-7CFC-478B-8ADB-80D7C51A02BB}" type="presParOf" srcId="{EBC633AA-7C48-4AEF-B59F-2C1B69720779}" destId="{E11FFC47-AA58-4CF8-AA9B-24639305D7B4}" srcOrd="0" destOrd="0" presId="urn:microsoft.com/office/officeart/2005/8/layout/hierarchy6"/>
    <dgm:cxn modelId="{0E53782E-4224-46D4-88F5-D446DC322D04}" type="presParOf" srcId="{EBC633AA-7C48-4AEF-B59F-2C1B69720779}" destId="{60301656-8B23-4102-94D3-026B5A373912}" srcOrd="1" destOrd="0" presId="urn:microsoft.com/office/officeart/2005/8/layout/hierarchy6"/>
    <dgm:cxn modelId="{0AAC03C9-A73A-444A-BB17-5473A054A7DE}" type="presParOf" srcId="{60301656-8B23-4102-94D3-026B5A373912}" destId="{2C8D2C18-FD8E-4D49-9F98-7CC7AEEE1437}" srcOrd="0" destOrd="0" presId="urn:microsoft.com/office/officeart/2005/8/layout/hierarchy6"/>
    <dgm:cxn modelId="{3ECE3CD1-A216-4880-B7F2-CF2E163267E2}" type="presParOf" srcId="{60301656-8B23-4102-94D3-026B5A373912}" destId="{50845232-0382-4C3F-80B0-53E5C09DF45F}" srcOrd="1" destOrd="0" presId="urn:microsoft.com/office/officeart/2005/8/layout/hierarchy6"/>
    <dgm:cxn modelId="{A12B695E-CD4F-4663-A158-074233FE7AA2}" type="presParOf" srcId="{B745AFD6-67F5-4839-97B3-557D1379CB62}" destId="{EEE4CCBC-586C-4AFC-871A-69EB4BA9FB25}" srcOrd="2" destOrd="0" presId="urn:microsoft.com/office/officeart/2005/8/layout/hierarchy6"/>
    <dgm:cxn modelId="{E4750C4F-1B53-4C55-A15E-AEDA77CFC011}" type="presParOf" srcId="{B745AFD6-67F5-4839-97B3-557D1379CB62}" destId="{F261C1C5-2CB9-499D-9658-0048B33AE5DB}" srcOrd="3" destOrd="0" presId="urn:microsoft.com/office/officeart/2005/8/layout/hierarchy6"/>
    <dgm:cxn modelId="{6B307765-FC6D-423D-8496-0AA8EC8112A1}" type="presParOf" srcId="{F261C1C5-2CB9-499D-9658-0048B33AE5DB}" destId="{A50D2DC0-9775-4601-B63E-200E6FF87515}" srcOrd="0" destOrd="0" presId="urn:microsoft.com/office/officeart/2005/8/layout/hierarchy6"/>
    <dgm:cxn modelId="{87172E77-23ED-4DD3-B170-F4739FE0EE8D}" type="presParOf" srcId="{F261C1C5-2CB9-499D-9658-0048B33AE5DB}" destId="{3A23CA05-2F87-4449-BF8E-3C1CD67F8F78}" srcOrd="1" destOrd="0" presId="urn:microsoft.com/office/officeart/2005/8/layout/hierarchy6"/>
    <dgm:cxn modelId="{8CEBD194-5855-480A-A99E-A56D7173BDE1}" type="presParOf" srcId="{3A23CA05-2F87-4449-BF8E-3C1CD67F8F78}" destId="{ACE2976B-6AF5-4F6F-82EC-3ABB164E2915}" srcOrd="0" destOrd="0" presId="urn:microsoft.com/office/officeart/2005/8/layout/hierarchy6"/>
    <dgm:cxn modelId="{74D84AEA-A6E2-465D-9FD5-054244C1893D}" type="presParOf" srcId="{3A23CA05-2F87-4449-BF8E-3C1CD67F8F78}" destId="{D53A1509-BF65-4BCB-B741-AB03A49506D0}" srcOrd="1" destOrd="0" presId="urn:microsoft.com/office/officeart/2005/8/layout/hierarchy6"/>
    <dgm:cxn modelId="{AE4D27C7-D50F-4191-8E07-FCAF2D1536E2}" type="presParOf" srcId="{D53A1509-BF65-4BCB-B741-AB03A49506D0}" destId="{CF61637D-41F3-499F-8161-F5D3F4355DC0}" srcOrd="0" destOrd="0" presId="urn:microsoft.com/office/officeart/2005/8/layout/hierarchy6"/>
    <dgm:cxn modelId="{9E7AC8F0-47E3-468E-902A-14C5F6215CDB}" type="presParOf" srcId="{D53A1509-BF65-4BCB-B741-AB03A49506D0}" destId="{B8B3980F-D0F9-4FBE-836F-F2283E4BC6F3}" srcOrd="1" destOrd="0" presId="urn:microsoft.com/office/officeart/2005/8/layout/hierarchy6"/>
    <dgm:cxn modelId="{A84DF5C4-51CD-4432-B15F-1DF13F51F79A}" type="presParOf" srcId="{B305CE40-11C1-478C-B523-78E97B346162}" destId="{2EC4FE24-C75B-48F4-AF98-66BE3FB75034}" srcOrd="2" destOrd="0" presId="urn:microsoft.com/office/officeart/2005/8/layout/hierarchy6"/>
    <dgm:cxn modelId="{DE40BA2B-FC35-48DA-867B-7A271ABA223F}" type="presParOf" srcId="{B305CE40-11C1-478C-B523-78E97B346162}" destId="{D38A22B5-65B7-4341-8868-DBE07DB23629}" srcOrd="3" destOrd="0" presId="urn:microsoft.com/office/officeart/2005/8/layout/hierarchy6"/>
    <dgm:cxn modelId="{BAACCB24-8AC3-4FC7-AD6D-56898C80FEBE}" type="presParOf" srcId="{D38A22B5-65B7-4341-8868-DBE07DB23629}" destId="{48F3F785-5038-4BBA-9110-9B749B9CFBF0}" srcOrd="0" destOrd="0" presId="urn:microsoft.com/office/officeart/2005/8/layout/hierarchy6"/>
    <dgm:cxn modelId="{B1863DCF-7CCE-4C75-B53C-9F1731E79D61}" type="presParOf" srcId="{D38A22B5-65B7-4341-8868-DBE07DB23629}" destId="{CAE3140A-16B6-4CC8-87E0-BE0C7D882C2A}" srcOrd="1" destOrd="0" presId="urn:microsoft.com/office/officeart/2005/8/layout/hierarchy6"/>
    <dgm:cxn modelId="{69FB8853-8C8C-4FAD-8266-9769C8001528}" type="presParOf" srcId="{CAE3140A-16B6-4CC8-87E0-BE0C7D882C2A}" destId="{0A0DDA89-C3E0-4153-A34A-1600F74A88A3}" srcOrd="0" destOrd="0" presId="urn:microsoft.com/office/officeart/2005/8/layout/hierarchy6"/>
    <dgm:cxn modelId="{62DD8D2D-08CC-48D9-9C93-4340E50D569A}" type="presParOf" srcId="{CAE3140A-16B6-4CC8-87E0-BE0C7D882C2A}" destId="{46AEA049-9154-4159-B70A-B8E2F18ABB79}" srcOrd="1" destOrd="0" presId="urn:microsoft.com/office/officeart/2005/8/layout/hierarchy6"/>
    <dgm:cxn modelId="{5A51B1A8-146E-46D2-84A7-89AD54195E96}" type="presParOf" srcId="{46AEA049-9154-4159-B70A-B8E2F18ABB79}" destId="{8E426F2A-4602-47EA-B098-0A0E6173D441}" srcOrd="0" destOrd="0" presId="urn:microsoft.com/office/officeart/2005/8/layout/hierarchy6"/>
    <dgm:cxn modelId="{7BDF9EB9-67A7-41D6-B44D-A347512E6305}" type="presParOf" srcId="{46AEA049-9154-4159-B70A-B8E2F18ABB79}" destId="{B94D1699-DA9A-491F-95D6-D06E41F91C25}" srcOrd="1" destOrd="0" presId="urn:microsoft.com/office/officeart/2005/8/layout/hierarchy6"/>
    <dgm:cxn modelId="{4B9CCAA0-3FE3-4277-A7C7-B3C268887722}" type="presParOf" srcId="{B94D1699-DA9A-491F-95D6-D06E41F91C25}" destId="{DDD995D7-9E69-40AC-8359-A39E9DAC8C54}" srcOrd="0" destOrd="0" presId="urn:microsoft.com/office/officeart/2005/8/layout/hierarchy6"/>
    <dgm:cxn modelId="{4D3219F0-ED02-425D-AE5F-76F8AAEF4D4F}" type="presParOf" srcId="{B94D1699-DA9A-491F-95D6-D06E41F91C25}" destId="{8A37467E-ED9A-410C-9B70-1BED8D53DE00}" srcOrd="1" destOrd="0" presId="urn:microsoft.com/office/officeart/2005/8/layout/hierarchy6"/>
    <dgm:cxn modelId="{9FCBE5DB-7D75-496F-9368-571E8296C90C}" type="presParOf" srcId="{8A37467E-ED9A-410C-9B70-1BED8D53DE00}" destId="{12E3E82F-5153-4FF8-9F7E-23A279E8074B}" srcOrd="0" destOrd="0" presId="urn:microsoft.com/office/officeart/2005/8/layout/hierarchy6"/>
    <dgm:cxn modelId="{586DD4F0-984F-400B-9EC6-160DC54D6446}" type="presParOf" srcId="{8A37467E-ED9A-410C-9B70-1BED8D53DE00}" destId="{21253F94-7FF2-4626-A9F4-DE82AB11C94A}" srcOrd="1" destOrd="0" presId="urn:microsoft.com/office/officeart/2005/8/layout/hierarchy6"/>
    <dgm:cxn modelId="{2C9099C1-E729-48D2-AC2A-2F880093606E}" type="presParOf" srcId="{6024FCD0-0B34-4D84-9BED-D80A4F1412E6}" destId="{8E8B5E01-8E0D-4E2B-BABC-BD85C1458DC5}" srcOrd="1" destOrd="0" presId="urn:microsoft.com/office/officeart/2005/8/layout/hierarchy6"/>
    <dgm:cxn modelId="{647E63AA-AD2E-4DFE-B52F-8FCA9A14310E}" type="presParOf" srcId="{8E8B5E01-8E0D-4E2B-BABC-BD85C1458DC5}" destId="{8CB537E7-5439-4EC5-922E-0CC488580DED}" srcOrd="0" destOrd="0" presId="urn:microsoft.com/office/officeart/2005/8/layout/hierarchy6"/>
    <dgm:cxn modelId="{F18DEC9B-2A79-4FB2-90B8-D71F348ED6F1}" type="presParOf" srcId="{8CB537E7-5439-4EC5-922E-0CC488580DED}" destId="{F820167B-FD61-493A-899B-715E577D95BD}" srcOrd="0" destOrd="0" presId="urn:microsoft.com/office/officeart/2005/8/layout/hierarchy6"/>
    <dgm:cxn modelId="{A6E96C96-1099-4DAE-819F-DF6B7B4DD61C}" type="presParOf" srcId="{8CB537E7-5439-4EC5-922E-0CC488580DED}" destId="{93E1E12E-F418-4342-82B3-A5B88696CF8F}" srcOrd="1" destOrd="0" presId="urn:microsoft.com/office/officeart/2005/8/layout/hierarchy6"/>
    <dgm:cxn modelId="{B884CC91-A63E-4313-85B2-591AD8A6F054}" type="presParOf" srcId="{8E8B5E01-8E0D-4E2B-BABC-BD85C1458DC5}" destId="{6221DCE9-7DEC-4A22-8B5C-0ED36780B4F4}" srcOrd="1" destOrd="0" presId="urn:microsoft.com/office/officeart/2005/8/layout/hierarchy6"/>
    <dgm:cxn modelId="{2DD81F76-17F0-4907-806A-295A29244D9B}" type="presParOf" srcId="{6221DCE9-7DEC-4A22-8B5C-0ED36780B4F4}" destId="{E7BCF004-BEC5-4C8E-9E2A-F010DF4BFCD4}" srcOrd="0" destOrd="0" presId="urn:microsoft.com/office/officeart/2005/8/layout/hierarchy6"/>
    <dgm:cxn modelId="{B981A7EA-3918-485B-AC8E-7D8803EA0CF3}" type="presParOf" srcId="{8E8B5E01-8E0D-4E2B-BABC-BD85C1458DC5}" destId="{49842331-2CEE-427F-953E-1ECAE8118340}" srcOrd="2" destOrd="0" presId="urn:microsoft.com/office/officeart/2005/8/layout/hierarchy6"/>
    <dgm:cxn modelId="{23227463-723F-46E6-AE64-605C679F65BD}" type="presParOf" srcId="{49842331-2CEE-427F-953E-1ECAE8118340}" destId="{06529543-EFF5-49E4-B468-ACA61F1E3F08}" srcOrd="0" destOrd="0" presId="urn:microsoft.com/office/officeart/2005/8/layout/hierarchy6"/>
    <dgm:cxn modelId="{A09986C3-A520-48A7-B04D-69C09FA4A71D}" type="presParOf" srcId="{49842331-2CEE-427F-953E-1ECAE8118340}" destId="{198CDA87-4A3F-406D-B825-7B4817EAC0DC}" srcOrd="1" destOrd="0" presId="urn:microsoft.com/office/officeart/2005/8/layout/hierarchy6"/>
    <dgm:cxn modelId="{A333A042-F320-4B51-B692-E58FEBDC8D1B}" type="presParOf" srcId="{8E8B5E01-8E0D-4E2B-BABC-BD85C1458DC5}" destId="{BB0FC432-96B6-4F1B-8CFE-5263B0007255}" srcOrd="3" destOrd="0" presId="urn:microsoft.com/office/officeart/2005/8/layout/hierarchy6"/>
    <dgm:cxn modelId="{E8D0ECDF-AA97-473E-AE11-E87C47D319E4}" type="presParOf" srcId="{BB0FC432-96B6-4F1B-8CFE-5263B0007255}" destId="{E189B4C9-B2E2-40FF-BB17-A120C3FDBB35}" srcOrd="0" destOrd="0" presId="urn:microsoft.com/office/officeart/2005/8/layout/hierarchy6"/>
    <dgm:cxn modelId="{8171DF96-A31D-4370-A05B-1107C56F172C}" type="presParOf" srcId="{8E8B5E01-8E0D-4E2B-BABC-BD85C1458DC5}" destId="{14375BA3-73E5-4A51-9C18-DE303AB8E7C6}" srcOrd="4" destOrd="0" presId="urn:microsoft.com/office/officeart/2005/8/layout/hierarchy6"/>
    <dgm:cxn modelId="{D04CC9FA-1C58-4129-9593-C6381293CF2A}" type="presParOf" srcId="{14375BA3-73E5-4A51-9C18-DE303AB8E7C6}" destId="{5C8FCA84-B045-4513-A4F5-C3AF6FCDAE95}" srcOrd="0" destOrd="0" presId="urn:microsoft.com/office/officeart/2005/8/layout/hierarchy6"/>
    <dgm:cxn modelId="{2BE4DD08-DC44-4FA5-85CC-2A832A54D2C6}" type="presParOf" srcId="{14375BA3-73E5-4A51-9C18-DE303AB8E7C6}" destId="{047F56BD-A073-4944-BF29-4332F3DB58BF}" srcOrd="1" destOrd="0" presId="urn:microsoft.com/office/officeart/2005/8/layout/hierarchy6"/>
    <dgm:cxn modelId="{30E520EE-AA41-466F-8CA4-E8E9621D1642}" type="presParOf" srcId="{8E8B5E01-8E0D-4E2B-BABC-BD85C1458DC5}" destId="{AB415B65-E640-4AE6-8FB4-283DC7FECF2A}" srcOrd="5" destOrd="0" presId="urn:microsoft.com/office/officeart/2005/8/layout/hierarchy6"/>
    <dgm:cxn modelId="{C125F8C8-007D-446F-BF63-8F4012D5E718}" type="presParOf" srcId="{AB415B65-E640-4AE6-8FB4-283DC7FECF2A}" destId="{37117378-0190-4B76-AE90-D8E9981643AC}" srcOrd="0" destOrd="0" presId="urn:microsoft.com/office/officeart/2005/8/layout/hierarchy6"/>
    <dgm:cxn modelId="{A147AD43-0F5D-473A-8037-20A35386D694}" type="presParOf" srcId="{8E8B5E01-8E0D-4E2B-BABC-BD85C1458DC5}" destId="{7976AE22-4554-4459-A852-05FA039EA70E}" srcOrd="6" destOrd="0" presId="urn:microsoft.com/office/officeart/2005/8/layout/hierarchy6"/>
    <dgm:cxn modelId="{4C3242DD-2F91-4B40-ABDA-0D7BB4CF8936}" type="presParOf" srcId="{7976AE22-4554-4459-A852-05FA039EA70E}" destId="{5B7F6732-4723-414E-BCC4-C65351DECD02}" srcOrd="0" destOrd="0" presId="urn:microsoft.com/office/officeart/2005/8/layout/hierarchy6"/>
    <dgm:cxn modelId="{DD5CAFF8-9E45-4AD1-9C14-E69EA9836DE4}" type="presParOf" srcId="{7976AE22-4554-4459-A852-05FA039EA70E}" destId="{8A41B4E1-8D34-462F-A9A4-5227A40DFB4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5B02F7-B5E7-43FD-8827-610CDA2443B0}">
      <dsp:nvSpPr>
        <dsp:cNvPr id="0" name=""/>
        <dsp:cNvSpPr/>
      </dsp:nvSpPr>
      <dsp:spPr>
        <a:xfrm>
          <a:off x="0" y="371"/>
          <a:ext cx="10515600" cy="5118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CAA19C-240B-41A8-B744-1EF6E2350B79}">
      <dsp:nvSpPr>
        <dsp:cNvPr id="0" name=""/>
        <dsp:cNvSpPr/>
      </dsp:nvSpPr>
      <dsp:spPr>
        <a:xfrm>
          <a:off x="154829" y="115534"/>
          <a:ext cx="281509" cy="2815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13DFF8-4B81-48DB-A48C-04F3C1B1582D}">
      <dsp:nvSpPr>
        <dsp:cNvPr id="0" name=""/>
        <dsp:cNvSpPr/>
      </dsp:nvSpPr>
      <dsp:spPr>
        <a:xfrm>
          <a:off x="591168" y="371"/>
          <a:ext cx="9924431" cy="51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69" tIns="54169" rIns="54169" bIns="541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600" kern="1200">
              <a:latin typeface="Century Gothic" panose="020B0502020202020204" pitchFamily="34" charset="0"/>
            </a:rPr>
            <a:t>Introduction</a:t>
          </a:r>
          <a:endParaRPr lang="en-US" sz="1600" kern="1200">
            <a:latin typeface="Century Gothic" panose="020B0502020202020204" pitchFamily="34" charset="0"/>
          </a:endParaRPr>
        </a:p>
      </dsp:txBody>
      <dsp:txXfrm>
        <a:off x="591168" y="371"/>
        <a:ext cx="9924431" cy="511834"/>
      </dsp:txXfrm>
    </dsp:sp>
    <dsp:sp modelId="{CFEB08E7-056E-4B56-ABAF-17DDF7951D23}">
      <dsp:nvSpPr>
        <dsp:cNvPr id="0" name=""/>
        <dsp:cNvSpPr/>
      </dsp:nvSpPr>
      <dsp:spPr>
        <a:xfrm>
          <a:off x="0" y="640165"/>
          <a:ext cx="10515600" cy="5118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E92811-45E7-4A01-8621-25DC9A699D3E}">
      <dsp:nvSpPr>
        <dsp:cNvPr id="0" name=""/>
        <dsp:cNvSpPr/>
      </dsp:nvSpPr>
      <dsp:spPr>
        <a:xfrm>
          <a:off x="154829" y="755327"/>
          <a:ext cx="281509" cy="2815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C75DF9-4221-4098-806E-29D3950C9E50}">
      <dsp:nvSpPr>
        <dsp:cNvPr id="0" name=""/>
        <dsp:cNvSpPr/>
      </dsp:nvSpPr>
      <dsp:spPr>
        <a:xfrm>
          <a:off x="591168" y="640165"/>
          <a:ext cx="9924431" cy="51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69" tIns="54169" rIns="54169" bIns="541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600" kern="1200">
              <a:latin typeface="Century Gothic" panose="020B0502020202020204" pitchFamily="34" charset="0"/>
            </a:rPr>
            <a:t>Literature Review</a:t>
          </a:r>
          <a:endParaRPr lang="en-US" sz="1600" kern="1200">
            <a:latin typeface="Century Gothic" panose="020B0502020202020204" pitchFamily="34" charset="0"/>
          </a:endParaRPr>
        </a:p>
      </dsp:txBody>
      <dsp:txXfrm>
        <a:off x="591168" y="640165"/>
        <a:ext cx="9924431" cy="511834"/>
      </dsp:txXfrm>
    </dsp:sp>
    <dsp:sp modelId="{6FDA5E10-373D-46D9-A251-156407DB88D9}">
      <dsp:nvSpPr>
        <dsp:cNvPr id="0" name=""/>
        <dsp:cNvSpPr/>
      </dsp:nvSpPr>
      <dsp:spPr>
        <a:xfrm>
          <a:off x="0" y="1279958"/>
          <a:ext cx="10515600" cy="5118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4291D3-16CB-4E0F-A93F-C7D037A49222}">
      <dsp:nvSpPr>
        <dsp:cNvPr id="0" name=""/>
        <dsp:cNvSpPr/>
      </dsp:nvSpPr>
      <dsp:spPr>
        <a:xfrm>
          <a:off x="154829" y="1395121"/>
          <a:ext cx="281509" cy="2815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D19EE6-BEC5-438F-9304-60B967EE803C}">
      <dsp:nvSpPr>
        <dsp:cNvPr id="0" name=""/>
        <dsp:cNvSpPr/>
      </dsp:nvSpPr>
      <dsp:spPr>
        <a:xfrm>
          <a:off x="591168" y="1279958"/>
          <a:ext cx="9924431" cy="51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69" tIns="54169" rIns="54169" bIns="541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600" kern="1200">
              <a:latin typeface="Century Gothic" panose="020B0502020202020204" pitchFamily="34" charset="0"/>
            </a:rPr>
            <a:t>Project Specifics</a:t>
          </a:r>
          <a:endParaRPr lang="en-US" sz="1600" kern="1200">
            <a:latin typeface="Century Gothic" panose="020B0502020202020204" pitchFamily="34" charset="0"/>
          </a:endParaRPr>
        </a:p>
      </dsp:txBody>
      <dsp:txXfrm>
        <a:off x="591168" y="1279958"/>
        <a:ext cx="9924431" cy="511834"/>
      </dsp:txXfrm>
    </dsp:sp>
    <dsp:sp modelId="{D0FAFC84-590D-4E45-92FA-07536A9A65BE}">
      <dsp:nvSpPr>
        <dsp:cNvPr id="0" name=""/>
        <dsp:cNvSpPr/>
      </dsp:nvSpPr>
      <dsp:spPr>
        <a:xfrm>
          <a:off x="0" y="1919751"/>
          <a:ext cx="10515600" cy="5118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EBE6D9-412C-491D-881C-2F756531D198}">
      <dsp:nvSpPr>
        <dsp:cNvPr id="0" name=""/>
        <dsp:cNvSpPr/>
      </dsp:nvSpPr>
      <dsp:spPr>
        <a:xfrm>
          <a:off x="154829" y="2034914"/>
          <a:ext cx="281509" cy="2815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65F941-EFDD-4954-9BBF-B8643AD65851}">
      <dsp:nvSpPr>
        <dsp:cNvPr id="0" name=""/>
        <dsp:cNvSpPr/>
      </dsp:nvSpPr>
      <dsp:spPr>
        <a:xfrm>
          <a:off x="591168" y="1919751"/>
          <a:ext cx="9924431" cy="51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69" tIns="54169" rIns="54169" bIns="541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600" kern="1200">
              <a:latin typeface="Century Gothic" panose="020B0502020202020204" pitchFamily="34" charset="0"/>
            </a:rPr>
            <a:t>Similar Products</a:t>
          </a:r>
          <a:endParaRPr lang="en-US" sz="1600" kern="1200">
            <a:latin typeface="Century Gothic" panose="020B0502020202020204" pitchFamily="34" charset="0"/>
          </a:endParaRPr>
        </a:p>
      </dsp:txBody>
      <dsp:txXfrm>
        <a:off x="591168" y="1919751"/>
        <a:ext cx="9924431" cy="511834"/>
      </dsp:txXfrm>
    </dsp:sp>
    <dsp:sp modelId="{0657FE34-CFA5-4761-9E2E-BED18912CEEA}">
      <dsp:nvSpPr>
        <dsp:cNvPr id="0" name=""/>
        <dsp:cNvSpPr/>
      </dsp:nvSpPr>
      <dsp:spPr>
        <a:xfrm>
          <a:off x="0" y="2559544"/>
          <a:ext cx="10515600" cy="5118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FAB645-51C9-482F-BACF-88F06FBB0B30}">
      <dsp:nvSpPr>
        <dsp:cNvPr id="0" name=""/>
        <dsp:cNvSpPr/>
      </dsp:nvSpPr>
      <dsp:spPr>
        <a:xfrm>
          <a:off x="154829" y="2674707"/>
          <a:ext cx="281509" cy="28150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5C1E32-DF23-4929-8537-BD45944BBA0E}">
      <dsp:nvSpPr>
        <dsp:cNvPr id="0" name=""/>
        <dsp:cNvSpPr/>
      </dsp:nvSpPr>
      <dsp:spPr>
        <a:xfrm>
          <a:off x="591168" y="2559544"/>
          <a:ext cx="9924431" cy="51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69" tIns="54169" rIns="54169" bIns="541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600" kern="1200">
              <a:latin typeface="Century Gothic" panose="020B0502020202020204" pitchFamily="34" charset="0"/>
            </a:rPr>
            <a:t>Requirements Elicitation</a:t>
          </a:r>
          <a:endParaRPr lang="en-US" sz="1600" kern="1200">
            <a:latin typeface="Century Gothic" panose="020B0502020202020204" pitchFamily="34" charset="0"/>
          </a:endParaRPr>
        </a:p>
      </dsp:txBody>
      <dsp:txXfrm>
        <a:off x="591168" y="2559544"/>
        <a:ext cx="9924431" cy="511834"/>
      </dsp:txXfrm>
    </dsp:sp>
    <dsp:sp modelId="{2B448ED9-FD01-4E80-B0D4-FDE08E98554A}">
      <dsp:nvSpPr>
        <dsp:cNvPr id="0" name=""/>
        <dsp:cNvSpPr/>
      </dsp:nvSpPr>
      <dsp:spPr>
        <a:xfrm>
          <a:off x="0" y="3199338"/>
          <a:ext cx="10515600" cy="5118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602970-20BE-4374-8ADE-70B25136EB15}">
      <dsp:nvSpPr>
        <dsp:cNvPr id="0" name=""/>
        <dsp:cNvSpPr/>
      </dsp:nvSpPr>
      <dsp:spPr>
        <a:xfrm>
          <a:off x="154829" y="3314501"/>
          <a:ext cx="281509" cy="28150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AEF701-CC0F-4CC7-981B-EB9D98A0CC43}">
      <dsp:nvSpPr>
        <dsp:cNvPr id="0" name=""/>
        <dsp:cNvSpPr/>
      </dsp:nvSpPr>
      <dsp:spPr>
        <a:xfrm>
          <a:off x="591168" y="3199338"/>
          <a:ext cx="9924431" cy="51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69" tIns="54169" rIns="54169" bIns="541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600" kern="1200">
              <a:latin typeface="Century Gothic" panose="020B0502020202020204" pitchFamily="34" charset="0"/>
            </a:rPr>
            <a:t>Functional Requirements</a:t>
          </a:r>
          <a:endParaRPr lang="en-US" sz="1600" kern="1200">
            <a:latin typeface="Century Gothic" panose="020B0502020202020204" pitchFamily="34" charset="0"/>
          </a:endParaRPr>
        </a:p>
      </dsp:txBody>
      <dsp:txXfrm>
        <a:off x="591168" y="3199338"/>
        <a:ext cx="9924431" cy="511834"/>
      </dsp:txXfrm>
    </dsp:sp>
    <dsp:sp modelId="{5A7A6AEC-BADD-4BFB-8AE8-7C8A50E6EDE7}">
      <dsp:nvSpPr>
        <dsp:cNvPr id="0" name=""/>
        <dsp:cNvSpPr/>
      </dsp:nvSpPr>
      <dsp:spPr>
        <a:xfrm>
          <a:off x="0" y="3839131"/>
          <a:ext cx="10515600" cy="5118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30A46D-97D9-4B33-A34E-7B8EBFFFA71F}">
      <dsp:nvSpPr>
        <dsp:cNvPr id="0" name=""/>
        <dsp:cNvSpPr/>
      </dsp:nvSpPr>
      <dsp:spPr>
        <a:xfrm>
          <a:off x="154829" y="3954294"/>
          <a:ext cx="281509" cy="281509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D43AAC-7AC3-49FB-8755-8362DDA0829B}">
      <dsp:nvSpPr>
        <dsp:cNvPr id="0" name=""/>
        <dsp:cNvSpPr/>
      </dsp:nvSpPr>
      <dsp:spPr>
        <a:xfrm>
          <a:off x="591168" y="3839131"/>
          <a:ext cx="9924431" cy="51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69" tIns="54169" rIns="54169" bIns="541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600" kern="1200">
              <a:latin typeface="Century Gothic" panose="020B0502020202020204" pitchFamily="34" charset="0"/>
            </a:rPr>
            <a:t>Conclusion</a:t>
          </a:r>
          <a:endParaRPr lang="en-US" sz="1600" kern="1200">
            <a:latin typeface="Century Gothic" panose="020B0502020202020204" pitchFamily="34" charset="0"/>
          </a:endParaRPr>
        </a:p>
      </dsp:txBody>
      <dsp:txXfrm>
        <a:off x="591168" y="3839131"/>
        <a:ext cx="9924431" cy="5118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774FC3-D14B-43B4-B544-AB99E7D2D97F}">
      <dsp:nvSpPr>
        <dsp:cNvPr id="0" name=""/>
        <dsp:cNvSpPr/>
      </dsp:nvSpPr>
      <dsp:spPr>
        <a:xfrm>
          <a:off x="0" y="671"/>
          <a:ext cx="6263640" cy="15723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2FCEFF-E30E-4B1F-8B0C-34C3C8C932BF}">
      <dsp:nvSpPr>
        <dsp:cNvPr id="0" name=""/>
        <dsp:cNvSpPr/>
      </dsp:nvSpPr>
      <dsp:spPr>
        <a:xfrm>
          <a:off x="475646" y="354458"/>
          <a:ext cx="864811" cy="8648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ABBD71-7C41-4D59-81DF-FC1808A1948D}">
      <dsp:nvSpPr>
        <dsp:cNvPr id="0" name=""/>
        <dsp:cNvSpPr/>
      </dsp:nvSpPr>
      <dsp:spPr>
        <a:xfrm>
          <a:off x="1816103" y="671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000" b="0" kern="1200">
              <a:latin typeface="Century Gothic" panose="020B0502020202020204" pitchFamily="34" charset="0"/>
            </a:rPr>
            <a:t>Traditional governance is inadequate for modern human capital management</a:t>
          </a:r>
          <a:endParaRPr lang="en-US" sz="2000" b="0" kern="1200">
            <a:latin typeface="Century Gothic" panose="020B0502020202020204" pitchFamily="34" charset="0"/>
          </a:endParaRPr>
        </a:p>
      </dsp:txBody>
      <dsp:txXfrm>
        <a:off x="1816103" y="671"/>
        <a:ext cx="4447536" cy="1572384"/>
      </dsp:txXfrm>
    </dsp:sp>
    <dsp:sp modelId="{E893FDCC-8072-43A5-92DA-7468AA26B867}">
      <dsp:nvSpPr>
        <dsp:cNvPr id="0" name=""/>
        <dsp:cNvSpPr/>
      </dsp:nvSpPr>
      <dsp:spPr>
        <a:xfrm>
          <a:off x="0" y="1966151"/>
          <a:ext cx="6263640" cy="15723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6C050E-8013-4667-8A1A-D57A167F846B}">
      <dsp:nvSpPr>
        <dsp:cNvPr id="0" name=""/>
        <dsp:cNvSpPr/>
      </dsp:nvSpPr>
      <dsp:spPr>
        <a:xfrm>
          <a:off x="475646" y="2319938"/>
          <a:ext cx="864811" cy="8648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F4D72A-F22C-4CED-BDB8-4C14E65CC9C6}">
      <dsp:nvSpPr>
        <dsp:cNvPr id="0" name=""/>
        <dsp:cNvSpPr/>
      </dsp:nvSpPr>
      <dsp:spPr>
        <a:xfrm>
          <a:off x="1816103" y="1966151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000" b="0" kern="1200">
              <a:latin typeface="Century Gothic" panose="020B0502020202020204" pitchFamily="34" charset="0"/>
            </a:rPr>
            <a:t>Smart cities use agile governance techniques to engage citizenry and manage the workforce</a:t>
          </a:r>
          <a:endParaRPr lang="en-US" sz="2000" b="0" kern="1200">
            <a:latin typeface="Century Gothic" panose="020B0502020202020204" pitchFamily="34" charset="0"/>
          </a:endParaRPr>
        </a:p>
      </dsp:txBody>
      <dsp:txXfrm>
        <a:off x="1816103" y="1966151"/>
        <a:ext cx="4447536" cy="1572384"/>
      </dsp:txXfrm>
    </dsp:sp>
    <dsp:sp modelId="{8692188B-B1FA-4B6F-8EE2-8390C7FDF4E6}">
      <dsp:nvSpPr>
        <dsp:cNvPr id="0" name=""/>
        <dsp:cNvSpPr/>
      </dsp:nvSpPr>
      <dsp:spPr>
        <a:xfrm>
          <a:off x="0" y="3931632"/>
          <a:ext cx="6263640" cy="15723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6C9E43-8076-456E-8881-76747C1D4980}">
      <dsp:nvSpPr>
        <dsp:cNvPr id="0" name=""/>
        <dsp:cNvSpPr/>
      </dsp:nvSpPr>
      <dsp:spPr>
        <a:xfrm>
          <a:off x="475646" y="4285418"/>
          <a:ext cx="864811" cy="8648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086815-FDCF-45CA-9E09-D173A7DD9D0C}">
      <dsp:nvSpPr>
        <dsp:cNvPr id="0" name=""/>
        <dsp:cNvSpPr/>
      </dsp:nvSpPr>
      <dsp:spPr>
        <a:xfrm>
          <a:off x="1816103" y="3931632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000" b="0" kern="1200">
              <a:latin typeface="Century Gothic" panose="020B0502020202020204" pitchFamily="34" charset="0"/>
            </a:rPr>
            <a:t>The proposed system matches users' skills with jobs and predicts future trends while</a:t>
          </a:r>
          <a:r>
            <a:rPr lang="en-US" sz="2000" b="0" kern="1200">
              <a:latin typeface="Century Gothic" panose="020B0502020202020204" pitchFamily="34" charset="0"/>
            </a:rPr>
            <a:t> encouraging users to upskill</a:t>
          </a:r>
        </a:p>
      </dsp:txBody>
      <dsp:txXfrm>
        <a:off x="1816103" y="3931632"/>
        <a:ext cx="4447536" cy="15723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1C7F5E-620A-4F33-A5E5-AD5E04CD9FAC}">
      <dsp:nvSpPr>
        <dsp:cNvPr id="0" name=""/>
        <dsp:cNvSpPr/>
      </dsp:nvSpPr>
      <dsp:spPr>
        <a:xfrm>
          <a:off x="770502" y="0"/>
          <a:ext cx="1510523" cy="13501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BAAE85-3CFE-4F88-A9CE-09C73A5DFB69}">
      <dsp:nvSpPr>
        <dsp:cNvPr id="0" name=""/>
        <dsp:cNvSpPr/>
      </dsp:nvSpPr>
      <dsp:spPr>
        <a:xfrm>
          <a:off x="770502" y="1511299"/>
          <a:ext cx="4315781" cy="5786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900" kern="1200"/>
            <a:t>Project Vision -:</a:t>
          </a:r>
        </a:p>
      </dsp:txBody>
      <dsp:txXfrm>
        <a:off x="770502" y="1511299"/>
        <a:ext cx="4315781" cy="578635"/>
      </dsp:txXfrm>
    </dsp:sp>
    <dsp:sp modelId="{EC250B82-231E-4FDD-9594-C3F148D53CF0}">
      <dsp:nvSpPr>
        <dsp:cNvPr id="0" name=""/>
        <dsp:cNvSpPr/>
      </dsp:nvSpPr>
      <dsp:spPr>
        <a:xfrm>
          <a:off x="770502" y="2164888"/>
          <a:ext cx="4315781" cy="2027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Agile cities with dynamic workforce systems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Empower individuals for skill acquisition and job transition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Respond to evolving career demands and city needs</a:t>
          </a:r>
        </a:p>
      </dsp:txBody>
      <dsp:txXfrm>
        <a:off x="770502" y="2164888"/>
        <a:ext cx="4315781" cy="2027916"/>
      </dsp:txXfrm>
    </dsp:sp>
    <dsp:sp modelId="{15F5379B-F68B-4D83-8B86-41D009963551}">
      <dsp:nvSpPr>
        <dsp:cNvPr id="0" name=""/>
        <dsp:cNvSpPr/>
      </dsp:nvSpPr>
      <dsp:spPr>
        <a:xfrm>
          <a:off x="5841545" y="0"/>
          <a:ext cx="1510523" cy="13501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726694-E63C-4262-A412-759C61BF10F6}">
      <dsp:nvSpPr>
        <dsp:cNvPr id="0" name=""/>
        <dsp:cNvSpPr/>
      </dsp:nvSpPr>
      <dsp:spPr>
        <a:xfrm>
          <a:off x="5841545" y="1511299"/>
          <a:ext cx="4315781" cy="5786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900" kern="1200"/>
            <a:t>Objectives -:</a:t>
          </a:r>
          <a:r>
            <a:rPr lang="en-US" sz="2900" kern="1200">
              <a:latin typeface="游ゴシック Light" panose="02110004020202020204"/>
            </a:rPr>
            <a:t> </a:t>
          </a:r>
          <a:endParaRPr lang="en-US" sz="2900" kern="1200"/>
        </a:p>
      </dsp:txBody>
      <dsp:txXfrm>
        <a:off x="5841545" y="1511299"/>
        <a:ext cx="4315781" cy="578635"/>
      </dsp:txXfrm>
    </dsp:sp>
    <dsp:sp modelId="{5F520D29-5B17-4EB0-BB37-F4AE847A0B7A}">
      <dsp:nvSpPr>
        <dsp:cNvPr id="0" name=""/>
        <dsp:cNvSpPr/>
      </dsp:nvSpPr>
      <dsp:spPr>
        <a:xfrm>
          <a:off x="5841545" y="2164888"/>
          <a:ext cx="4315781" cy="2027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Engage citizenry by allowing them to explore available opportunities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Provide a data-driven approach to human resource management in smart cities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Encourage reskilling and upskilling</a:t>
          </a:r>
          <a:endParaRPr lang="en-US" sz="1700" kern="1200"/>
        </a:p>
      </dsp:txBody>
      <dsp:txXfrm>
        <a:off x="5841545" y="2164888"/>
        <a:ext cx="4315781" cy="20279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2B9A02-3BC0-49F6-BE83-0A803C0B7F02}">
      <dsp:nvSpPr>
        <dsp:cNvPr id="0" name=""/>
        <dsp:cNvSpPr/>
      </dsp:nvSpPr>
      <dsp:spPr>
        <a:xfrm>
          <a:off x="0" y="531"/>
          <a:ext cx="10865555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7996DF-6AF9-486E-8D05-04A6869501EC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7DF125-D010-447F-B1F2-6A886CB73D4B}">
      <dsp:nvSpPr>
        <dsp:cNvPr id="0" name=""/>
        <dsp:cNvSpPr/>
      </dsp:nvSpPr>
      <dsp:spPr>
        <a:xfrm>
          <a:off x="1435590" y="531"/>
          <a:ext cx="9429964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500" kern="1200">
              <a:latin typeface="Century Gothic" panose="020B0502020202020204" pitchFamily="34" charset="0"/>
            </a:rPr>
            <a:t>RFC 2119 – Anti-</a:t>
          </a:r>
          <a:r>
            <a:rPr kumimoji="1" lang="en-US" sz="2500" kern="1200" err="1">
              <a:latin typeface="Century Gothic" panose="020B0502020202020204" pitchFamily="34" charset="0"/>
            </a:rPr>
            <a:t>bikeshedding</a:t>
          </a:r>
          <a:endParaRPr lang="en-US" sz="2500" kern="1200">
            <a:latin typeface="Century Gothic" panose="020B0502020202020204" pitchFamily="34" charset="0"/>
          </a:endParaRPr>
        </a:p>
      </dsp:txBody>
      <dsp:txXfrm>
        <a:off x="1435590" y="531"/>
        <a:ext cx="9429964" cy="1242935"/>
      </dsp:txXfrm>
    </dsp:sp>
    <dsp:sp modelId="{8ECA1967-1263-4003-8CB1-63EB48BE51AF}">
      <dsp:nvSpPr>
        <dsp:cNvPr id="0" name=""/>
        <dsp:cNvSpPr/>
      </dsp:nvSpPr>
      <dsp:spPr>
        <a:xfrm>
          <a:off x="0" y="1554201"/>
          <a:ext cx="10865555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E4FFA7-4284-494C-B642-A48AD12E59D9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58B897-7E87-4775-B666-96C255AEB0E6}">
      <dsp:nvSpPr>
        <dsp:cNvPr id="0" name=""/>
        <dsp:cNvSpPr/>
      </dsp:nvSpPr>
      <dsp:spPr>
        <a:xfrm>
          <a:off x="1435590" y="1554201"/>
          <a:ext cx="9429964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500" kern="1200">
              <a:latin typeface="Century Gothic" panose="020B0502020202020204" pitchFamily="34" charset="0"/>
            </a:rPr>
            <a:t>SOC 2018 – Job Classification System</a:t>
          </a:r>
          <a:endParaRPr lang="en-US" sz="2500" kern="1200">
            <a:latin typeface="Century Gothic" panose="020B0502020202020204" pitchFamily="34" charset="0"/>
          </a:endParaRPr>
        </a:p>
      </dsp:txBody>
      <dsp:txXfrm>
        <a:off x="1435590" y="1554201"/>
        <a:ext cx="9429964" cy="1242935"/>
      </dsp:txXfrm>
    </dsp:sp>
    <dsp:sp modelId="{6ECB88A7-E00B-479A-A802-E09471C40AA3}">
      <dsp:nvSpPr>
        <dsp:cNvPr id="0" name=""/>
        <dsp:cNvSpPr/>
      </dsp:nvSpPr>
      <dsp:spPr>
        <a:xfrm>
          <a:off x="0" y="3107870"/>
          <a:ext cx="10865555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18ACDC-680D-42C9-ABB2-2969CC6EEB12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6F60C0-5BB2-4F80-B3F1-1C9D8791D989}">
      <dsp:nvSpPr>
        <dsp:cNvPr id="0" name=""/>
        <dsp:cNvSpPr/>
      </dsp:nvSpPr>
      <dsp:spPr>
        <a:xfrm>
          <a:off x="1435590" y="3107870"/>
          <a:ext cx="9429964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500" kern="1200">
              <a:latin typeface="Century Gothic" panose="020B0502020202020204" pitchFamily="34" charset="0"/>
            </a:rPr>
            <a:t>WCAG 2.2 - Usability Guidelines</a:t>
          </a:r>
          <a:endParaRPr lang="en-US" sz="2500" kern="1200">
            <a:latin typeface="Century Gothic" panose="020B0502020202020204" pitchFamily="34" charset="0"/>
          </a:endParaRPr>
        </a:p>
      </dsp:txBody>
      <dsp:txXfrm>
        <a:off x="1435590" y="3107870"/>
        <a:ext cx="9429964" cy="12429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7A07D4-C1B5-5F4F-916B-04925FFD4F22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9EF905-714A-AD41-A32C-E79690EE9F44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800" kern="1200">
              <a:latin typeface="Century Gothic" panose="020B0502020202020204" pitchFamily="34" charset="0"/>
            </a:rPr>
            <a:t>Professor Mate – Domain Expert / Smart City Manager</a:t>
          </a:r>
          <a:endParaRPr lang="en-US" sz="2800" kern="1200">
            <a:latin typeface="Century Gothic" panose="020B0502020202020204" pitchFamily="34" charset="0"/>
          </a:endParaRPr>
        </a:p>
      </dsp:txBody>
      <dsp:txXfrm>
        <a:off x="378614" y="886531"/>
        <a:ext cx="2810360" cy="1744948"/>
      </dsp:txXfrm>
    </dsp:sp>
    <dsp:sp modelId="{51D76834-0AB8-174B-9E3D-A8BDBFA8798C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DA381E-85CA-234E-BB20-CDF00ECD0E9E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800" kern="1200">
              <a:latin typeface="Century Gothic" panose="020B0502020202020204" pitchFamily="34" charset="0"/>
            </a:rPr>
            <a:t>Professor Uwe – Domain Expert / Smart City Manager</a:t>
          </a:r>
          <a:endParaRPr lang="en-US" sz="2800" kern="1200">
            <a:latin typeface="Century Gothic" panose="020B0502020202020204" pitchFamily="34" charset="0"/>
          </a:endParaRPr>
        </a:p>
      </dsp:txBody>
      <dsp:txXfrm>
        <a:off x="3946203" y="886531"/>
        <a:ext cx="2810360" cy="1744948"/>
      </dsp:txXfrm>
    </dsp:sp>
    <dsp:sp modelId="{6923EC21-46AD-AD49-8E2A-475CEA77D415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30F50B-7C12-7E44-9E80-D550AF3C9CF0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800" kern="1200">
              <a:latin typeface="Century Gothic" panose="020B0502020202020204" pitchFamily="34" charset="0"/>
            </a:rPr>
            <a:t>Alireza – Technical Expert</a:t>
          </a:r>
          <a:endParaRPr lang="en-US" sz="2800" kern="1200">
            <a:latin typeface="Century Gothic" panose="020B0502020202020204" pitchFamily="34" charset="0"/>
          </a:endParaRPr>
        </a:p>
      </dsp:txBody>
      <dsp:txXfrm>
        <a:off x="7513791" y="886531"/>
        <a:ext cx="2810360" cy="17449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F53010-0AFD-DC4F-9DFD-9C00D61575E7}">
      <dsp:nvSpPr>
        <dsp:cNvPr id="0" name=""/>
        <dsp:cNvSpPr/>
      </dsp:nvSpPr>
      <dsp:spPr>
        <a:xfrm>
          <a:off x="0" y="2626263"/>
          <a:ext cx="10515600" cy="17231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>
              <a:latin typeface="Century Gothic" panose="020B0502020202020204" pitchFamily="34" charset="0"/>
            </a:rPr>
            <a:t>70% attempted a career change at some point</a:t>
          </a:r>
        </a:p>
      </dsp:txBody>
      <dsp:txXfrm>
        <a:off x="0" y="2626263"/>
        <a:ext cx="10515600" cy="930480"/>
      </dsp:txXfrm>
    </dsp:sp>
    <dsp:sp modelId="{8A8CFB61-5FE7-9C41-8DF9-6B75404668B6}">
      <dsp:nvSpPr>
        <dsp:cNvPr id="0" name=""/>
        <dsp:cNvSpPr/>
      </dsp:nvSpPr>
      <dsp:spPr>
        <a:xfrm>
          <a:off x="1283" y="3522281"/>
          <a:ext cx="2102606" cy="7926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Century Gothic" panose="020B0502020202020204" pitchFamily="34" charset="0"/>
            </a:rPr>
            <a:t>40% attempted a job change due to anticipated demand</a:t>
          </a:r>
        </a:p>
      </dsp:txBody>
      <dsp:txXfrm>
        <a:off x="1283" y="3522281"/>
        <a:ext cx="2102606" cy="792631"/>
      </dsp:txXfrm>
    </dsp:sp>
    <dsp:sp modelId="{8CC9F02B-6F6C-F147-A783-4291B073EA15}">
      <dsp:nvSpPr>
        <dsp:cNvPr id="0" name=""/>
        <dsp:cNvSpPr/>
      </dsp:nvSpPr>
      <dsp:spPr>
        <a:xfrm>
          <a:off x="2103890" y="3522281"/>
          <a:ext cx="2102606" cy="7926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Century Gothic" panose="020B0502020202020204" pitchFamily="34" charset="0"/>
            </a:rPr>
            <a:t>30% failed to successfully transition careers</a:t>
          </a:r>
        </a:p>
      </dsp:txBody>
      <dsp:txXfrm>
        <a:off x="2103890" y="3522281"/>
        <a:ext cx="2102606" cy="792631"/>
      </dsp:txXfrm>
    </dsp:sp>
    <dsp:sp modelId="{1272AEA8-A524-8A49-9520-24B9B5809E97}">
      <dsp:nvSpPr>
        <dsp:cNvPr id="0" name=""/>
        <dsp:cNvSpPr/>
      </dsp:nvSpPr>
      <dsp:spPr>
        <a:xfrm>
          <a:off x="4206496" y="3522281"/>
          <a:ext cx="2102606" cy="7926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Century Gothic" panose="020B0502020202020204" pitchFamily="34" charset="0"/>
            </a:rPr>
            <a:t>30% were uncertain about their career direction</a:t>
          </a:r>
        </a:p>
      </dsp:txBody>
      <dsp:txXfrm>
        <a:off x="4206496" y="3522281"/>
        <a:ext cx="2102606" cy="792631"/>
      </dsp:txXfrm>
    </dsp:sp>
    <dsp:sp modelId="{E6CC001A-C900-EB44-B679-FFA328C5ED76}">
      <dsp:nvSpPr>
        <dsp:cNvPr id="0" name=""/>
        <dsp:cNvSpPr/>
      </dsp:nvSpPr>
      <dsp:spPr>
        <a:xfrm>
          <a:off x="6309103" y="3522281"/>
          <a:ext cx="2102606" cy="7926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Century Gothic" panose="020B0502020202020204" pitchFamily="34" charset="0"/>
            </a:rPr>
            <a:t>50% utilized online learning material to help transition</a:t>
          </a:r>
        </a:p>
      </dsp:txBody>
      <dsp:txXfrm>
        <a:off x="6309103" y="3522281"/>
        <a:ext cx="2102606" cy="792631"/>
      </dsp:txXfrm>
    </dsp:sp>
    <dsp:sp modelId="{A98BBC53-CF71-3F4F-9025-4C20B83D87D5}">
      <dsp:nvSpPr>
        <dsp:cNvPr id="0" name=""/>
        <dsp:cNvSpPr/>
      </dsp:nvSpPr>
      <dsp:spPr>
        <a:xfrm>
          <a:off x="8411709" y="3522281"/>
          <a:ext cx="2102606" cy="7926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Century Gothic" panose="020B0502020202020204" pitchFamily="34" charset="0"/>
            </a:rPr>
            <a:t>60% utilized certification courses or exams to help transition</a:t>
          </a:r>
        </a:p>
      </dsp:txBody>
      <dsp:txXfrm>
        <a:off x="8411709" y="3522281"/>
        <a:ext cx="2102606" cy="792631"/>
      </dsp:txXfrm>
    </dsp:sp>
    <dsp:sp modelId="{0678A98A-4D2E-FD4A-A673-05E070CC8E8C}">
      <dsp:nvSpPr>
        <dsp:cNvPr id="0" name=""/>
        <dsp:cNvSpPr/>
      </dsp:nvSpPr>
      <dsp:spPr>
        <a:xfrm rot="10800000">
          <a:off x="0" y="1962"/>
          <a:ext cx="10515600" cy="2650147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>
              <a:latin typeface="Century Gothic" panose="020B0502020202020204" pitchFamily="34" charset="0"/>
            </a:rPr>
            <a:t>Conducted a Friends and Family Survey - 29 respondents</a:t>
          </a:r>
        </a:p>
      </dsp:txBody>
      <dsp:txXfrm rot="10800000">
        <a:off x="0" y="1962"/>
        <a:ext cx="10515600" cy="172198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22EA50-CCE7-4A38-B93F-D20F354238DB}">
      <dsp:nvSpPr>
        <dsp:cNvPr id="0" name=""/>
        <dsp:cNvSpPr/>
      </dsp:nvSpPr>
      <dsp:spPr>
        <a:xfrm rot="5400000">
          <a:off x="5095564" y="-3214859"/>
          <a:ext cx="2129957" cy="90947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>
              <a:latin typeface="Century Gothic"/>
              <a:ea typeface="+mn-lt"/>
              <a:cs typeface="+mn-lt"/>
            </a:rPr>
            <a:t>Standardized codes used to classify jobs into occupational categories.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>
              <a:latin typeface="Century Gothic"/>
              <a:ea typeface="+mn-lt"/>
              <a:cs typeface="+mn-lt"/>
            </a:rPr>
            <a:t>Groups similar job duties and skills into detailed occupations.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>
              <a:latin typeface="Century Gothic"/>
              <a:ea typeface="+mn-lt"/>
              <a:cs typeface="+mn-lt"/>
            </a:rPr>
            <a:t>Used for data processing purposes.</a:t>
          </a:r>
        </a:p>
      </dsp:txBody>
      <dsp:txXfrm rot="-5400000">
        <a:off x="1613159" y="371522"/>
        <a:ext cx="8990792" cy="1922005"/>
      </dsp:txXfrm>
    </dsp:sp>
    <dsp:sp modelId="{B315562E-88BD-4DAE-B075-81D314F946F3}">
      <dsp:nvSpPr>
        <dsp:cNvPr id="0" name=""/>
        <dsp:cNvSpPr/>
      </dsp:nvSpPr>
      <dsp:spPr>
        <a:xfrm>
          <a:off x="14427" y="2602"/>
          <a:ext cx="1612908" cy="26624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>
              <a:latin typeface="Century Gothic"/>
              <a:ea typeface="+mn-lt"/>
              <a:cs typeface="+mn-lt"/>
            </a:rPr>
            <a:t>SOC Codes</a:t>
          </a:r>
          <a:endParaRPr lang="en-US" sz="3000" kern="1200"/>
        </a:p>
      </dsp:txBody>
      <dsp:txXfrm>
        <a:off x="93163" y="81338"/>
        <a:ext cx="1455436" cy="250497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7F6732-4723-414E-BCC4-C65351DECD02}">
      <dsp:nvSpPr>
        <dsp:cNvPr id="0" name=""/>
        <dsp:cNvSpPr/>
      </dsp:nvSpPr>
      <dsp:spPr>
        <a:xfrm>
          <a:off x="0" y="3872590"/>
          <a:ext cx="10515600" cy="1104959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latin typeface="Century Gothic"/>
            </a:rPr>
            <a:t>Detailed identifier (d)</a:t>
          </a:r>
        </a:p>
      </dsp:txBody>
      <dsp:txXfrm>
        <a:off x="0" y="3872590"/>
        <a:ext cx="3154680" cy="1104959"/>
      </dsp:txXfrm>
    </dsp:sp>
    <dsp:sp modelId="{5C8FCA84-B045-4513-A4F5-C3AF6FCDAE95}">
      <dsp:nvSpPr>
        <dsp:cNvPr id="0" name=""/>
        <dsp:cNvSpPr/>
      </dsp:nvSpPr>
      <dsp:spPr>
        <a:xfrm>
          <a:off x="0" y="2583471"/>
          <a:ext cx="10515600" cy="1104959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latin typeface="Century Gothic"/>
            </a:rPr>
            <a:t>Broad identifier (bb) </a:t>
          </a:r>
        </a:p>
      </dsp:txBody>
      <dsp:txXfrm>
        <a:off x="0" y="2583471"/>
        <a:ext cx="3154680" cy="1104959"/>
      </dsp:txXfrm>
    </dsp:sp>
    <dsp:sp modelId="{06529543-EFF5-49E4-B468-ACA61F1E3F08}">
      <dsp:nvSpPr>
        <dsp:cNvPr id="0" name=""/>
        <dsp:cNvSpPr/>
      </dsp:nvSpPr>
      <dsp:spPr>
        <a:xfrm>
          <a:off x="0" y="1294352"/>
          <a:ext cx="10515600" cy="1104959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latin typeface="Century Gothic"/>
            </a:rPr>
            <a:t>Minor group (m)</a:t>
          </a:r>
        </a:p>
      </dsp:txBody>
      <dsp:txXfrm>
        <a:off x="0" y="1294352"/>
        <a:ext cx="3154680" cy="1104959"/>
      </dsp:txXfrm>
    </dsp:sp>
    <dsp:sp modelId="{F820167B-FD61-493A-899B-715E577D95BD}">
      <dsp:nvSpPr>
        <dsp:cNvPr id="0" name=""/>
        <dsp:cNvSpPr/>
      </dsp:nvSpPr>
      <dsp:spPr>
        <a:xfrm>
          <a:off x="0" y="5232"/>
          <a:ext cx="10515600" cy="1104959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latin typeface="Century Gothic"/>
            </a:rPr>
            <a:t>Major group (MM)</a:t>
          </a:r>
        </a:p>
      </dsp:txBody>
      <dsp:txXfrm>
        <a:off x="0" y="5232"/>
        <a:ext cx="3154680" cy="1104959"/>
      </dsp:txXfrm>
    </dsp:sp>
    <dsp:sp modelId="{85E029B7-9A77-40BE-B396-BEF02F8CAF92}">
      <dsp:nvSpPr>
        <dsp:cNvPr id="0" name=""/>
        <dsp:cNvSpPr/>
      </dsp:nvSpPr>
      <dsp:spPr>
        <a:xfrm>
          <a:off x="6488274" y="97312"/>
          <a:ext cx="1381199" cy="9207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latin typeface="Century Gothic"/>
            </a:rPr>
            <a:t>13-0000</a:t>
          </a:r>
          <a:r>
            <a:rPr lang="en-US" sz="1200" kern="1200">
              <a:latin typeface="Century Gothic"/>
            </a:rPr>
            <a:t> Business and Financial Operations Occupations</a:t>
          </a:r>
        </a:p>
      </dsp:txBody>
      <dsp:txXfrm>
        <a:off x="6515243" y="124281"/>
        <a:ext cx="1327261" cy="866861"/>
      </dsp:txXfrm>
    </dsp:sp>
    <dsp:sp modelId="{46693873-646A-437B-B55F-3269D2BA2802}">
      <dsp:nvSpPr>
        <dsp:cNvPr id="0" name=""/>
        <dsp:cNvSpPr/>
      </dsp:nvSpPr>
      <dsp:spPr>
        <a:xfrm>
          <a:off x="5832204" y="1018112"/>
          <a:ext cx="1346669" cy="368319"/>
        </a:xfrm>
        <a:custGeom>
          <a:avLst/>
          <a:gdLst/>
          <a:ahLst/>
          <a:cxnLst/>
          <a:rect l="0" t="0" r="0" b="0"/>
          <a:pathLst>
            <a:path>
              <a:moveTo>
                <a:pt x="1346669" y="0"/>
              </a:moveTo>
              <a:lnTo>
                <a:pt x="1346669" y="184159"/>
              </a:lnTo>
              <a:lnTo>
                <a:pt x="0" y="184159"/>
              </a:lnTo>
              <a:lnTo>
                <a:pt x="0" y="368319"/>
              </a:lnTo>
            </a:path>
          </a:pathLst>
        </a:custGeom>
        <a:noFill/>
        <a:ln w="1905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130B21-A585-419B-8467-ECB1C07AA3AA}">
      <dsp:nvSpPr>
        <dsp:cNvPr id="0" name=""/>
        <dsp:cNvSpPr/>
      </dsp:nvSpPr>
      <dsp:spPr>
        <a:xfrm>
          <a:off x="5141604" y="1386431"/>
          <a:ext cx="1381199" cy="9207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latin typeface="Century Gothic"/>
            </a:rPr>
            <a:t>13-2000</a:t>
          </a:r>
          <a:r>
            <a:rPr lang="en-US" sz="1400" kern="1200">
              <a:latin typeface="Century Gothic"/>
            </a:rPr>
            <a:t> Financial Specialists</a:t>
          </a:r>
        </a:p>
      </dsp:txBody>
      <dsp:txXfrm>
        <a:off x="5168573" y="1413400"/>
        <a:ext cx="1327261" cy="866861"/>
      </dsp:txXfrm>
    </dsp:sp>
    <dsp:sp modelId="{EC1570E2-EDDC-4237-892E-2B28D2A70227}">
      <dsp:nvSpPr>
        <dsp:cNvPr id="0" name=""/>
        <dsp:cNvSpPr/>
      </dsp:nvSpPr>
      <dsp:spPr>
        <a:xfrm>
          <a:off x="4934424" y="2307231"/>
          <a:ext cx="897779" cy="368319"/>
        </a:xfrm>
        <a:custGeom>
          <a:avLst/>
          <a:gdLst/>
          <a:ahLst/>
          <a:cxnLst/>
          <a:rect l="0" t="0" r="0" b="0"/>
          <a:pathLst>
            <a:path>
              <a:moveTo>
                <a:pt x="897779" y="0"/>
              </a:moveTo>
              <a:lnTo>
                <a:pt x="897779" y="184159"/>
              </a:lnTo>
              <a:lnTo>
                <a:pt x="0" y="184159"/>
              </a:lnTo>
              <a:lnTo>
                <a:pt x="0" y="368319"/>
              </a:lnTo>
            </a:path>
          </a:pathLst>
        </a:custGeom>
        <a:noFill/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76CEC4-17F4-41B7-96E5-5656008CCF87}">
      <dsp:nvSpPr>
        <dsp:cNvPr id="0" name=""/>
        <dsp:cNvSpPr/>
      </dsp:nvSpPr>
      <dsp:spPr>
        <a:xfrm>
          <a:off x="4243825" y="2675551"/>
          <a:ext cx="1381199" cy="9207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latin typeface="Century Gothic"/>
            </a:rPr>
            <a:t>13-2010</a:t>
          </a:r>
          <a:r>
            <a:rPr lang="en-US" sz="1400" kern="1200">
              <a:latin typeface="Century Gothic"/>
            </a:rPr>
            <a:t> Accountants and Auditors </a:t>
          </a:r>
        </a:p>
      </dsp:txBody>
      <dsp:txXfrm>
        <a:off x="4270794" y="2702520"/>
        <a:ext cx="1327261" cy="866861"/>
      </dsp:txXfrm>
    </dsp:sp>
    <dsp:sp modelId="{E11FFC47-AA58-4CF8-AA9B-24639305D7B4}">
      <dsp:nvSpPr>
        <dsp:cNvPr id="0" name=""/>
        <dsp:cNvSpPr/>
      </dsp:nvSpPr>
      <dsp:spPr>
        <a:xfrm>
          <a:off x="4888704" y="3596351"/>
          <a:ext cx="91440" cy="3683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8319"/>
              </a:lnTo>
            </a:path>
          </a:pathLst>
        </a:custGeom>
        <a:noFill/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8D2C18-FD8E-4D49-9F98-7CC7AEEE1437}">
      <dsp:nvSpPr>
        <dsp:cNvPr id="0" name=""/>
        <dsp:cNvSpPr/>
      </dsp:nvSpPr>
      <dsp:spPr>
        <a:xfrm>
          <a:off x="4243825" y="3964670"/>
          <a:ext cx="1381199" cy="9207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latin typeface="Century Gothic"/>
            </a:rPr>
            <a:t>13-2011</a:t>
          </a:r>
          <a:r>
            <a:rPr lang="en-US" sz="1300" kern="1200">
              <a:latin typeface="Century Gothic"/>
            </a:rPr>
            <a:t> Accountants</a:t>
          </a:r>
        </a:p>
      </dsp:txBody>
      <dsp:txXfrm>
        <a:off x="4270794" y="3991639"/>
        <a:ext cx="1327261" cy="866861"/>
      </dsp:txXfrm>
    </dsp:sp>
    <dsp:sp modelId="{EEE4CCBC-586C-4AFC-871A-69EB4BA9FB25}">
      <dsp:nvSpPr>
        <dsp:cNvPr id="0" name=""/>
        <dsp:cNvSpPr/>
      </dsp:nvSpPr>
      <dsp:spPr>
        <a:xfrm>
          <a:off x="5832204" y="2307231"/>
          <a:ext cx="897779" cy="3683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59"/>
              </a:lnTo>
              <a:lnTo>
                <a:pt x="897779" y="184159"/>
              </a:lnTo>
              <a:lnTo>
                <a:pt x="897779" y="368319"/>
              </a:lnTo>
            </a:path>
          </a:pathLst>
        </a:custGeom>
        <a:noFill/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0D2DC0-9775-4601-B63E-200E6FF87515}">
      <dsp:nvSpPr>
        <dsp:cNvPr id="0" name=""/>
        <dsp:cNvSpPr/>
      </dsp:nvSpPr>
      <dsp:spPr>
        <a:xfrm>
          <a:off x="6039384" y="2675551"/>
          <a:ext cx="1381199" cy="9207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latin typeface="Century Gothic"/>
              <a:cs typeface="Calibri"/>
            </a:rPr>
            <a:t>13-2050</a:t>
          </a:r>
          <a:r>
            <a:rPr lang="en-US" sz="1400" kern="1200">
              <a:latin typeface="Century Gothic"/>
              <a:cs typeface="Calibri"/>
            </a:rPr>
            <a:t> Financial Analysts and Advisors</a:t>
          </a:r>
        </a:p>
      </dsp:txBody>
      <dsp:txXfrm>
        <a:off x="6066353" y="2702520"/>
        <a:ext cx="1327261" cy="866861"/>
      </dsp:txXfrm>
    </dsp:sp>
    <dsp:sp modelId="{ACE2976B-6AF5-4F6F-82EC-3ABB164E2915}">
      <dsp:nvSpPr>
        <dsp:cNvPr id="0" name=""/>
        <dsp:cNvSpPr/>
      </dsp:nvSpPr>
      <dsp:spPr>
        <a:xfrm>
          <a:off x="6684264" y="3596351"/>
          <a:ext cx="91440" cy="3683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8319"/>
              </a:lnTo>
            </a:path>
          </a:pathLst>
        </a:custGeom>
        <a:noFill/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61637D-41F3-499F-8161-F5D3F4355DC0}">
      <dsp:nvSpPr>
        <dsp:cNvPr id="0" name=""/>
        <dsp:cNvSpPr/>
      </dsp:nvSpPr>
      <dsp:spPr>
        <a:xfrm>
          <a:off x="6039384" y="3964670"/>
          <a:ext cx="1381199" cy="9207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latin typeface="Century Gothic"/>
            </a:rPr>
            <a:t>13-2052</a:t>
          </a:r>
          <a:r>
            <a:rPr lang="en-US" sz="1300" kern="1200">
              <a:latin typeface="Century Gothic"/>
            </a:rPr>
            <a:t> Personal Financial Advisors</a:t>
          </a:r>
        </a:p>
      </dsp:txBody>
      <dsp:txXfrm>
        <a:off x="6066353" y="3991639"/>
        <a:ext cx="1327261" cy="866861"/>
      </dsp:txXfrm>
    </dsp:sp>
    <dsp:sp modelId="{2EC4FE24-C75B-48F4-AF98-66BE3FB75034}">
      <dsp:nvSpPr>
        <dsp:cNvPr id="0" name=""/>
        <dsp:cNvSpPr/>
      </dsp:nvSpPr>
      <dsp:spPr>
        <a:xfrm>
          <a:off x="7178873" y="1018112"/>
          <a:ext cx="1346669" cy="3683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59"/>
              </a:lnTo>
              <a:lnTo>
                <a:pt x="1346669" y="184159"/>
              </a:lnTo>
              <a:lnTo>
                <a:pt x="1346669" y="368319"/>
              </a:lnTo>
            </a:path>
          </a:pathLst>
        </a:custGeom>
        <a:noFill/>
        <a:ln w="1905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F3F785-5038-4BBA-9110-9B749B9CFBF0}">
      <dsp:nvSpPr>
        <dsp:cNvPr id="0" name=""/>
        <dsp:cNvSpPr/>
      </dsp:nvSpPr>
      <dsp:spPr>
        <a:xfrm>
          <a:off x="7834943" y="1386431"/>
          <a:ext cx="1381199" cy="9207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13-1000</a:t>
          </a:r>
          <a:r>
            <a:rPr lang="en-US" sz="1400" kern="1200"/>
            <a:t> </a:t>
          </a:r>
          <a:r>
            <a:rPr lang="en-US" sz="1400" kern="1200">
              <a:latin typeface="Century Gothic"/>
            </a:rPr>
            <a:t>Business Operations Specialists</a:t>
          </a:r>
        </a:p>
      </dsp:txBody>
      <dsp:txXfrm>
        <a:off x="7861912" y="1413400"/>
        <a:ext cx="1327261" cy="866861"/>
      </dsp:txXfrm>
    </dsp:sp>
    <dsp:sp modelId="{0A0DDA89-C3E0-4153-A34A-1600F74A88A3}">
      <dsp:nvSpPr>
        <dsp:cNvPr id="0" name=""/>
        <dsp:cNvSpPr/>
      </dsp:nvSpPr>
      <dsp:spPr>
        <a:xfrm>
          <a:off x="8479823" y="2307231"/>
          <a:ext cx="91440" cy="3683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8319"/>
              </a:lnTo>
            </a:path>
          </a:pathLst>
        </a:custGeom>
        <a:noFill/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426F2A-4602-47EA-B098-0A0E6173D441}">
      <dsp:nvSpPr>
        <dsp:cNvPr id="0" name=""/>
        <dsp:cNvSpPr/>
      </dsp:nvSpPr>
      <dsp:spPr>
        <a:xfrm>
          <a:off x="7834943" y="2675551"/>
          <a:ext cx="1381199" cy="9207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latin typeface="Century Gothic"/>
            </a:rPr>
            <a:t>13-1030</a:t>
          </a:r>
          <a:r>
            <a:rPr lang="en-US" sz="1200" kern="1200">
              <a:latin typeface="Century Gothic"/>
            </a:rPr>
            <a:t> Claims Adjusters, Appraisers, Examiners, and Investigators</a:t>
          </a:r>
        </a:p>
      </dsp:txBody>
      <dsp:txXfrm>
        <a:off x="7861912" y="2702520"/>
        <a:ext cx="1327261" cy="866861"/>
      </dsp:txXfrm>
    </dsp:sp>
    <dsp:sp modelId="{DDD995D7-9E69-40AC-8359-A39E9DAC8C54}">
      <dsp:nvSpPr>
        <dsp:cNvPr id="0" name=""/>
        <dsp:cNvSpPr/>
      </dsp:nvSpPr>
      <dsp:spPr>
        <a:xfrm>
          <a:off x="8479823" y="3596351"/>
          <a:ext cx="91440" cy="3683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8319"/>
              </a:lnTo>
            </a:path>
          </a:pathLst>
        </a:custGeom>
        <a:noFill/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E3E82F-5153-4FF8-9F7E-23A279E8074B}">
      <dsp:nvSpPr>
        <dsp:cNvPr id="0" name=""/>
        <dsp:cNvSpPr/>
      </dsp:nvSpPr>
      <dsp:spPr>
        <a:xfrm>
          <a:off x="7834943" y="3964670"/>
          <a:ext cx="1381199" cy="9207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latin typeface="Century Gothic"/>
            </a:rPr>
            <a:t>13-1032</a:t>
          </a:r>
          <a:r>
            <a:rPr lang="en-US" sz="1400" kern="1200">
              <a:latin typeface="Century Gothic"/>
            </a:rPr>
            <a:t> Insurance Appraisers</a:t>
          </a:r>
        </a:p>
      </dsp:txBody>
      <dsp:txXfrm>
        <a:off x="7861912" y="3991639"/>
        <a:ext cx="1327261" cy="8668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DC69B7-C024-1A4A-8B08-8029C71229D4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41002-E2A2-0141-BF06-00B08325A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857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s.gov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41002-E2A2-0141-BF06-00B08325A4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920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41002-E2A2-0141-BF06-00B08325A4C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77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 explain: </a:t>
            </a:r>
          </a:p>
          <a:p>
            <a:r>
              <a:rPr lang="en-US"/>
              <a:t>- What is SOC standard that we will use as the footing of the how the system handles occupation</a:t>
            </a:r>
            <a:r>
              <a:rPr lang="en-JP"/>
              <a:t>.</a:t>
            </a:r>
            <a:endParaRPr lang="en-JP">
              <a:ea typeface="Calibri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>
              <a:latin typeface="Century Gothic"/>
              <a:ea typeface="+mn-lt"/>
              <a:cs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latin typeface="Century Gothic"/>
                <a:ea typeface="+mn-lt"/>
                <a:cs typeface="+mn-lt"/>
              </a:rPr>
              <a:t>Notes:</a:t>
            </a:r>
          </a:p>
          <a:p>
            <a:pPr marL="171450" indent="-171450">
              <a:buFontTx/>
              <a:buChar char="-"/>
              <a:defRPr/>
            </a:pPr>
            <a:r>
              <a:rPr lang="en-US" sz="1200">
                <a:latin typeface="Century Gothic"/>
                <a:ea typeface="+mn-lt"/>
                <a:cs typeface="+mn-lt"/>
              </a:rPr>
              <a:t>Standardized codes used by </a:t>
            </a:r>
            <a:r>
              <a:rPr lang="en-US">
                <a:hlinkClick r:id="rId3"/>
              </a:rPr>
              <a:t>U.S. Bureau of Labor Statistics</a:t>
            </a:r>
            <a:r>
              <a:rPr lang="en-US"/>
              <a:t> </a:t>
            </a:r>
            <a:r>
              <a:rPr lang="en-US" sz="1200">
                <a:latin typeface="Century Gothic"/>
                <a:ea typeface="+mn-lt"/>
                <a:cs typeface="+mn-lt"/>
              </a:rPr>
              <a:t>to classify workers and jobs into occupational </a:t>
            </a:r>
            <a:r>
              <a:rPr lang="en-US" sz="1200" err="1">
                <a:latin typeface="Century Gothic"/>
                <a:ea typeface="+mn-lt"/>
                <a:cs typeface="+mn-lt"/>
              </a:rPr>
              <a:t>categorie</a:t>
            </a:r>
            <a:endParaRPr lang="en-US" sz="1200">
              <a:latin typeface="Century Gothic"/>
              <a:ea typeface="+mn-lt"/>
              <a:cs typeface="+mn-lt"/>
            </a:endParaRPr>
          </a:p>
          <a:p>
            <a:pPr marL="171450" indent="-171450">
              <a:buFontTx/>
              <a:buChar char="-"/>
              <a:defRPr/>
            </a:pPr>
            <a:r>
              <a:rPr lang="en-US" sz="1200">
                <a:latin typeface="Century Gothic"/>
                <a:ea typeface="+mn-lt"/>
                <a:cs typeface="+mn-lt"/>
              </a:rPr>
              <a:t>Occupations are classified based on work performed and, in some cases, on the skills, education and/or training needed to perform the work.</a:t>
            </a:r>
          </a:p>
          <a:p>
            <a:pPr marL="171450" indent="-171450">
              <a:buFontTx/>
              <a:buChar char="-"/>
              <a:defRPr/>
            </a:pPr>
            <a:r>
              <a:rPr lang="en-US" sz="1200">
                <a:latin typeface="Century Gothic"/>
                <a:ea typeface="+mn-lt"/>
                <a:cs typeface="+mn-lt"/>
              </a:rPr>
              <a:t>For the purpose of collecting, calculating, analyzing, or disseminating data.</a:t>
            </a:r>
          </a:p>
          <a:p>
            <a:endParaRPr lang="en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41002-E2A2-0141-BF06-00B08325A4C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66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 explain how the codes work just briefly</a:t>
            </a:r>
          </a:p>
          <a:p>
            <a:r>
              <a:rPr lang="en-US"/>
              <a:t>“Here is how the code work, 6 digits, each digits refer to a section that categorize them most bottom is the lowest level detail occupation”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41002-E2A2-0141-BF06-00B08325A4C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04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>
              <a:latin typeface="Century Gothic"/>
              <a:ea typeface="Yu Gothic UI"/>
            </a:endParaRPr>
          </a:p>
          <a:p>
            <a:pPr marL="0" indent="0">
              <a:buFontTx/>
              <a:buNone/>
            </a:pPr>
            <a:r>
              <a:rPr lang="en-US">
                <a:latin typeface="Century Gothic"/>
                <a:ea typeface="Yu Gothic UI"/>
              </a:rPr>
              <a:t>ACTORS THAT WILL INTERACT WITH SYSTEM DIRECTLY CITIZENS</a:t>
            </a:r>
          </a:p>
          <a:p>
            <a:pPr marL="0" indent="0">
              <a:buFontTx/>
              <a:buNone/>
            </a:pPr>
            <a:r>
              <a:rPr lang="en-US"/>
              <a:t>use the system to view job opportunities, acquire educational materials, and gain insights into their skillsets and job market trends to transition into new employment opportunities.</a:t>
            </a:r>
          </a:p>
          <a:p>
            <a:pPr marL="0" indent="0">
              <a:buFontTx/>
              <a:buNone/>
            </a:pPr>
            <a:endParaRPr lang="en-US">
              <a:latin typeface="Century Gothic"/>
              <a:ea typeface="Yu Gothic UI"/>
            </a:endParaRPr>
          </a:p>
          <a:p>
            <a:pPr marL="0" indent="0">
              <a:buFontTx/>
              <a:buNone/>
            </a:pPr>
            <a:r>
              <a:rPr lang="en-US">
                <a:latin typeface="Century Gothic"/>
                <a:ea typeface="Yu Gothic UI"/>
              </a:rPr>
              <a:t>MANAGERS</a:t>
            </a:r>
          </a:p>
          <a:p>
            <a:pPr marL="0" indent="0">
              <a:buFontTx/>
              <a:buNone/>
            </a:pPr>
            <a:r>
              <a:rPr lang="en-US"/>
              <a:t>use the system to analyze and manage the workforce within the city, predict labor trends, assess workforce skills, and plan for future urban development needs.</a:t>
            </a:r>
          </a:p>
          <a:p>
            <a:pPr marL="0" indent="0">
              <a:buFontTx/>
              <a:buNone/>
            </a:pPr>
            <a:endParaRPr lang="en-US">
              <a:latin typeface="Century Gothic"/>
              <a:ea typeface="Yu Gothic UI"/>
            </a:endParaRPr>
          </a:p>
          <a:p>
            <a:pPr marL="0" indent="0">
              <a:buFontTx/>
              <a:buNone/>
            </a:pPr>
            <a:r>
              <a:rPr lang="en-US">
                <a:latin typeface="Century Gothic"/>
                <a:ea typeface="Yu Gothic UI"/>
              </a:rPr>
              <a:t>ADMIN</a:t>
            </a:r>
          </a:p>
          <a:p>
            <a:pPr marL="0" indent="0">
              <a:buFontTx/>
              <a:buNone/>
            </a:pPr>
            <a:r>
              <a:rPr lang="en-US"/>
              <a:t>managing, maintaining, and overseeing the system’s technical aspects. This role includes administrating accounts for city managers, maintaining system, troubleshooting issues, and supporting users.</a:t>
            </a:r>
            <a:endParaRPr lang="en-US">
              <a:latin typeface="Century Gothic"/>
              <a:ea typeface="Yu Gothic U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41002-E2A2-0141-BF06-00B08325A4C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06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 mention t</a:t>
            </a:r>
            <a:r>
              <a:rPr lang="en-JP"/>
              <a:t>he structure of how the functional requirement for our system is developed</a:t>
            </a:r>
            <a:endParaRPr lang="en-US">
              <a:latin typeface="Century Gothic"/>
              <a:ea typeface="Yu Gothic UI"/>
              <a:cs typeface="Arial"/>
            </a:endParaRPr>
          </a:p>
          <a:p>
            <a:pPr marL="171450" indent="-171450">
              <a:buFontTx/>
              <a:buChar char="-"/>
            </a:pPr>
            <a:r>
              <a:rPr lang="en-US">
                <a:latin typeface="Century Gothic"/>
                <a:ea typeface="Yu Gothic UI"/>
                <a:cs typeface="Arial"/>
              </a:rPr>
              <a:t>We came up with use cases of what system should do for the three actors, based on the expert interviews and also surveys, and standards</a:t>
            </a:r>
          </a:p>
          <a:p>
            <a:pPr marL="171450" indent="-171450">
              <a:buFontTx/>
              <a:buChar char="-"/>
            </a:pPr>
            <a:endParaRPr lang="en-US">
              <a:latin typeface="Century Gothic"/>
              <a:ea typeface="Yu Gothic UI"/>
              <a:cs typeface="Arial"/>
            </a:endParaRPr>
          </a:p>
          <a:p>
            <a:pPr marL="171450" indent="-171450">
              <a:buFontTx/>
              <a:buChar char="-"/>
            </a:pPr>
            <a:r>
              <a:rPr lang="en-US">
                <a:latin typeface="Century Gothic"/>
                <a:ea typeface="Yu Gothic UI"/>
                <a:cs typeface="Arial"/>
              </a:rPr>
              <a:t>We have use cases and develop it into one or multiple functional requirement, also based on expert interviews and open standards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>
              <a:latin typeface="Century Gothic"/>
              <a:ea typeface="Yu Gothic UI"/>
              <a:cs typeface="Arial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>
                <a:latin typeface="Century Gothic"/>
                <a:ea typeface="Yu Gothic UI"/>
                <a:cs typeface="Arial"/>
              </a:rPr>
              <a:t>Some functional requirement covers multiple use cases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>
              <a:latin typeface="Century Gothic"/>
              <a:ea typeface="Yu Gothic UI"/>
              <a:cs typeface="Arial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>
                <a:latin typeface="Century Gothic"/>
                <a:ea typeface="Yu Gothic UI"/>
                <a:cs typeface="Arial"/>
              </a:rPr>
              <a:t>Then we also develop some requirement to fill in the gaps like how the content is viewed / </a:t>
            </a:r>
            <a:r>
              <a:rPr lang="en-US"/>
              <a:t>The rest are to support the main ones (like account creation/profile stuff for data to feed the reports)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41002-E2A2-0141-BF06-00B08325A4C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96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 use just three example user FREQ and their systems </a:t>
            </a:r>
            <a:r>
              <a:rPr lang="en-US" err="1"/>
              <a:t>reqs</a:t>
            </a:r>
            <a:r>
              <a:rPr lang="en-US"/>
              <a:t> for each categories. </a:t>
            </a:r>
          </a:p>
          <a:p>
            <a:endParaRPr lang="en-US"/>
          </a:p>
          <a:p>
            <a:r>
              <a:rPr lang="en-US"/>
              <a:t>Kind of the rough idea of what they look like</a:t>
            </a:r>
          </a:p>
          <a:p>
            <a:endParaRPr lang="en-US"/>
          </a:p>
          <a:p>
            <a:r>
              <a:rPr lang="en-US">
                <a:ea typeface="Calibri"/>
                <a:cs typeface="Calibri"/>
              </a:rPr>
              <a:t>We gave team members the use cases and develop them into user and system requirements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41002-E2A2-0141-BF06-00B08325A4C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549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 We’ve identified a problem from reading the literature, </a:t>
            </a:r>
            <a:r>
              <a:rPr lang="en-US" sz="1200">
                <a:latin typeface="Century Gothic" panose="020B0502020202020204" pitchFamily="34" charset="0"/>
                <a:ea typeface="+mn-lt"/>
                <a:cs typeface="+mn-lt"/>
              </a:rPr>
              <a:t>mobilizing human resources</a:t>
            </a:r>
            <a:endParaRPr lang="en-US"/>
          </a:p>
          <a:p>
            <a:r>
              <a:rPr lang="en-US"/>
              <a:t>- We conducted a survey and found that real people do in fact have the problem</a:t>
            </a:r>
            <a:endParaRPr lang="en-US">
              <a:ea typeface="Calibri"/>
              <a:cs typeface="Calibri"/>
            </a:endParaRPr>
          </a:p>
          <a:p>
            <a:r>
              <a:rPr lang="en-US"/>
              <a:t>- We used expert interviews and open standards and also survey to form requirements to solve the problem</a:t>
            </a:r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41002-E2A2-0141-BF06-00B08325A4C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891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0E8C9B-1DEE-37D9-761F-5F82963C5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9E83B84-0CAE-E22D-FED5-AAAFE0DC78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CD6F42-1DBD-2777-12ED-9934EEB43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053B8-AED6-2245-9AD2-3AD424EB14A6}" type="datetimeFigureOut">
              <a:rPr kumimoji="1" lang="ja-JP" altLang="en-US" smtClean="0"/>
              <a:t>2024/5/27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032F65-AACC-C153-5F33-C5D8E764D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1FB6F3-1EAE-D3EF-0013-E8D560E8A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2E73-7B6D-EE45-8EE5-7F497C0C57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5190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15E6AC-BC8F-006B-F170-64D1F6B68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4039414-4954-EB09-F9C9-612393346C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891036-09C4-018C-B7BB-B0A67DE97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053B8-AED6-2245-9AD2-3AD424EB14A6}" type="datetimeFigureOut">
              <a:rPr kumimoji="1" lang="ja-JP" altLang="en-US" smtClean="0"/>
              <a:t>2024/5/27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8DD93A-5DEF-4A20-9861-BAC199493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259B59-EE25-A81A-C900-93B402AA2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2E73-7B6D-EE45-8EE5-7F497C0C57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7508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2DC1437-F190-F594-95FD-268D540526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91DDC74-0C8E-C603-B460-69426DD9C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39C32A-46D1-D07E-46AC-922CA198C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053B8-AED6-2245-9AD2-3AD424EB14A6}" type="datetimeFigureOut">
              <a:rPr kumimoji="1" lang="ja-JP" altLang="en-US" smtClean="0"/>
              <a:t>2024/5/27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FD6765-3F0F-3611-F9AE-BA8189E3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5ACBB7-D5CC-954B-B543-CBF77601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2E73-7B6D-EE45-8EE5-7F497C0C57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8684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5307B1-1F7D-A274-D3F0-B43684B86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CB7B34-2944-52DA-9640-1D28DAC5E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E521B5-8A7E-6A3C-8B1C-4ECA7F323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053B8-AED6-2245-9AD2-3AD424EB14A6}" type="datetimeFigureOut">
              <a:rPr kumimoji="1" lang="ja-JP" altLang="en-US" smtClean="0"/>
              <a:t>2024/5/27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C059D2-44EA-5738-D934-6AD9E759B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0AB46F-6E80-6E99-9438-0EF95FAC7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2E73-7B6D-EE45-8EE5-7F497C0C57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0787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95A8F5-D33C-04BD-3DDB-C7AEE299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988451D-83E8-5513-81FC-0082D7F03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BBDA66-4156-15A4-BAFC-E2EA4C9B2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053B8-AED6-2245-9AD2-3AD424EB14A6}" type="datetimeFigureOut">
              <a:rPr kumimoji="1" lang="ja-JP" altLang="en-US" smtClean="0"/>
              <a:t>2024/5/27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10A5BC-79F4-900A-1530-1FFA17725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AE5292-F906-41B4-330C-9C28A0AC1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2E73-7B6D-EE45-8EE5-7F497C0C57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7041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AAB005-62C6-C665-EC46-9822DE03F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FE3A9B-2E0B-7E30-3F21-C3F836FB2D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634C20A-EDDF-1C35-5278-E3AB37F3F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665EB35-6493-2550-6B19-CC3EAEC4D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053B8-AED6-2245-9AD2-3AD424EB14A6}" type="datetimeFigureOut">
              <a:rPr kumimoji="1" lang="ja-JP" altLang="en-US" smtClean="0"/>
              <a:t>2024/5/27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6176B4D-BBE0-95DF-7D21-E5C3E55E5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304F575-99E2-E789-52FA-362522E19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2E73-7B6D-EE45-8EE5-7F497C0C57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1817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B4936A-1649-AA5E-2F61-10DD14603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24A80AF-A313-CEB4-613B-D8C7DBC7C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C14CC64-73E6-FC81-B3A3-B7ACD3952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6874A29-5D1E-12DB-8287-876A75AC5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40975DC-AB30-7B32-6DC9-A45CA7CE95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882751A-B74F-AED8-F95A-C2A7E556F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053B8-AED6-2245-9AD2-3AD424EB14A6}" type="datetimeFigureOut">
              <a:rPr kumimoji="1" lang="ja-JP" altLang="en-US" smtClean="0"/>
              <a:t>2024/5/27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9ECFC66-FB9A-8BBE-CE7B-E3DC94001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B0BC804-E2E0-FAAB-414D-2F6DAAA0B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2E73-7B6D-EE45-8EE5-7F497C0C57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3135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732B14-96B4-E109-B908-C870BE4CA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F8B8D61-946D-8985-31FA-64B450365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053B8-AED6-2245-9AD2-3AD424EB14A6}" type="datetimeFigureOut">
              <a:rPr kumimoji="1" lang="ja-JP" altLang="en-US" smtClean="0"/>
              <a:t>2024/5/27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6E25D1A-D035-BD3D-485E-313E76AFB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FF8AA68-16E7-21B7-51B5-E1D12BD07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2E73-7B6D-EE45-8EE5-7F497C0C57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4246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EBC7AE8-A9FA-B59E-DEAA-5832CFB89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053B8-AED6-2245-9AD2-3AD424EB14A6}" type="datetimeFigureOut">
              <a:rPr kumimoji="1" lang="ja-JP" altLang="en-US" smtClean="0"/>
              <a:t>2024/5/27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37B88A0-22E6-D85C-2F72-567FCA1A5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EC0955E-F7F8-23CF-4C1B-CAD08CABD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2E73-7B6D-EE45-8EE5-7F497C0C57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5210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34EDAB-BB23-1165-FF4B-8DAAC5B09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4B9C92-1F29-4CC4-1291-7F0F198BB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41AC5EC-C474-B67D-134C-DFEC2E6AA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FC78D82-F978-D199-5A95-08830329D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053B8-AED6-2245-9AD2-3AD424EB14A6}" type="datetimeFigureOut">
              <a:rPr kumimoji="1" lang="ja-JP" altLang="en-US" smtClean="0"/>
              <a:t>2024/5/27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A7BECD1-9C93-C91C-AF49-E6760AD89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01D849A-0AD8-7A43-E50F-3B8D03EFE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2E73-7B6D-EE45-8EE5-7F497C0C57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0153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FA5AA0-E2FF-9EB2-CAEA-01FCF635B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C65CB47-74D5-1632-CF75-80515387A9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9578D5F-3BF2-3FAA-6687-60F3D0ECF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57D5ECF-5775-329C-D501-6AAF64A6D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053B8-AED6-2245-9AD2-3AD424EB14A6}" type="datetimeFigureOut">
              <a:rPr kumimoji="1" lang="ja-JP" altLang="en-US" smtClean="0"/>
              <a:t>2024/5/27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05449DD-94D1-5CF9-CADB-0BEC63E11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D5196B5-C8C4-D881-E60D-C14491320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2E73-7B6D-EE45-8EE5-7F497C0C57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4590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4F333AA-2B5A-8793-A2B9-00C910020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C6B10FA-AF8C-EB22-BDE0-7E4FEBDE1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774F04-0A62-01CD-0141-C868648FC7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7053B8-AED6-2245-9AD2-3AD424EB14A6}" type="datetimeFigureOut">
              <a:rPr kumimoji="1" lang="ja-JP" altLang="en-US" smtClean="0"/>
              <a:t>2024/5/27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88FCA9-A7D6-D269-B83E-17BED7BDB3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8E5C1C-59EC-9677-A687-ABEC37731B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0B2E73-7B6D-EE45-8EE5-7F497C0C57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8816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" name="Rectangle 90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ight Triangle 92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94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82BDB60-B854-7C48-4F64-370A408DE2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8854" y="623275"/>
            <a:ext cx="8719719" cy="3514364"/>
          </a:xfrm>
        </p:spPr>
        <p:txBody>
          <a:bodyPr anchor="b">
            <a:normAutofit/>
          </a:bodyPr>
          <a:lstStyle/>
          <a:p>
            <a:pPr algn="l"/>
            <a:r>
              <a:rPr lang="en-US" altLang="ja-JP" sz="4800" b="1" i="0">
                <a:effectLst/>
                <a:latin typeface="Century Gothic" panose="020B0502020202020204" pitchFamily="34" charset="0"/>
                <a:ea typeface="游ゴシック Light"/>
              </a:rPr>
              <a:t>A System for Citizen-Centric Human Resource Management in Smart Cities</a:t>
            </a:r>
            <a:br>
              <a:rPr lang="en-US" altLang="ja-JP" sz="4800" b="0" i="0">
                <a:effectLst/>
                <a:highlight>
                  <a:srgbClr val="27262B"/>
                </a:highlight>
                <a:latin typeface="Century Gothic" panose="020B0502020202020204" pitchFamily="34" charset="0"/>
              </a:rPr>
            </a:br>
            <a:endParaRPr lang="ja-JP" altLang="en-US" sz="4800">
              <a:latin typeface="Century Gothic" panose="020B0502020202020204" pitchFamily="34" charset="0"/>
              <a:ea typeface="游ゴシック Light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715DCCC-BAFF-FB06-79C6-EFC1DA969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8854" y="3623410"/>
            <a:ext cx="3689094" cy="1891125"/>
          </a:xfrm>
        </p:spPr>
        <p:txBody>
          <a:bodyPr anchor="t">
            <a:normAutofit/>
          </a:bodyPr>
          <a:lstStyle/>
          <a:p>
            <a:pPr algn="l"/>
            <a:r>
              <a:rPr kumimoji="1" lang="en-US" altLang="ja-JP" sz="2000">
                <a:latin typeface="Century Gothic"/>
                <a:ea typeface="游ゴシック"/>
              </a:rPr>
              <a:t>Team AGIL</a:t>
            </a:r>
            <a:r>
              <a:rPr kumimoji="1" lang="en-US" altLang="ja-JP" sz="2000" b="1">
                <a:latin typeface="Century Gothic"/>
                <a:ea typeface="游ゴシック"/>
              </a:rPr>
              <a:t>E</a:t>
            </a:r>
          </a:p>
          <a:p>
            <a:pPr algn="l"/>
            <a:r>
              <a:rPr lang="en-US" altLang="ja-JP" sz="2000">
                <a:latin typeface="Century Gothic"/>
                <a:ea typeface="游ゴシック"/>
              </a:rPr>
              <a:t>21 May 2024</a:t>
            </a:r>
          </a:p>
          <a:p>
            <a:pPr algn="l"/>
            <a:r>
              <a:rPr lang="en-US" altLang="ja-JP" sz="2000">
                <a:latin typeface="Century Gothic"/>
                <a:ea typeface="游ゴシック"/>
              </a:rPr>
              <a:t>ISSE</a:t>
            </a:r>
          </a:p>
          <a:p>
            <a:pPr algn="l"/>
            <a:r>
              <a:rPr lang="en-US" altLang="ja-JP" sz="2000" err="1">
                <a:latin typeface="Century Gothic"/>
                <a:ea typeface="游ゴシック"/>
              </a:rPr>
              <a:t>Ritsumeikan</a:t>
            </a:r>
            <a:r>
              <a:rPr lang="en-US" altLang="ja-JP" sz="2000">
                <a:latin typeface="Century Gothic"/>
                <a:ea typeface="游ゴシック"/>
              </a:rPr>
              <a:t> University</a:t>
            </a:r>
            <a:endParaRPr lang="en-US" altLang="ja-JP" sz="2000">
              <a:latin typeface="Century Gothic" panose="020B0502020202020204" pitchFamily="34" charset="0"/>
              <a:ea typeface="游ゴシック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764E3B-7D42-0D5C-733E-F142D5EE3BE2}"/>
              </a:ext>
            </a:extLst>
          </p:cNvPr>
          <p:cNvSpPr txBox="1"/>
          <p:nvPr/>
        </p:nvSpPr>
        <p:spPr>
          <a:xfrm>
            <a:off x="6734955" y="4137639"/>
            <a:ext cx="4811872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>
                <a:latin typeface="Century Gothic" panose="020B0502020202020204" pitchFamily="34" charset="0"/>
                <a:ea typeface="游ゴシック"/>
              </a:rPr>
              <a:t>Jesse Charles Grabowski</a:t>
            </a:r>
            <a:endParaRPr lang="en-US">
              <a:latin typeface="Century Gothic" panose="020B0502020202020204" pitchFamily="34" charset="0"/>
            </a:endParaRPr>
          </a:p>
          <a:p>
            <a:pPr algn="r"/>
            <a:r>
              <a:rPr lang="en-US">
                <a:latin typeface="Century Gothic" panose="020B0502020202020204" pitchFamily="34" charset="0"/>
                <a:ea typeface="游ゴシック"/>
              </a:rPr>
              <a:t>Andifallih Noor Malela</a:t>
            </a:r>
          </a:p>
          <a:p>
            <a:pPr algn="r"/>
            <a:r>
              <a:rPr lang="en-US" err="1">
                <a:latin typeface="Century Gothic" panose="020B0502020202020204" pitchFamily="34" charset="0"/>
                <a:ea typeface="游ゴシック"/>
              </a:rPr>
              <a:t>Satvik</a:t>
            </a:r>
            <a:r>
              <a:rPr lang="en-US">
                <a:latin typeface="Century Gothic" panose="020B0502020202020204" pitchFamily="34" charset="0"/>
                <a:ea typeface="游ゴシック"/>
              </a:rPr>
              <a:t> Reddy Konda </a:t>
            </a:r>
          </a:p>
          <a:p>
            <a:pPr algn="r"/>
            <a:r>
              <a:rPr lang="en-US" err="1">
                <a:latin typeface="Century Gothic" panose="020B0502020202020204" pitchFamily="34" charset="0"/>
                <a:ea typeface="+mn-lt"/>
                <a:cs typeface="+mn-lt"/>
              </a:rPr>
              <a:t>Hikaru</a:t>
            </a:r>
            <a:r>
              <a:rPr lang="en-US">
                <a:latin typeface="Century Gothic" panose="020B0502020202020204" pitchFamily="34" charset="0"/>
                <a:ea typeface="+mn-lt"/>
                <a:cs typeface="+mn-lt"/>
              </a:rPr>
              <a:t> Tokuyama</a:t>
            </a:r>
            <a:endParaRPr lang="en-US">
              <a:latin typeface="Century Gothic" panose="020B0502020202020204" pitchFamily="34" charset="0"/>
            </a:endParaRPr>
          </a:p>
          <a:p>
            <a:pPr algn="r"/>
            <a:r>
              <a:rPr lang="en-US" err="1">
                <a:latin typeface="Century Gothic" panose="020B0502020202020204" pitchFamily="34" charset="0"/>
                <a:ea typeface="游ゴシック"/>
              </a:rPr>
              <a:t>Yamabe</a:t>
            </a:r>
            <a:r>
              <a:rPr lang="en-US">
                <a:latin typeface="Century Gothic" panose="020B0502020202020204" pitchFamily="34" charset="0"/>
                <a:ea typeface="游ゴシック"/>
              </a:rPr>
              <a:t> Hiroyuki</a:t>
            </a:r>
          </a:p>
          <a:p>
            <a:pPr algn="r"/>
            <a:r>
              <a:rPr lang="en-US">
                <a:latin typeface="Century Gothic" panose="020B0502020202020204" pitchFamily="34" charset="0"/>
                <a:ea typeface="+mn-lt"/>
                <a:cs typeface="+mn-lt"/>
              </a:rPr>
              <a:t>Lin </a:t>
            </a:r>
            <a:r>
              <a:rPr lang="en-US" err="1">
                <a:latin typeface="Century Gothic" panose="020B0502020202020204" pitchFamily="34" charset="0"/>
                <a:ea typeface="+mn-lt"/>
                <a:cs typeface="+mn-lt"/>
              </a:rPr>
              <a:t>Jie</a:t>
            </a:r>
            <a:endParaRPr lang="en-US">
              <a:latin typeface="Century Gothic" panose="020B0502020202020204" pitchFamily="34" charset="0"/>
            </a:endParaRPr>
          </a:p>
          <a:p>
            <a:pPr algn="r"/>
            <a:r>
              <a:rPr lang="en-US" err="1">
                <a:latin typeface="Century Gothic" panose="020B0502020202020204" pitchFamily="34" charset="0"/>
                <a:ea typeface="+mn-lt"/>
                <a:cs typeface="+mn-lt"/>
              </a:rPr>
              <a:t>Kathirvel</a:t>
            </a:r>
            <a:r>
              <a:rPr lang="en-US">
                <a:latin typeface="Century Gothic" panose="020B0502020202020204" pitchFamily="34" charset="0"/>
                <a:ea typeface="+mn-lt"/>
                <a:cs typeface="+mn-lt"/>
              </a:rPr>
              <a:t> </a:t>
            </a:r>
            <a:r>
              <a:rPr lang="en-US" err="1">
                <a:latin typeface="Century Gothic" panose="020B0502020202020204" pitchFamily="34" charset="0"/>
                <a:ea typeface="+mn-lt"/>
                <a:cs typeface="+mn-lt"/>
              </a:rPr>
              <a:t>Murugan</a:t>
            </a:r>
            <a:r>
              <a:rPr lang="en-US">
                <a:latin typeface="Century Gothic" panose="020B0502020202020204" pitchFamily="34" charset="0"/>
                <a:ea typeface="+mn-lt"/>
                <a:cs typeface="+mn-lt"/>
              </a:rPr>
              <a:t> </a:t>
            </a:r>
            <a:r>
              <a:rPr lang="en-US" err="1">
                <a:latin typeface="Century Gothic" panose="020B0502020202020204" pitchFamily="34" charset="0"/>
                <a:ea typeface="+mn-lt"/>
                <a:cs typeface="+mn-lt"/>
              </a:rPr>
              <a:t>Sushaant</a:t>
            </a:r>
            <a:endParaRPr lang="en-US">
              <a:latin typeface="Century Gothic" panose="020B0502020202020204" pitchFamily="34" charset="0"/>
            </a:endParaRPr>
          </a:p>
          <a:p>
            <a:pPr algn="r"/>
            <a:endParaRPr lang="en-US">
              <a:latin typeface="Century Gothic" panose="020B0502020202020204" pitchFamily="34" charset="0"/>
              <a:ea typeface="游ゴシック"/>
            </a:endParaRPr>
          </a:p>
          <a:p>
            <a:pPr algn="r"/>
            <a:endParaRPr lang="en-US">
              <a:latin typeface="Century Gothic" panose="020B0502020202020204" pitchFamily="34" charset="0"/>
              <a:ea typeface="游ゴシック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F06A82D-F479-7FD3-E0A6-EC111F9F4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9314" y="763953"/>
            <a:ext cx="347663" cy="713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549872-DE23-C852-E020-587FE3A047C4}"/>
              </a:ext>
            </a:extLst>
          </p:cNvPr>
          <p:cNvSpPr txBox="1"/>
          <p:nvPr/>
        </p:nvSpPr>
        <p:spPr>
          <a:xfrm>
            <a:off x="129152" y="6354304"/>
            <a:ext cx="5941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游ゴシック"/>
              </a:rPr>
              <a:t>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24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40562-2401-3D25-154A-541A114BE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 Gothic" panose="020B0502020202020204" pitchFamily="34" charset="0"/>
              </a:rPr>
              <a:t>Functional Requirements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D5CC9-36D8-4119-BE4F-1CC8175EE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080" y="1690688"/>
            <a:ext cx="10515600" cy="42063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Century Gothic"/>
                <a:ea typeface="+mn-lt"/>
                <a:cs typeface="+mn-lt"/>
              </a:rPr>
              <a:t>System will use </a:t>
            </a:r>
            <a:r>
              <a:rPr lang="en-US" b="1">
                <a:latin typeface="Century Gothic"/>
                <a:ea typeface="+mn-lt"/>
                <a:cs typeface="+mn-lt"/>
              </a:rPr>
              <a:t>Standard Occupational Classification (SOC) </a:t>
            </a:r>
            <a:r>
              <a:rPr lang="en-US">
                <a:latin typeface="Century Gothic"/>
                <a:ea typeface="+mn-lt"/>
                <a:cs typeface="+mn-lt"/>
              </a:rPr>
              <a:t>as foundation in handling occupation titles.</a:t>
            </a:r>
          </a:p>
          <a:p>
            <a:pPr marL="0" indent="0">
              <a:buNone/>
            </a:pPr>
            <a:endParaRPr lang="en-US">
              <a:latin typeface="Century Gothic" panose="020B0502020202020204" pitchFamily="34" charset="0"/>
              <a:ea typeface="游ゴシック"/>
            </a:endParaRPr>
          </a:p>
          <a:p>
            <a:endParaRPr lang="en-US">
              <a:latin typeface="Century Gothic" panose="020B0502020202020204" pitchFamily="34" charset="0"/>
              <a:ea typeface="游ゴシック"/>
            </a:endParaRPr>
          </a:p>
          <a:p>
            <a:pPr lvl="1"/>
            <a:endParaRPr lang="en-US" sz="2800">
              <a:latin typeface="Century Gothic" panose="020B0502020202020204" pitchFamily="34" charset="0"/>
              <a:ea typeface="Yu Gothic UI" panose="020B0500000000000000" pitchFamily="34" charset="-128"/>
            </a:endParaRPr>
          </a:p>
          <a:p>
            <a:pPr lvl="1"/>
            <a:endParaRPr lang="en-US" sz="2800">
              <a:latin typeface="Century Gothic" panose="020B0502020202020204" pitchFamily="34" charset="0"/>
              <a:ea typeface="Yu Gothic UI" panose="020B0500000000000000" pitchFamily="34" charset="-128"/>
            </a:endParaRPr>
          </a:p>
          <a:p>
            <a:pPr lvl="1"/>
            <a:endParaRPr lang="en-US" sz="2800">
              <a:latin typeface="Century Gothic" panose="020B0502020202020204" pitchFamily="34" charset="0"/>
              <a:ea typeface="Yu Gothic UI" panose="020B0500000000000000" pitchFamily="34" charset="-128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9BDC932-638F-D3E2-59F4-4CCC68A9F1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0371099"/>
              </p:ext>
            </p:extLst>
          </p:nvPr>
        </p:nvGraphicFramePr>
        <p:xfrm>
          <a:off x="823791" y="2813542"/>
          <a:ext cx="10708178" cy="2665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5D74C228-CE01-DEE7-E191-616327D1939F}"/>
              </a:ext>
            </a:extLst>
          </p:cNvPr>
          <p:cNvSpPr txBox="1"/>
          <p:nvPr/>
        </p:nvSpPr>
        <p:spPr>
          <a:xfrm>
            <a:off x="129152" y="6354304"/>
            <a:ext cx="5941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游ゴシック"/>
              </a:rPr>
              <a:t>10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69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8" name="Rectangle 277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F0E9D6-AB95-DD63-C0C9-54721D023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6"/>
            <a:ext cx="10515600" cy="637184"/>
          </a:xfrm>
        </p:spPr>
        <p:txBody>
          <a:bodyPr>
            <a:normAutofit/>
          </a:bodyPr>
          <a:lstStyle/>
          <a:p>
            <a:r>
              <a:rPr lang="en-US" sz="3200">
                <a:latin typeface="Century Gothic" panose="020B0502020202020204" pitchFamily="34" charset="0"/>
              </a:rPr>
              <a:t>Functional Requirements (2) – Format: MM-</a:t>
            </a:r>
            <a:r>
              <a:rPr lang="en-US" sz="3200" err="1">
                <a:latin typeface="Century Gothic" panose="020B0502020202020204" pitchFamily="34" charset="0"/>
              </a:rPr>
              <a:t>mbbd</a:t>
            </a:r>
            <a:endParaRPr lang="en-US" sz="3200">
              <a:latin typeface="Century Gothic" panose="020B0502020202020204" pitchFamily="34" charset="0"/>
            </a:endParaRPr>
          </a:p>
        </p:txBody>
      </p:sp>
      <p:graphicFrame>
        <p:nvGraphicFramePr>
          <p:cNvPr id="268" name="Content Placeholder 267">
            <a:extLst>
              <a:ext uri="{FF2B5EF4-FFF2-40B4-BE49-F238E27FC236}">
                <a16:creationId xmlns:a16="http://schemas.microsoft.com/office/drawing/2014/main" id="{DF75D4EF-7818-DC1A-61D5-14AC8D0E5B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0129322"/>
              </p:ext>
            </p:extLst>
          </p:nvPr>
        </p:nvGraphicFramePr>
        <p:xfrm>
          <a:off x="838200" y="1194180"/>
          <a:ext cx="10515600" cy="49827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08" name="TextBox 307">
            <a:extLst>
              <a:ext uri="{FF2B5EF4-FFF2-40B4-BE49-F238E27FC236}">
                <a16:creationId xmlns:a16="http://schemas.microsoft.com/office/drawing/2014/main" id="{299C33BA-DB4D-7CCA-793C-8D9FFDDA9476}"/>
              </a:ext>
            </a:extLst>
          </p:cNvPr>
          <p:cNvSpPr txBox="1"/>
          <p:nvPr/>
        </p:nvSpPr>
        <p:spPr>
          <a:xfrm>
            <a:off x="129152" y="6354304"/>
            <a:ext cx="5941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游ゴシック"/>
              </a:rPr>
              <a:t>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301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D40562-2401-3D25-154A-541A114BE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  <a:latin typeface="Century Gothic" panose="020B0502020202020204" pitchFamily="34" charset="0"/>
              </a:rPr>
              <a:t>Functional Requirements (3)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D5CC9-36D8-4119-BE4F-1CC8175EE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412015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b="1">
                <a:latin typeface="Century Gothic"/>
                <a:ea typeface="Yu Gothic UI"/>
              </a:rPr>
              <a:t>Actors / User Classes</a:t>
            </a:r>
          </a:p>
          <a:p>
            <a:pPr lvl="1"/>
            <a:r>
              <a:rPr lang="en-US" b="1">
                <a:latin typeface="Century Gothic"/>
                <a:ea typeface="Yu Gothic UI"/>
              </a:rPr>
              <a:t>Citizen</a:t>
            </a:r>
            <a:r>
              <a:rPr lang="en-US">
                <a:latin typeface="Century Gothic"/>
                <a:ea typeface="Yu Gothic UI"/>
              </a:rPr>
              <a:t> -: </a:t>
            </a:r>
          </a:p>
          <a:p>
            <a:pPr marL="457200" lvl="1" indent="0">
              <a:buNone/>
            </a:pPr>
            <a:r>
              <a:rPr lang="en-US">
                <a:latin typeface="Century Gothic"/>
                <a:ea typeface="Yu Gothic UI"/>
              </a:rPr>
              <a:t>User from citizenry. Uses system for assistance in career.</a:t>
            </a:r>
          </a:p>
          <a:p>
            <a:pPr lvl="1"/>
            <a:r>
              <a:rPr lang="en-US" b="1">
                <a:latin typeface="Century Gothic"/>
                <a:ea typeface="Yu Gothic UI"/>
              </a:rPr>
              <a:t>Smart City Manager </a:t>
            </a:r>
            <a:r>
              <a:rPr lang="en-US">
                <a:latin typeface="Century Gothic"/>
                <a:ea typeface="Yu Gothic UI"/>
              </a:rPr>
              <a:t>-: </a:t>
            </a:r>
          </a:p>
          <a:p>
            <a:pPr marL="457200" lvl="1" indent="0">
              <a:buNone/>
            </a:pPr>
            <a:r>
              <a:rPr lang="en-US">
                <a:latin typeface="Century Gothic"/>
                <a:ea typeface="Yu Gothic UI"/>
              </a:rPr>
              <a:t>User from city government municipality. Uses system for human resource management related tasks.</a:t>
            </a:r>
          </a:p>
          <a:p>
            <a:pPr lvl="1"/>
            <a:r>
              <a:rPr lang="en-US" b="1">
                <a:latin typeface="Century Gothic"/>
                <a:ea typeface="Yu Gothic UI"/>
              </a:rPr>
              <a:t>Administrator</a:t>
            </a:r>
            <a:r>
              <a:rPr lang="en-US">
                <a:latin typeface="Century Gothic"/>
                <a:ea typeface="Yu Gothic UI"/>
              </a:rPr>
              <a:t> -: </a:t>
            </a:r>
          </a:p>
          <a:p>
            <a:pPr marL="457200" lvl="1" indent="0">
              <a:buNone/>
            </a:pPr>
            <a:r>
              <a:rPr lang="en-US">
                <a:latin typeface="Century Gothic"/>
                <a:ea typeface="Yu Gothic UI"/>
              </a:rPr>
              <a:t>System administrator that maintains system.</a:t>
            </a:r>
          </a:p>
          <a:p>
            <a:pPr marL="0" indent="0">
              <a:buNone/>
            </a:pPr>
            <a:endParaRPr lang="en-US">
              <a:latin typeface="Century Gothic" panose="020B0502020202020204" pitchFamily="34" charset="0"/>
              <a:ea typeface="Yu Gothic UI" panose="020B0500000000000000" pitchFamily="34" charset="-128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7DEFED-B68A-547B-E629-E6698EFE329D}"/>
              </a:ext>
            </a:extLst>
          </p:cNvPr>
          <p:cNvSpPr txBox="1"/>
          <p:nvPr/>
        </p:nvSpPr>
        <p:spPr>
          <a:xfrm>
            <a:off x="129152" y="6354304"/>
            <a:ext cx="5941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游ゴシック"/>
              </a:rPr>
              <a:t>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731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diagram of a system&#10;&#10;Description automatically generated">
            <a:extLst>
              <a:ext uri="{FF2B5EF4-FFF2-40B4-BE49-F238E27FC236}">
                <a16:creationId xmlns:a16="http://schemas.microsoft.com/office/drawing/2014/main" id="{64A1C7C4-C5CE-5FCE-E770-970D4AA6D5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385" t="7315" r="2884" b="2968"/>
          <a:stretch/>
        </p:blipFill>
        <p:spPr>
          <a:xfrm>
            <a:off x="4875567" y="-5645"/>
            <a:ext cx="7148430" cy="6863645"/>
          </a:xfr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570D29D-B6C1-0214-7AB8-A2CCD3979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11" y="1334638"/>
            <a:ext cx="4990735" cy="2878123"/>
          </a:xfrm>
        </p:spPr>
        <p:txBody>
          <a:bodyPr>
            <a:normAutofit/>
          </a:bodyPr>
          <a:lstStyle/>
          <a:p>
            <a:r>
              <a:rPr lang="en-US" sz="4200">
                <a:latin typeface="Century Gothic"/>
              </a:rPr>
              <a:t>Functional Requirements (4</a:t>
            </a:r>
            <a:r>
              <a:rPr lang="en-US">
                <a:latin typeface="Century Gothic"/>
              </a:rPr>
              <a:t>)</a:t>
            </a:r>
            <a:br>
              <a:rPr lang="en-US">
                <a:latin typeface="Century Gothic" panose="020B0502020202020204" pitchFamily="34" charset="0"/>
              </a:rPr>
            </a:br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D0301B9-EDCB-E98D-0B22-FB75A9AE91F9}"/>
              </a:ext>
            </a:extLst>
          </p:cNvPr>
          <p:cNvSpPr txBox="1">
            <a:spLocks/>
          </p:cNvSpPr>
          <p:nvPr/>
        </p:nvSpPr>
        <p:spPr>
          <a:xfrm>
            <a:off x="214311" y="3744934"/>
            <a:ext cx="4205372" cy="27402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>
                <a:latin typeface="Century Gothic"/>
                <a:ea typeface="Yu Gothic UI"/>
                <a:cs typeface="Arial"/>
              </a:rPr>
              <a:t>Defined use cases → functional requirements specification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>
              <a:latin typeface="Century Gothic" panose="020B0502020202020204" pitchFamily="34" charset="0"/>
              <a:ea typeface="Yu Gothic UI" panose="020B0500000000000000" pitchFamily="34" charset="-128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9912BA-D0A8-352E-63C4-9B5A175F8C33}"/>
              </a:ext>
            </a:extLst>
          </p:cNvPr>
          <p:cNvSpPr txBox="1"/>
          <p:nvPr/>
        </p:nvSpPr>
        <p:spPr>
          <a:xfrm>
            <a:off x="129152" y="6354304"/>
            <a:ext cx="5941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游ゴシック"/>
              </a:rPr>
              <a:t>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07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ABA92-F34F-69EA-6D81-40B97B010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888"/>
            <a:ext cx="10515600" cy="631767"/>
          </a:xfrm>
        </p:spPr>
        <p:txBody>
          <a:bodyPr>
            <a:normAutofit/>
          </a:bodyPr>
          <a:lstStyle/>
          <a:p>
            <a:r>
              <a:rPr lang="en-US" sz="2800">
                <a:latin typeface="Century Gothic" panose="020B0502020202020204" pitchFamily="34" charset="0"/>
              </a:rPr>
              <a:t>Functional Requirements (5)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D928DA8-D203-489C-7CB1-171ABAD144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4081600"/>
              </p:ext>
            </p:extLst>
          </p:nvPr>
        </p:nvGraphicFramePr>
        <p:xfrm>
          <a:off x="306186" y="602672"/>
          <a:ext cx="11579628" cy="618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9814">
                  <a:extLst>
                    <a:ext uri="{9D8B030D-6E8A-4147-A177-3AD203B41FA5}">
                      <a16:colId xmlns:a16="http://schemas.microsoft.com/office/drawing/2014/main" val="687136828"/>
                    </a:ext>
                  </a:extLst>
                </a:gridCol>
                <a:gridCol w="5789814">
                  <a:extLst>
                    <a:ext uri="{9D8B030D-6E8A-4147-A177-3AD203B41FA5}">
                      <a16:colId xmlns:a16="http://schemas.microsoft.com/office/drawing/2014/main" val="429610303"/>
                    </a:ext>
                  </a:extLst>
                </a:gridCol>
              </a:tblGrid>
              <a:tr h="305448">
                <a:tc>
                  <a:txBody>
                    <a:bodyPr/>
                    <a:lstStyle/>
                    <a:p>
                      <a:r>
                        <a:rPr lang="en-US"/>
                        <a:t>User 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System Requirements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261604"/>
                  </a:ext>
                </a:extLst>
              </a:tr>
              <a:tr h="15017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sz="1400" b="1" i="0" u="none" strike="noStrike" kern="1200" cap="all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FREQ-1 - </a:t>
                      </a:r>
                      <a:r>
                        <a:rPr lang="en-US" sz="1400" b="1"/>
                        <a:t>Account Creation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Citizens MUST be able to register for an account by initiating the signup process, and providing necessary information.</a:t>
                      </a:r>
                      <a:endParaRPr kumimoji="1" lang="en-GB" sz="1400" b="1" i="0" u="none" strike="noStrike" kern="1200" cap="all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/>
                        <a:t>FREQ-1.1 System MUST provide a control to initiate the signup process.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/>
                        <a:t>FREQ-1.2 System MUST collect the citizen’s email, password, legal name, current occupation, and postal code.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/>
                        <a:t>FREQ-1.3 System MUST enforce password strength requirements. This may be achieved by either enforcing character restrictions (a mix of uppercase letters, lowercase letters, numbers, and symbols) or by measuring complexity (using a tool such as zxcvbn).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/>
                        <a:t>FREQ-1.4 Users MUST receive feedback on the strength of their password as they enter it.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59063"/>
                  </a:ext>
                </a:extLst>
              </a:tr>
              <a:tr h="1145572">
                <a:tc>
                  <a:txBody>
                    <a:bodyPr/>
                    <a:lstStyle/>
                    <a:p>
                      <a:r>
                        <a:rPr lang="en-US" sz="1400" b="1"/>
                        <a:t>FREQ-12 – View Certifications</a:t>
                      </a:r>
                    </a:p>
                    <a:p>
                      <a:r>
                        <a:rPr lang="en-US" sz="1400"/>
                        <a:t>Users MUST be able to view certifications applicable to the occupation they are currently viewing.</a:t>
                      </a:r>
                    </a:p>
                    <a:p>
                      <a:endParaRPr kumimoji="1" lang="en-GB" sz="1400" b="1" i="0" u="none" strike="noStrike" kern="1200" cap="all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/>
                        <a:t>FREQ-12.1 System MUST display relevant information about each certification, such as a title and description.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/>
                        <a:t>FREQ-12.2 Each certification MUST be clickable, allowing users to view more detailed information on a separate page.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/>
                        <a:t>FREQ-12.3 This detailed certification page must contain the title, description, links to external resources, and any other relevant information obtained in the </a:t>
                      </a:r>
                      <a:r>
                        <a:rPr lang="en-US" sz="1400" i="1" err="1"/>
                        <a:t>careeronestop</a:t>
                      </a:r>
                      <a:r>
                        <a:rPr lang="en-US" sz="1400"/>
                        <a:t> dataset.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/>
                        <a:t>FREQ-12.4 System MUST provide a unique URL for each detailed certification page to allow for browser capabilities such as bookmarking and history to function.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/>
                        <a:t>FREQ-12.5 System SHOULD provide sorting and filtering capability for certifications.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289760"/>
                  </a:ext>
                </a:extLst>
              </a:tr>
              <a:tr h="606830">
                <a:tc>
                  <a:txBody>
                    <a:bodyPr/>
                    <a:lstStyle/>
                    <a:p>
                      <a:r>
                        <a:rPr lang="en-US" sz="1400" b="1"/>
                        <a:t>FREQ-17 Manage Demand</a:t>
                      </a:r>
                    </a:p>
                    <a:p>
                      <a:r>
                        <a:rPr lang="en-US" sz="1400"/>
                        <a:t>Smart city managers MUST be able to set demand targets for a given detailed occupation.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/>
                        <a:t>FREQ-17.1 System MUST allow smart city managers to input a demand target for a given detailed occupation.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98415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7A96C87-AE6F-DCDF-50B2-C89F0F940CB3}"/>
              </a:ext>
            </a:extLst>
          </p:cNvPr>
          <p:cNvSpPr txBox="1"/>
          <p:nvPr/>
        </p:nvSpPr>
        <p:spPr>
          <a:xfrm>
            <a:off x="0" y="6399467"/>
            <a:ext cx="5941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游ゴシック"/>
              </a:rPr>
              <a:t>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6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EF5782-1830-9328-0BB9-4D8A21DE5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6556" y="1827409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Century Gothic" panose="020B0502020202020204" pitchFamily="34" charset="0"/>
              </a:rPr>
              <a:t>Conclusion</a:t>
            </a:r>
          </a:p>
        </p:txBody>
      </p:sp>
      <p:pic>
        <p:nvPicPr>
          <p:cNvPr id="7" name="Graphic 6" descr="Gavel">
            <a:extLst>
              <a:ext uri="{FF2B5EF4-FFF2-40B4-BE49-F238E27FC236}">
                <a16:creationId xmlns:a16="http://schemas.microsoft.com/office/drawing/2014/main" id="{43A7A5F2-35FC-EB70-CE99-6703F9264B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74813-C3A4-F066-67A8-B1A82973481D}"/>
              </a:ext>
            </a:extLst>
          </p:cNvPr>
          <p:cNvSpPr txBox="1">
            <a:spLocks/>
          </p:cNvSpPr>
          <p:nvPr/>
        </p:nvSpPr>
        <p:spPr>
          <a:xfrm>
            <a:off x="6806251" y="2955528"/>
            <a:ext cx="4205372" cy="31308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latin typeface="Century Gothic"/>
                <a:ea typeface="Yu Gothic UI"/>
                <a:cs typeface="Arial"/>
              </a:rPr>
              <a:t>Problem: Response to advancements in industry using a top-down approach takes time for </a:t>
            </a:r>
            <a:r>
              <a:rPr lang="en-US" sz="2000">
                <a:latin typeface="Century Gothic"/>
                <a:ea typeface="+mn-lt"/>
                <a:cs typeface="+mn-lt"/>
              </a:rPr>
              <a:t>mobilizing human resources</a:t>
            </a:r>
            <a:r>
              <a:rPr lang="en-US" sz="2000">
                <a:latin typeface="Century Gothic"/>
                <a:ea typeface="Yu Gothic UI"/>
                <a:cs typeface="Arial"/>
              </a:rPr>
              <a:t> </a:t>
            </a:r>
          </a:p>
          <a:p>
            <a:r>
              <a:rPr lang="en-US" sz="2000">
                <a:latin typeface="Century Gothic"/>
                <a:ea typeface="Yu Gothic UI"/>
                <a:cs typeface="Arial"/>
              </a:rPr>
              <a:t>Conducted surveys, interviews to find out more regarding problems and developed requirements for a system to solve the problem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9A50D7-5B6E-6D50-F912-3529695857D3}"/>
              </a:ext>
            </a:extLst>
          </p:cNvPr>
          <p:cNvSpPr txBox="1"/>
          <p:nvPr/>
        </p:nvSpPr>
        <p:spPr>
          <a:xfrm>
            <a:off x="129152" y="6354304"/>
            <a:ext cx="5941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游ゴシック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046078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7B85E-6526-2904-B111-9B423B140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 Gothic" panose="020B0502020202020204" pitchFamily="34" charset="0"/>
              </a:rPr>
              <a:t>Table of Contents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7B60EC35-1423-4425-4E58-9EAF105570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229090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98A114B9-3474-1335-4B38-AA2D40F0F956}"/>
              </a:ext>
            </a:extLst>
          </p:cNvPr>
          <p:cNvSpPr txBox="1"/>
          <p:nvPr/>
        </p:nvSpPr>
        <p:spPr>
          <a:xfrm>
            <a:off x="129152" y="6354304"/>
            <a:ext cx="5941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游ゴシック"/>
              </a:rPr>
              <a:t>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21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5DC7AB-B590-4A35-AB43-AE3F60A83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832274" cy="5567891"/>
          </a:xfrm>
        </p:spPr>
        <p:txBody>
          <a:bodyPr>
            <a:normAutofit/>
          </a:bodyPr>
          <a:lstStyle/>
          <a:p>
            <a:r>
              <a:rPr lang="en-US" sz="4800">
                <a:latin typeface="Century Gothic" panose="020B0502020202020204" pitchFamily="34" charset="0"/>
              </a:rPr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4068346-B6FA-BDCF-D835-26C59BFFB8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18042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DB84A010-3B21-71B2-2176-65C57D203768}"/>
              </a:ext>
            </a:extLst>
          </p:cNvPr>
          <p:cNvSpPr txBox="1"/>
          <p:nvPr/>
        </p:nvSpPr>
        <p:spPr>
          <a:xfrm>
            <a:off x="129152" y="6354304"/>
            <a:ext cx="5941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游ゴシック"/>
              </a:rPr>
              <a:t>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087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35B16D5D-EB74-4536-E347-CDF47BA01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326" y="-822712"/>
            <a:ext cx="8468977" cy="1646281"/>
          </a:xfrm>
        </p:spPr>
        <p:txBody>
          <a:bodyPr anchor="b">
            <a:normAutofit/>
          </a:bodyPr>
          <a:lstStyle/>
          <a:p>
            <a:r>
              <a:rPr lang="en-US" sz="3400">
                <a:latin typeface="Century Gothic" panose="020B0502020202020204" pitchFamily="34" charset="0"/>
                <a:ea typeface="游ゴシック Light"/>
              </a:rPr>
              <a:t>Literature Review &amp; Problem Statement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EA14F8E-1E59-1152-F1DA-9EB5B26E1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3455821" cy="34478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000">
              <a:ea typeface="游ゴシック"/>
            </a:endParaRPr>
          </a:p>
          <a:p>
            <a:pPr lvl="1"/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5" name="Picture 24" descr="Close up of book pages">
            <a:extLst>
              <a:ext uri="{FF2B5EF4-FFF2-40B4-BE49-F238E27FC236}">
                <a16:creationId xmlns:a16="http://schemas.microsoft.com/office/drawing/2014/main" id="{A91B5334-6F4B-62BD-F906-711706EC78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162" r="10673" b="3"/>
          <a:stretch/>
        </p:blipFill>
        <p:spPr>
          <a:xfrm>
            <a:off x="9996391" y="0"/>
            <a:ext cx="3273959" cy="6858396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2EB9B6A-06F6-BCCA-F603-BAC4ED47D65F}"/>
              </a:ext>
            </a:extLst>
          </p:cNvPr>
          <p:cNvSpPr txBox="1">
            <a:spLocks/>
          </p:cNvSpPr>
          <p:nvPr/>
        </p:nvSpPr>
        <p:spPr>
          <a:xfrm>
            <a:off x="355326" y="876692"/>
            <a:ext cx="9734183" cy="58679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sz="1600">
                <a:latin typeface="Century Gothic"/>
              </a:rPr>
              <a:t>Problem Statement -:</a:t>
            </a:r>
            <a:endParaRPr lang="en-US" sz="1600">
              <a:latin typeface="Century Gothic"/>
              <a:ea typeface="游ゴシック" panose="02110004020202020204"/>
            </a:endParaRPr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en-US" sz="1600">
                <a:latin typeface="Century Gothic"/>
                <a:ea typeface="游ゴシック" panose="02110004020202020204"/>
              </a:rPr>
              <a:t>Lukasz Arendt (</a:t>
            </a:r>
            <a:r>
              <a:rPr lang="en-US" sz="1600">
                <a:latin typeface="Century Gothic"/>
                <a:ea typeface="+mn-lt"/>
                <a:cs typeface="+mn-lt"/>
              </a:rPr>
              <a:t>2015</a:t>
            </a:r>
            <a:r>
              <a:rPr lang="en-US" sz="1600">
                <a:latin typeface="Century Gothic"/>
                <a:ea typeface="游ゴシック"/>
              </a:rPr>
              <a:t>)</a:t>
            </a:r>
          </a:p>
          <a:p>
            <a:pPr lvl="2">
              <a:lnSpc>
                <a:spcPct val="150000"/>
              </a:lnSpc>
              <a:spcAft>
                <a:spcPts val="300"/>
              </a:spcAft>
              <a:buFont typeface="Wingdings" panose="020B0604020202020204" pitchFamily="34" charset="0"/>
              <a:buChar char="§"/>
            </a:pPr>
            <a:r>
              <a:rPr lang="en-US" sz="1600">
                <a:latin typeface="Century Gothic"/>
                <a:ea typeface="游ゴシック"/>
              </a:rPr>
              <a:t>Individual education significant at the micro and macro level</a:t>
            </a:r>
          </a:p>
          <a:p>
            <a:pPr lvl="2">
              <a:lnSpc>
                <a:spcPct val="150000"/>
              </a:lnSpc>
              <a:spcAft>
                <a:spcPts val="300"/>
              </a:spcAft>
              <a:buFont typeface="Wingdings" panose="020B0604020202020204" pitchFamily="34" charset="0"/>
              <a:buChar char="§"/>
            </a:pPr>
            <a:r>
              <a:rPr lang="en-US" sz="1600">
                <a:latin typeface="Century Gothic"/>
                <a:ea typeface="游ゴシック"/>
              </a:rPr>
              <a:t>Cities focus on a top-down approach taking significant time</a:t>
            </a:r>
          </a:p>
          <a:p>
            <a:pPr lvl="2">
              <a:lnSpc>
                <a:spcPct val="150000"/>
              </a:lnSpc>
              <a:spcAft>
                <a:spcPts val="300"/>
              </a:spcAft>
              <a:buFont typeface="Wingdings" panose="020B0604020202020204" pitchFamily="34" charset="0"/>
              <a:buChar char="§"/>
            </a:pPr>
            <a:r>
              <a:rPr lang="en-US" sz="1600">
                <a:latin typeface="Century Gothic"/>
                <a:ea typeface="游ゴシック"/>
              </a:rPr>
              <a:t>Embracing technological shifts takes time through traditional governance</a:t>
            </a:r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en-US" sz="1600" err="1">
                <a:latin typeface="Century Gothic"/>
                <a:ea typeface="+mn-lt"/>
                <a:cs typeface="+mn-lt"/>
              </a:rPr>
              <a:t>Guenduez</a:t>
            </a:r>
            <a:r>
              <a:rPr lang="en-US" sz="1600">
                <a:latin typeface="Century Gothic"/>
                <a:ea typeface="+mn-lt"/>
                <a:cs typeface="+mn-lt"/>
              </a:rPr>
              <a:t> et al. (2024)</a:t>
            </a:r>
            <a:endParaRPr lang="en-US" sz="1600">
              <a:latin typeface="Century Gothic"/>
              <a:ea typeface="游ゴシック"/>
              <a:cs typeface="Arial"/>
            </a:endParaRPr>
          </a:p>
          <a:p>
            <a:pPr lvl="2">
              <a:lnSpc>
                <a:spcPct val="150000"/>
              </a:lnSpc>
              <a:spcAft>
                <a:spcPts val="300"/>
              </a:spcAft>
              <a:buFont typeface="Wingdings" panose="020B0604020202020204" pitchFamily="34" charset="0"/>
              <a:buChar char="§"/>
            </a:pPr>
            <a:r>
              <a:rPr lang="en-US" sz="1600">
                <a:latin typeface="Century Gothic"/>
                <a:ea typeface="+mn-lt"/>
                <a:cs typeface="+mn-lt"/>
              </a:rPr>
              <a:t>"If we want to become a smart city, we need to ensure that we have the right skills"</a:t>
            </a:r>
            <a:endParaRPr lang="en-US" sz="1600">
              <a:latin typeface="Century Gothic"/>
              <a:ea typeface="游ゴシック"/>
              <a:cs typeface="Arial"/>
            </a:endParaRPr>
          </a:p>
          <a:p>
            <a:pPr lvl="2">
              <a:lnSpc>
                <a:spcPct val="150000"/>
              </a:lnSpc>
              <a:spcAft>
                <a:spcPts val="300"/>
              </a:spcAft>
              <a:buFont typeface="Wingdings" panose="020B0604020202020204" pitchFamily="34" charset="0"/>
              <a:buChar char="§"/>
            </a:pPr>
            <a:r>
              <a:rPr lang="en-US" sz="1600">
                <a:latin typeface="Century Gothic"/>
                <a:ea typeface="+mn-lt"/>
                <a:cs typeface="+mn-lt"/>
              </a:rPr>
              <a:t>Smart city development depends on availability which requires mobilizing human resources</a:t>
            </a:r>
            <a:endParaRPr lang="en-US" sz="1600">
              <a:latin typeface="Century Gothic"/>
              <a:ea typeface="游ゴシック"/>
              <a:cs typeface="Arial"/>
            </a:endParaRPr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en-US" sz="1600">
                <a:latin typeface="Century Gothic"/>
                <a:ea typeface="游ゴシック"/>
              </a:rPr>
              <a:t> </a:t>
            </a:r>
            <a:r>
              <a:rPr lang="en-US" sz="1600">
                <a:latin typeface="Century Gothic"/>
                <a:ea typeface="+mn-lt"/>
                <a:cs typeface="+mn-lt"/>
              </a:rPr>
              <a:t>Mergel et al. (2020)</a:t>
            </a:r>
          </a:p>
          <a:p>
            <a:pPr lvl="2">
              <a:lnSpc>
                <a:spcPct val="150000"/>
              </a:lnSpc>
              <a:spcAft>
                <a:spcPts val="300"/>
              </a:spcAft>
              <a:buFont typeface="Wingdings" panose="020B0604020202020204" pitchFamily="34" charset="0"/>
              <a:buChar char="§"/>
            </a:pPr>
            <a:r>
              <a:rPr lang="en-US" sz="1600">
                <a:latin typeface="Century Gothic"/>
                <a:ea typeface="+mn-lt"/>
                <a:cs typeface="+mn-lt"/>
              </a:rPr>
              <a:t>Agile governance practices allow cities and  to "respond in an efficient way" </a:t>
            </a:r>
          </a:p>
          <a:p>
            <a:pPr lvl="2">
              <a:lnSpc>
                <a:spcPct val="150000"/>
              </a:lnSpc>
              <a:spcAft>
                <a:spcPts val="300"/>
              </a:spcAft>
              <a:buFont typeface="Wingdings" panose="020B0604020202020204" pitchFamily="34" charset="0"/>
              <a:buChar char="§"/>
            </a:pPr>
            <a:r>
              <a:rPr lang="en-US" sz="1600">
                <a:latin typeface="Century Gothic"/>
                <a:ea typeface="+mn-lt"/>
                <a:cs typeface="+mn-lt"/>
              </a:rPr>
              <a:t>"Agile Emphasizes Responsible Individual Discretion over Bureaucratic Procedures"</a:t>
            </a:r>
          </a:p>
          <a:p>
            <a:pPr lvl="2">
              <a:lnSpc>
                <a:spcPct val="150000"/>
              </a:lnSpc>
              <a:spcAft>
                <a:spcPts val="300"/>
              </a:spcAft>
              <a:buFont typeface="Wingdings" panose="020B0604020202020204" pitchFamily="34" charset="0"/>
              <a:buChar char="§"/>
            </a:pPr>
            <a:r>
              <a:rPr lang="en-US" sz="1600">
                <a:latin typeface="Century Gothic"/>
                <a:ea typeface="+mn-lt"/>
                <a:cs typeface="+mn-lt"/>
              </a:rPr>
              <a:t>"Agile Privileges Adaptive Structures over Hierarchal"</a:t>
            </a:r>
          </a:p>
          <a:p>
            <a:pPr lvl="1">
              <a:lnSpc>
                <a:spcPct val="100000"/>
              </a:lnSpc>
              <a:spcAft>
                <a:spcPts val="300"/>
              </a:spcAft>
            </a:pPr>
            <a:endParaRPr lang="en-US" sz="1600">
              <a:latin typeface="Century Gothic" panose="020B0502020202020204" pitchFamily="34" charset="0"/>
              <a:ea typeface="+mn-lt"/>
              <a:cs typeface="+mn-lt"/>
            </a:endParaRPr>
          </a:p>
          <a:p>
            <a:pPr lvl="2">
              <a:lnSpc>
                <a:spcPct val="100000"/>
              </a:lnSpc>
              <a:spcAft>
                <a:spcPts val="300"/>
              </a:spcAft>
              <a:buFont typeface="Wingdings" panose="020B0604020202020204" pitchFamily="34" charset="0"/>
              <a:buChar char="§"/>
            </a:pPr>
            <a:endParaRPr lang="en-US" sz="1600">
              <a:latin typeface="Century Gothic" panose="020B0502020202020204" pitchFamily="34" charset="0"/>
              <a:ea typeface="游ゴシック"/>
            </a:endParaRPr>
          </a:p>
          <a:p>
            <a:pPr lvl="1">
              <a:lnSpc>
                <a:spcPct val="100000"/>
              </a:lnSpc>
              <a:spcAft>
                <a:spcPts val="300"/>
              </a:spcAft>
            </a:pPr>
            <a:endParaRPr lang="en-US" sz="1600">
              <a:latin typeface="Century Gothic" panose="020B0502020202020204" pitchFamily="34" charset="0"/>
              <a:ea typeface="游ゴシック"/>
            </a:endParaRPr>
          </a:p>
          <a:p>
            <a:pPr lvl="2">
              <a:lnSpc>
                <a:spcPct val="100000"/>
              </a:lnSpc>
              <a:spcAft>
                <a:spcPts val="300"/>
              </a:spcAft>
              <a:buFont typeface="Wingdings" panose="020B0604020202020204" pitchFamily="34" charset="0"/>
              <a:buChar char="§"/>
            </a:pPr>
            <a:endParaRPr lang="en-US" sz="1600">
              <a:latin typeface="Century Gothic" panose="020B0502020202020204" pitchFamily="34" charset="0"/>
              <a:ea typeface="游ゴシック"/>
            </a:endParaRPr>
          </a:p>
          <a:p>
            <a:pPr lvl="2">
              <a:lnSpc>
                <a:spcPct val="100000"/>
              </a:lnSpc>
              <a:spcAft>
                <a:spcPts val="300"/>
              </a:spcAft>
              <a:buFont typeface="Wingdings" panose="020B0604020202020204" pitchFamily="34" charset="0"/>
              <a:buChar char="§"/>
            </a:pPr>
            <a:endParaRPr lang="en-US" sz="1600">
              <a:latin typeface="Century Gothic" panose="020B0502020202020204" pitchFamily="34" charset="0"/>
              <a:ea typeface="游ゴシック"/>
            </a:endParaRPr>
          </a:p>
          <a:p>
            <a:pPr lvl="2">
              <a:lnSpc>
                <a:spcPct val="100000"/>
              </a:lnSpc>
              <a:spcAft>
                <a:spcPts val="300"/>
              </a:spcAft>
              <a:buFont typeface="Wingdings" panose="020B0604020202020204" pitchFamily="34" charset="0"/>
              <a:buChar char="§"/>
            </a:pPr>
            <a:endParaRPr lang="en-US" sz="1600">
              <a:latin typeface="Century Gothic" panose="020B0502020202020204" pitchFamily="34" charset="0"/>
              <a:ea typeface="游ゴシック"/>
            </a:endParaRPr>
          </a:p>
          <a:p>
            <a:pPr lvl="2">
              <a:lnSpc>
                <a:spcPct val="150000"/>
              </a:lnSpc>
              <a:buFont typeface="Wingdings" panose="020B0604020202020204" pitchFamily="34" charset="0"/>
              <a:buChar char="§"/>
            </a:pPr>
            <a:endParaRPr lang="en-US" sz="1600">
              <a:latin typeface="Century Gothic" panose="020B0502020202020204" pitchFamily="34" charset="0"/>
              <a:ea typeface="游ゴシック"/>
            </a:endParaRPr>
          </a:p>
          <a:p>
            <a:pPr lvl="1"/>
            <a:endParaRPr lang="en-US" sz="1600">
              <a:latin typeface="Century Gothic" panose="020B0502020202020204" pitchFamily="34" charset="0"/>
              <a:ea typeface="游ゴシック"/>
            </a:endParaRPr>
          </a:p>
          <a:p>
            <a:pPr marL="0" indent="0">
              <a:buNone/>
            </a:pPr>
            <a:endParaRPr lang="en-US" sz="1600">
              <a:latin typeface="Century Gothic" panose="020B0502020202020204" pitchFamily="34" charset="0"/>
              <a:ea typeface="游ゴシック"/>
            </a:endParaRPr>
          </a:p>
          <a:p>
            <a:pPr marL="0" indent="0">
              <a:buNone/>
            </a:pPr>
            <a:endParaRPr lang="en-US" sz="1600">
              <a:latin typeface="Century Gothic" panose="020B0502020202020204" pitchFamily="34" charset="0"/>
              <a:ea typeface="游ゴシック"/>
            </a:endParaRPr>
          </a:p>
          <a:p>
            <a:pPr marL="457200" lvl="1" indent="0">
              <a:buNone/>
            </a:pPr>
            <a:endParaRPr lang="en-US" sz="1600">
              <a:latin typeface="Century Gothic" panose="020B0502020202020204" pitchFamily="34" charset="0"/>
              <a:ea typeface="游ゴシック"/>
            </a:endParaRPr>
          </a:p>
          <a:p>
            <a:endParaRPr lang="en-US" sz="1600">
              <a:latin typeface="Century Gothic" panose="020B0502020202020204" pitchFamily="34" charset="0"/>
              <a:ea typeface="游ゴシック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DABBBF-0FB3-0915-97FF-E209EC7CE326}"/>
              </a:ext>
            </a:extLst>
          </p:cNvPr>
          <p:cNvSpPr txBox="1"/>
          <p:nvPr/>
        </p:nvSpPr>
        <p:spPr>
          <a:xfrm>
            <a:off x="129152" y="6354304"/>
            <a:ext cx="5941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游ゴシック"/>
              </a:rPr>
              <a:t>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70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E976D7-3EA6-82EF-19C5-A7BF2BE5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latin typeface="Century Gothic" panose="020B0502020202020204" pitchFamily="34" charset="0"/>
              </a:rPr>
              <a:t>Project Specifics</a:t>
            </a:r>
          </a:p>
        </p:txBody>
      </p:sp>
      <p:graphicFrame>
        <p:nvGraphicFramePr>
          <p:cNvPr id="44" name="Content Placeholder 2">
            <a:extLst>
              <a:ext uri="{FF2B5EF4-FFF2-40B4-BE49-F238E27FC236}">
                <a16:creationId xmlns:a16="http://schemas.microsoft.com/office/drawing/2014/main" id="{EA2F8490-45A9-ECEE-A7FA-CB46CEA9F0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593062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D0D239D-383A-68FD-29B2-1B4BE20B9268}"/>
              </a:ext>
            </a:extLst>
          </p:cNvPr>
          <p:cNvSpPr txBox="1"/>
          <p:nvPr/>
        </p:nvSpPr>
        <p:spPr>
          <a:xfrm>
            <a:off x="129152" y="6354304"/>
            <a:ext cx="5941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游ゴシック"/>
              </a:rPr>
              <a:t>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31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02" name="Rectangle 3104">
            <a:extLst>
              <a:ext uri="{FF2B5EF4-FFF2-40B4-BE49-F238E27FC236}">
                <a16:creationId xmlns:a16="http://schemas.microsoft.com/office/drawing/2014/main" id="{99F1FFA9-D672-408C-9220-ADEEC6ABD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DD8CEF-5A9F-EDC9-25FE-952766DC0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816095" cy="1938076"/>
          </a:xfrm>
        </p:spPr>
        <p:txBody>
          <a:bodyPr>
            <a:normAutofit/>
          </a:bodyPr>
          <a:lstStyle/>
          <a:p>
            <a:r>
              <a:rPr lang="en-US">
                <a:latin typeface="Century Gothic" panose="020B0502020202020204" pitchFamily="34" charset="0"/>
              </a:rPr>
              <a:t>Similar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43A6A-3BB0-0018-748D-02066C4A4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482589"/>
            <a:ext cx="3816096" cy="36943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ja-JP" sz="2000" i="0">
                <a:effectLst/>
                <a:latin typeface="Century Gothic"/>
                <a:ea typeface="游ゴシック"/>
              </a:rPr>
              <a:t>Eightfold AI</a:t>
            </a:r>
          </a:p>
          <a:p>
            <a:pPr lvl="1"/>
            <a:r>
              <a:rPr lang="en-US" sz="2000">
                <a:latin typeface="Century Gothic"/>
              </a:rPr>
              <a:t>Human resource management system using deep-learning AI</a:t>
            </a:r>
          </a:p>
          <a:p>
            <a:pPr marL="457200" lvl="1" indent="0">
              <a:buNone/>
            </a:pPr>
            <a:endParaRPr lang="en-US" sz="2000">
              <a:latin typeface="Century Gothic"/>
            </a:endParaRPr>
          </a:p>
          <a:p>
            <a:r>
              <a:rPr lang="en-US" altLang="ja-JP" sz="2000" b="0" i="0">
                <a:effectLst/>
                <a:latin typeface="Century Gothic"/>
                <a:ea typeface="游ゴシック"/>
              </a:rPr>
              <a:t>Traditional HRM Systems</a:t>
            </a:r>
          </a:p>
          <a:p>
            <a:pPr lvl="1"/>
            <a:r>
              <a:rPr lang="en-US" altLang="ja-JP" sz="2000">
                <a:latin typeface="Century Gothic"/>
                <a:ea typeface="游ゴシック"/>
              </a:rPr>
              <a:t>Offers features to the private sector</a:t>
            </a:r>
          </a:p>
          <a:p>
            <a:pPr lvl="1"/>
            <a:r>
              <a:rPr lang="en-US" altLang="ja-JP" sz="2000" b="0" i="0">
                <a:effectLst/>
                <a:latin typeface="Century Gothic"/>
                <a:ea typeface="游ゴシック"/>
              </a:rPr>
              <a:t>Follow</a:t>
            </a:r>
            <a:r>
              <a:rPr lang="en-US" altLang="ja-JP" sz="2000">
                <a:latin typeface="Century Gothic"/>
                <a:ea typeface="游ゴシック"/>
              </a:rPr>
              <a:t>s top-down approach</a:t>
            </a:r>
            <a:endParaRPr lang="en-US" altLang="ja-JP" sz="2000" b="0" i="0">
              <a:effectLst/>
              <a:latin typeface="Century Gothic"/>
              <a:ea typeface="游ゴシック"/>
            </a:endParaRPr>
          </a:p>
          <a:p>
            <a:pPr marL="457200" lvl="1" indent="0">
              <a:buNone/>
            </a:pPr>
            <a:endParaRPr lang="en-US" sz="2000">
              <a:latin typeface="Century Gothic" panose="020B0502020202020204" pitchFamily="34" charset="0"/>
            </a:endParaRPr>
          </a:p>
        </p:txBody>
      </p:sp>
      <p:pic>
        <p:nvPicPr>
          <p:cNvPr id="3078" name="Picture 6" descr="In what types of organizations might traditional HRM practices still be  appropriate? - Quora">
            <a:extLst>
              <a:ext uri="{FF2B5EF4-FFF2-40B4-BE49-F238E27FC236}">
                <a16:creationId xmlns:a16="http://schemas.microsoft.com/office/drawing/2014/main" id="{D5E55DD1-2931-7801-A61F-FA8374FC46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29" r="-1" b="13927"/>
          <a:stretch/>
        </p:blipFill>
        <p:spPr bwMode="auto">
          <a:xfrm>
            <a:off x="4904316" y="-4"/>
            <a:ext cx="7287684" cy="3694372"/>
          </a:xfrm>
          <a:custGeom>
            <a:avLst/>
            <a:gdLst/>
            <a:ahLst/>
            <a:cxnLst/>
            <a:rect l="l" t="t" r="r" b="b"/>
            <a:pathLst>
              <a:path w="7287684" h="3694372">
                <a:moveTo>
                  <a:pt x="1047969" y="0"/>
                </a:moveTo>
                <a:lnTo>
                  <a:pt x="7287684" y="0"/>
                </a:lnTo>
                <a:lnTo>
                  <a:pt x="7287684" y="814388"/>
                </a:lnTo>
                <a:lnTo>
                  <a:pt x="7287684" y="3694372"/>
                </a:lnTo>
                <a:lnTo>
                  <a:pt x="471411" y="3694372"/>
                </a:lnTo>
                <a:lnTo>
                  <a:pt x="470992" y="3686621"/>
                </a:lnTo>
                <a:cubicBezTo>
                  <a:pt x="458999" y="3642419"/>
                  <a:pt x="427907" y="3602236"/>
                  <a:pt x="376383" y="3554015"/>
                </a:cubicBezTo>
                <a:cubicBezTo>
                  <a:pt x="315976" y="3500438"/>
                  <a:pt x="255568" y="3454003"/>
                  <a:pt x="170288" y="3407569"/>
                </a:cubicBezTo>
                <a:cubicBezTo>
                  <a:pt x="365723" y="3382565"/>
                  <a:pt x="163181" y="3296841"/>
                  <a:pt x="230695" y="3243263"/>
                </a:cubicBezTo>
                <a:cubicBezTo>
                  <a:pt x="369276" y="3221831"/>
                  <a:pt x="479431" y="3393282"/>
                  <a:pt x="667759" y="3343275"/>
                </a:cubicBezTo>
                <a:cubicBezTo>
                  <a:pt x="440344" y="3196828"/>
                  <a:pt x="184501" y="3150393"/>
                  <a:pt x="17493" y="2953940"/>
                </a:cubicBezTo>
                <a:cubicBezTo>
                  <a:pt x="56580" y="2911078"/>
                  <a:pt x="95667" y="2953940"/>
                  <a:pt x="127647" y="2936081"/>
                </a:cubicBezTo>
                <a:cubicBezTo>
                  <a:pt x="127647" y="2925365"/>
                  <a:pt x="500751" y="2993232"/>
                  <a:pt x="522071" y="2714625"/>
                </a:cubicBezTo>
                <a:cubicBezTo>
                  <a:pt x="529178" y="2714625"/>
                  <a:pt x="536285" y="2714625"/>
                  <a:pt x="543391" y="2703909"/>
                </a:cubicBezTo>
                <a:cubicBezTo>
                  <a:pt x="582478" y="2664619"/>
                  <a:pt x="546945" y="2571750"/>
                  <a:pt x="610905" y="2564606"/>
                </a:cubicBezTo>
                <a:cubicBezTo>
                  <a:pt x="681973" y="2557462"/>
                  <a:pt x="749487" y="2525315"/>
                  <a:pt x="824107" y="2543175"/>
                </a:cubicBezTo>
                <a:cubicBezTo>
                  <a:pt x="880961" y="2557462"/>
                  <a:pt x="941368" y="2575322"/>
                  <a:pt x="1001776" y="2575322"/>
                </a:cubicBezTo>
                <a:cubicBezTo>
                  <a:pt x="1065736" y="2575322"/>
                  <a:pt x="1154570" y="2696766"/>
                  <a:pt x="1193658" y="2536031"/>
                </a:cubicBezTo>
                <a:cubicBezTo>
                  <a:pt x="1193658" y="2528888"/>
                  <a:pt x="1303812" y="2546747"/>
                  <a:pt x="1364219" y="2553891"/>
                </a:cubicBezTo>
                <a:cubicBezTo>
                  <a:pt x="1413966" y="2561035"/>
                  <a:pt x="1474374" y="2593181"/>
                  <a:pt x="1509907" y="2528888"/>
                </a:cubicBezTo>
                <a:cubicBezTo>
                  <a:pt x="1527674" y="2489596"/>
                  <a:pt x="1442393" y="2418159"/>
                  <a:pt x="1367772" y="2411015"/>
                </a:cubicBezTo>
                <a:cubicBezTo>
                  <a:pt x="1300259" y="2403872"/>
                  <a:pt x="1232745" y="2396728"/>
                  <a:pt x="1168784" y="2411015"/>
                </a:cubicBezTo>
                <a:cubicBezTo>
                  <a:pt x="1090610" y="2428875"/>
                  <a:pt x="1047969" y="2400300"/>
                  <a:pt x="1026649" y="2336007"/>
                </a:cubicBezTo>
                <a:cubicBezTo>
                  <a:pt x="1001776" y="2268141"/>
                  <a:pt x="955582" y="2232422"/>
                  <a:pt x="891621" y="2200275"/>
                </a:cubicBezTo>
                <a:cubicBezTo>
                  <a:pt x="735273" y="2121694"/>
                  <a:pt x="586032" y="2028825"/>
                  <a:pt x="415470" y="1982390"/>
                </a:cubicBezTo>
                <a:cubicBezTo>
                  <a:pt x="383490" y="1975246"/>
                  <a:pt x="344403" y="1960959"/>
                  <a:pt x="330189" y="1900238"/>
                </a:cubicBezTo>
                <a:cubicBezTo>
                  <a:pt x="792127" y="1993106"/>
                  <a:pt x="1211424" y="2232422"/>
                  <a:pt x="1687576" y="2218135"/>
                </a:cubicBezTo>
                <a:cubicBezTo>
                  <a:pt x="1559654" y="2143125"/>
                  <a:pt x="1406860" y="2139554"/>
                  <a:pt x="1268278" y="2085975"/>
                </a:cubicBezTo>
                <a:cubicBezTo>
                  <a:pt x="1367772" y="2046685"/>
                  <a:pt x="1460160" y="2089547"/>
                  <a:pt x="1552548" y="2110978"/>
                </a:cubicBezTo>
                <a:cubicBezTo>
                  <a:pt x="1630722" y="2128837"/>
                  <a:pt x="1701789" y="2132410"/>
                  <a:pt x="1708896" y="2021681"/>
                </a:cubicBezTo>
                <a:cubicBezTo>
                  <a:pt x="1708896" y="2010965"/>
                  <a:pt x="1708896" y="2003821"/>
                  <a:pt x="1708896" y="1993106"/>
                </a:cubicBezTo>
                <a:cubicBezTo>
                  <a:pt x="1680469" y="1946672"/>
                  <a:pt x="1641382" y="1925240"/>
                  <a:pt x="1591635" y="1910953"/>
                </a:cubicBezTo>
                <a:cubicBezTo>
                  <a:pt x="1563208" y="1903809"/>
                  <a:pt x="1524121" y="1889522"/>
                  <a:pt x="1524121" y="1857375"/>
                </a:cubicBezTo>
                <a:cubicBezTo>
                  <a:pt x="1527674" y="1735931"/>
                  <a:pt x="1431733" y="1700212"/>
                  <a:pt x="1339346" y="1664493"/>
                </a:cubicBezTo>
                <a:cubicBezTo>
                  <a:pt x="1389093" y="1603772"/>
                  <a:pt x="1431733" y="1646635"/>
                  <a:pt x="1470820" y="1643062"/>
                </a:cubicBezTo>
                <a:cubicBezTo>
                  <a:pt x="1495694" y="1639491"/>
                  <a:pt x="1520567" y="1635919"/>
                  <a:pt x="1520567" y="1603772"/>
                </a:cubicBezTo>
                <a:cubicBezTo>
                  <a:pt x="1520567" y="1578769"/>
                  <a:pt x="1509907" y="1546622"/>
                  <a:pt x="1485034" y="1546622"/>
                </a:cubicBezTo>
                <a:cubicBezTo>
                  <a:pt x="1328686" y="1543050"/>
                  <a:pt x="1239851" y="1371600"/>
                  <a:pt x="1076396" y="1371600"/>
                </a:cubicBezTo>
                <a:cubicBezTo>
                  <a:pt x="976902" y="1371600"/>
                  <a:pt x="1126144" y="1275159"/>
                  <a:pt x="1044416" y="1235869"/>
                </a:cubicBezTo>
                <a:cubicBezTo>
                  <a:pt x="1026649" y="1225153"/>
                  <a:pt x="1094163" y="1210866"/>
                  <a:pt x="1122590" y="1214437"/>
                </a:cubicBezTo>
                <a:cubicBezTo>
                  <a:pt x="1151017" y="1218009"/>
                  <a:pt x="1175891" y="1243013"/>
                  <a:pt x="1211424" y="1225153"/>
                </a:cubicBezTo>
                <a:cubicBezTo>
                  <a:pt x="1229191" y="1160860"/>
                  <a:pt x="1182997" y="1135856"/>
                  <a:pt x="1140357" y="1117997"/>
                </a:cubicBezTo>
                <a:cubicBezTo>
                  <a:pt x="1047969" y="1075135"/>
                  <a:pt x="955582" y="1025129"/>
                  <a:pt x="852534" y="1010841"/>
                </a:cubicBezTo>
                <a:cubicBezTo>
                  <a:pt x="817001" y="1007269"/>
                  <a:pt x="795680" y="989409"/>
                  <a:pt x="799234" y="953690"/>
                </a:cubicBezTo>
                <a:cubicBezTo>
                  <a:pt x="806340" y="907256"/>
                  <a:pt x="841874" y="921544"/>
                  <a:pt x="870301" y="925115"/>
                </a:cubicBezTo>
                <a:cubicBezTo>
                  <a:pt x="888068" y="928688"/>
                  <a:pt x="905835" y="939403"/>
                  <a:pt x="923602" y="914400"/>
                </a:cubicBezTo>
                <a:cubicBezTo>
                  <a:pt x="611794" y="724198"/>
                  <a:pt x="409919" y="684684"/>
                  <a:pt x="132090" y="589415"/>
                </a:cubicBezTo>
                <a:lnTo>
                  <a:pt x="31922" y="552917"/>
                </a:lnTo>
                <a:lnTo>
                  <a:pt x="26859" y="541335"/>
                </a:lnTo>
                <a:cubicBezTo>
                  <a:pt x="20137" y="534929"/>
                  <a:pt x="8953" y="532232"/>
                  <a:pt x="0" y="527681"/>
                </a:cubicBezTo>
                <a:cubicBezTo>
                  <a:pt x="5969" y="516305"/>
                  <a:pt x="7617" y="502963"/>
                  <a:pt x="17905" y="493550"/>
                </a:cubicBezTo>
                <a:cubicBezTo>
                  <a:pt x="23947" y="488022"/>
                  <a:pt x="35344" y="487159"/>
                  <a:pt x="44763" y="486724"/>
                </a:cubicBezTo>
                <a:lnTo>
                  <a:pt x="165722" y="483650"/>
                </a:lnTo>
                <a:lnTo>
                  <a:pt x="193385" y="498723"/>
                </a:lnTo>
                <a:cubicBezTo>
                  <a:pt x="210263" y="511671"/>
                  <a:pt x="227142" y="525066"/>
                  <a:pt x="315976" y="535781"/>
                </a:cubicBezTo>
                <a:cubicBezTo>
                  <a:pt x="401257" y="546497"/>
                  <a:pt x="479431" y="582216"/>
                  <a:pt x="575372" y="525066"/>
                </a:cubicBezTo>
                <a:cubicBezTo>
                  <a:pt x="639332" y="485775"/>
                  <a:pt x="742380" y="528637"/>
                  <a:pt x="820554" y="560785"/>
                </a:cubicBezTo>
                <a:cubicBezTo>
                  <a:pt x="884515" y="589360"/>
                  <a:pt x="948475" y="596503"/>
                  <a:pt x="1033756" y="560785"/>
                </a:cubicBezTo>
                <a:cubicBezTo>
                  <a:pt x="955582" y="539354"/>
                  <a:pt x="895175" y="521494"/>
                  <a:pt x="834767" y="507206"/>
                </a:cubicBezTo>
                <a:cubicBezTo>
                  <a:pt x="785020" y="496491"/>
                  <a:pt x="756593" y="471488"/>
                  <a:pt x="760147" y="417909"/>
                </a:cubicBezTo>
                <a:cubicBezTo>
                  <a:pt x="760147" y="389334"/>
                  <a:pt x="749487" y="350044"/>
                  <a:pt x="785020" y="335757"/>
                </a:cubicBezTo>
                <a:cubicBezTo>
                  <a:pt x="813447" y="321469"/>
                  <a:pt x="852534" y="335757"/>
                  <a:pt x="866748" y="360759"/>
                </a:cubicBezTo>
                <a:cubicBezTo>
                  <a:pt x="884515" y="407194"/>
                  <a:pt x="902281" y="450056"/>
                  <a:pt x="962689" y="453629"/>
                </a:cubicBezTo>
                <a:cubicBezTo>
                  <a:pt x="1044416" y="460771"/>
                  <a:pt x="998222" y="432197"/>
                  <a:pt x="984009" y="396478"/>
                </a:cubicBezTo>
                <a:cubicBezTo>
                  <a:pt x="969795" y="357188"/>
                  <a:pt x="1012436" y="346472"/>
                  <a:pt x="1040863" y="353615"/>
                </a:cubicBezTo>
                <a:cubicBezTo>
                  <a:pt x="1147464" y="385763"/>
                  <a:pt x="1257618" y="328613"/>
                  <a:pt x="1367772" y="375047"/>
                </a:cubicBezTo>
                <a:cubicBezTo>
                  <a:pt x="1339346" y="260747"/>
                  <a:pt x="1278938" y="210741"/>
                  <a:pt x="1151017" y="192881"/>
                </a:cubicBezTo>
                <a:cubicBezTo>
                  <a:pt x="1104823" y="189310"/>
                  <a:pt x="1055076" y="196453"/>
                  <a:pt x="1012436" y="164306"/>
                </a:cubicBezTo>
                <a:cubicBezTo>
                  <a:pt x="987562" y="146447"/>
                  <a:pt x="962689" y="125016"/>
                  <a:pt x="980456" y="89297"/>
                </a:cubicBezTo>
                <a:cubicBezTo>
                  <a:pt x="991116" y="64294"/>
                  <a:pt x="1019542" y="64294"/>
                  <a:pt x="1044416" y="71437"/>
                </a:cubicBezTo>
                <a:cubicBezTo>
                  <a:pt x="1147464" y="110728"/>
                  <a:pt x="1257618" y="121444"/>
                  <a:pt x="1364219" y="135731"/>
                </a:cubicBezTo>
                <a:cubicBezTo>
                  <a:pt x="1381986" y="139303"/>
                  <a:pt x="1399753" y="146447"/>
                  <a:pt x="1417520" y="110728"/>
                </a:cubicBezTo>
                <a:cubicBezTo>
                  <a:pt x="1293152" y="78581"/>
                  <a:pt x="1172337" y="35719"/>
                  <a:pt x="1047969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Eightfold Launches AI-Powered Personalized Career Site for Employers and  Candidates">
            <a:extLst>
              <a:ext uri="{FF2B5EF4-FFF2-40B4-BE49-F238E27FC236}">
                <a16:creationId xmlns:a16="http://schemas.microsoft.com/office/drawing/2014/main" id="{0E5EF87A-0A68-49A8-86B4-21D43D05ED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65" r="-2" b="10798"/>
          <a:stretch/>
        </p:blipFill>
        <p:spPr bwMode="auto">
          <a:xfrm>
            <a:off x="4747708" y="3802957"/>
            <a:ext cx="7472381" cy="3055043"/>
          </a:xfrm>
          <a:custGeom>
            <a:avLst/>
            <a:gdLst/>
            <a:ahLst/>
            <a:cxnLst/>
            <a:rect l="l" t="t" r="r" b="b"/>
            <a:pathLst>
              <a:path w="7472381" h="3055043">
                <a:moveTo>
                  <a:pt x="638975" y="0"/>
                </a:moveTo>
                <a:lnTo>
                  <a:pt x="7472381" y="0"/>
                </a:lnTo>
                <a:lnTo>
                  <a:pt x="7472381" y="2579984"/>
                </a:lnTo>
                <a:lnTo>
                  <a:pt x="7472381" y="3055043"/>
                </a:lnTo>
                <a:lnTo>
                  <a:pt x="6992676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F91BD8-72CA-34B4-755F-EF951A012047}"/>
              </a:ext>
            </a:extLst>
          </p:cNvPr>
          <p:cNvSpPr txBox="1"/>
          <p:nvPr/>
        </p:nvSpPr>
        <p:spPr>
          <a:xfrm>
            <a:off x="129152" y="6354304"/>
            <a:ext cx="5941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游ゴシック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97494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7E87E8A-C758-5218-D219-E2A106E15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kumimoji="1" lang="en-US" altLang="ja-JP" sz="4000">
                <a:solidFill>
                  <a:srgbClr val="FFFFFF"/>
                </a:solidFill>
                <a:latin typeface="Century Gothic" panose="020B0502020202020204" pitchFamily="34" charset="0"/>
                <a:ea typeface="游ゴシック Light"/>
              </a:rPr>
              <a:t>Requirements Elicitation (1)</a:t>
            </a:r>
            <a:br>
              <a:rPr lang="en-US" altLang="ja-JP" sz="4000">
                <a:latin typeface="Century Gothic" panose="020B0502020202020204" pitchFamily="34" charset="0"/>
              </a:rPr>
            </a:br>
            <a:r>
              <a:rPr lang="en-US" altLang="ja-JP" sz="4000">
                <a:solidFill>
                  <a:srgbClr val="FFFFFF"/>
                </a:solidFill>
                <a:latin typeface="Century Gothic" panose="020B0502020202020204" pitchFamily="34" charset="0"/>
                <a:ea typeface="游ゴシック Light"/>
              </a:rPr>
              <a:t>Technical Literature Review</a:t>
            </a:r>
            <a:endParaRPr kumimoji="1" lang="ja-JP" altLang="en-US" sz="4000">
              <a:solidFill>
                <a:srgbClr val="FFFFFF"/>
              </a:solidFill>
              <a:latin typeface="Century Gothic" panose="020B0502020202020204" pitchFamily="34" charset="0"/>
              <a:ea typeface="游ゴシック Light"/>
            </a:endParaRPr>
          </a:p>
        </p:txBody>
      </p:sp>
      <p:graphicFrame>
        <p:nvGraphicFramePr>
          <p:cNvPr id="18" name="Content Placeholder 11">
            <a:extLst>
              <a:ext uri="{FF2B5EF4-FFF2-40B4-BE49-F238E27FC236}">
                <a16:creationId xmlns:a16="http://schemas.microsoft.com/office/drawing/2014/main" id="{92882CA7-8450-E189-087B-791FBA0029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6768240"/>
              </p:ext>
            </p:extLst>
          </p:nvPr>
        </p:nvGraphicFramePr>
        <p:xfrm>
          <a:off x="832556" y="2311047"/>
          <a:ext cx="1086555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4551079B-AAEF-4546-4E3A-E298719BD88F}"/>
              </a:ext>
            </a:extLst>
          </p:cNvPr>
          <p:cNvSpPr txBox="1"/>
          <p:nvPr/>
        </p:nvSpPr>
        <p:spPr>
          <a:xfrm>
            <a:off x="129152" y="6354304"/>
            <a:ext cx="5941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游ゴシック"/>
              </a:rPr>
              <a:t>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5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25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4" name="Rectangle 26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27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28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0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2589DE6-0EE4-BAFC-6140-A44DE5D0D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 sz="4800" kern="1200">
                <a:solidFill>
                  <a:schemeClr val="tx1"/>
                </a:solidFill>
                <a:latin typeface="Century Gothic" panose="020B0502020202020204" pitchFamily="34" charset="0"/>
              </a:rPr>
              <a:t>Requirements Elicitation (2)</a:t>
            </a:r>
            <a:br>
              <a:rPr lang="en-US" altLang="ja-JP" sz="4800" kern="1200">
                <a:solidFill>
                  <a:schemeClr val="tx1"/>
                </a:solidFill>
                <a:latin typeface="Century Gothic" panose="020B0502020202020204" pitchFamily="34" charset="0"/>
              </a:rPr>
            </a:br>
            <a:r>
              <a:rPr kumimoji="1" lang="en-US" altLang="ja-JP" sz="4800" kern="1200">
                <a:solidFill>
                  <a:schemeClr val="tx1"/>
                </a:solidFill>
                <a:latin typeface="Century Gothic" panose="020B0502020202020204" pitchFamily="34" charset="0"/>
              </a:rPr>
              <a:t>Expert </a:t>
            </a:r>
            <a:r>
              <a:rPr lang="en-US" altLang="ja-JP" sz="4800" kern="1200">
                <a:solidFill>
                  <a:schemeClr val="tx1"/>
                </a:solidFill>
                <a:latin typeface="Century Gothic" panose="020B0502020202020204" pitchFamily="34" charset="0"/>
              </a:rPr>
              <a:t>Interviews</a:t>
            </a:r>
            <a:endParaRPr kumimoji="1" lang="en-US" altLang="ja-JP" sz="4800" kern="120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38" name="Straight Connector 32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extBox 17">
            <a:extLst>
              <a:ext uri="{FF2B5EF4-FFF2-40B4-BE49-F238E27FC236}">
                <a16:creationId xmlns:a16="http://schemas.microsoft.com/office/drawing/2014/main" id="{F7CAE8C2-8431-E8C9-297A-1B16E5BA5B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4285898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9DF0B39-2B85-27E4-4DAD-459E39AD1CD1}"/>
              </a:ext>
            </a:extLst>
          </p:cNvPr>
          <p:cNvSpPr txBox="1"/>
          <p:nvPr/>
        </p:nvSpPr>
        <p:spPr>
          <a:xfrm>
            <a:off x="129152" y="6354304"/>
            <a:ext cx="5941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游ゴシック"/>
              </a:rPr>
              <a:t>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74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7E87E8A-C758-5218-D219-E2A106E15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kumimoji="1" lang="en-US" altLang="ja-JP" sz="4000">
                <a:solidFill>
                  <a:srgbClr val="FFFFFF"/>
                </a:solidFill>
                <a:latin typeface="Century Gothic" panose="020B0502020202020204" pitchFamily="34" charset="0"/>
              </a:rPr>
              <a:t>Requirements Elicitation (3)</a:t>
            </a:r>
            <a:br>
              <a:rPr kumimoji="1" lang="en-US" altLang="ja-JP" sz="4000">
                <a:solidFill>
                  <a:srgbClr val="FFFFFF"/>
                </a:solidFill>
                <a:latin typeface="Century Gothic" panose="020B0502020202020204" pitchFamily="34" charset="0"/>
              </a:rPr>
            </a:br>
            <a:r>
              <a:rPr kumimoji="1" lang="en-US" altLang="ja-JP" sz="4000">
                <a:solidFill>
                  <a:srgbClr val="FFFFFF"/>
                </a:solidFill>
                <a:latin typeface="Century Gothic" panose="020B0502020202020204" pitchFamily="34" charset="0"/>
              </a:rPr>
              <a:t>Survey</a:t>
            </a:r>
            <a:endParaRPr kumimoji="1" lang="ja-JP" altLang="en-US" sz="400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21" name="Content Placeholder 11">
            <a:extLst>
              <a:ext uri="{FF2B5EF4-FFF2-40B4-BE49-F238E27FC236}">
                <a16:creationId xmlns:a16="http://schemas.microsoft.com/office/drawing/2014/main" id="{7683260D-787F-829D-3A0E-C8D30DF08A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6772792"/>
              </p:ext>
            </p:extLst>
          </p:nvPr>
        </p:nvGraphicFramePr>
        <p:xfrm>
          <a:off x="832556" y="2311047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38FED5E-551A-8A9A-D9E3-FC3767098E3B}"/>
              </a:ext>
            </a:extLst>
          </p:cNvPr>
          <p:cNvSpPr txBox="1"/>
          <p:nvPr/>
        </p:nvSpPr>
        <p:spPr>
          <a:xfrm>
            <a:off x="129152" y="6354304"/>
            <a:ext cx="5941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游ゴシック"/>
              </a:rPr>
              <a:t>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37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15</Slides>
  <Notes>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テーマ</vt:lpstr>
      <vt:lpstr>A System for Citizen-Centric Human Resource Management in Smart Cities </vt:lpstr>
      <vt:lpstr>Table of Contents</vt:lpstr>
      <vt:lpstr>Introduction</vt:lpstr>
      <vt:lpstr>Literature Review &amp; Problem Statement</vt:lpstr>
      <vt:lpstr>Project Specifics</vt:lpstr>
      <vt:lpstr>Similar Applications</vt:lpstr>
      <vt:lpstr>Requirements Elicitation (1) Technical Literature Review</vt:lpstr>
      <vt:lpstr>Requirements Elicitation (2) Expert Interviews</vt:lpstr>
      <vt:lpstr>Requirements Elicitation (3) Survey</vt:lpstr>
      <vt:lpstr>Functional Requirements (1)</vt:lpstr>
      <vt:lpstr>Functional Requirements (2) – Format: MM-mbbd</vt:lpstr>
      <vt:lpstr>Functional Requirements (3)</vt:lpstr>
      <vt:lpstr>Functional Requirements (4) </vt:lpstr>
      <vt:lpstr>Functional Requirements (5)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山邊 景之(is0748kp)</dc:creator>
  <cp:revision>4</cp:revision>
  <dcterms:created xsi:type="dcterms:W3CDTF">2024-05-15T06:01:09Z</dcterms:created>
  <dcterms:modified xsi:type="dcterms:W3CDTF">2024-05-27T15:08:50Z</dcterms:modified>
</cp:coreProperties>
</file>