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2600"/>
        </a:solidFill>
        <a:effectLst/>
        <a:uFillTx/>
        <a:latin typeface="+mn-lt"/>
        <a:ea typeface="+mn-ea"/>
        <a:cs typeface="+mn-cs"/>
        <a:sym typeface="ヒラギノ角ゴ ProN W3"/>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2600"/>
        </a:solidFill>
        <a:effectLst/>
        <a:uFillTx/>
        <a:latin typeface="+mn-lt"/>
        <a:ea typeface="+mn-ea"/>
        <a:cs typeface="+mn-cs"/>
        <a:sym typeface="ヒラギノ角ゴ ProN W3"/>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2600"/>
        </a:solidFill>
        <a:effectLst/>
        <a:uFillTx/>
        <a:latin typeface="+mn-lt"/>
        <a:ea typeface="+mn-ea"/>
        <a:cs typeface="+mn-cs"/>
        <a:sym typeface="ヒラギノ角ゴ ProN W3"/>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2600"/>
        </a:solidFill>
        <a:effectLst/>
        <a:uFillTx/>
        <a:latin typeface="+mn-lt"/>
        <a:ea typeface="+mn-ea"/>
        <a:cs typeface="+mn-cs"/>
        <a:sym typeface="ヒラギノ角ゴ ProN W3"/>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2600"/>
        </a:solidFill>
        <a:effectLst/>
        <a:uFillTx/>
        <a:latin typeface="+mn-lt"/>
        <a:ea typeface="+mn-ea"/>
        <a:cs typeface="+mn-cs"/>
        <a:sym typeface="ヒラギノ角ゴ ProN W3"/>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2600"/>
        </a:solidFill>
        <a:effectLst/>
        <a:uFillTx/>
        <a:latin typeface="+mn-lt"/>
        <a:ea typeface="+mn-ea"/>
        <a:cs typeface="+mn-cs"/>
        <a:sym typeface="ヒラギノ角ゴ ProN W3"/>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2600"/>
        </a:solidFill>
        <a:effectLst/>
        <a:uFillTx/>
        <a:latin typeface="+mn-lt"/>
        <a:ea typeface="+mn-ea"/>
        <a:cs typeface="+mn-cs"/>
        <a:sym typeface="ヒラギノ角ゴ ProN W3"/>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2600"/>
        </a:solidFill>
        <a:effectLst/>
        <a:uFillTx/>
        <a:latin typeface="+mn-lt"/>
        <a:ea typeface="+mn-ea"/>
        <a:cs typeface="+mn-cs"/>
        <a:sym typeface="ヒラギノ角ゴ ProN W3"/>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2600"/>
        </a:solidFill>
        <a:effectLst/>
        <a:uFillTx/>
        <a:latin typeface="+mn-lt"/>
        <a:ea typeface="+mn-ea"/>
        <a:cs typeface="+mn-cs"/>
        <a:sym typeface="ヒラギノ角ゴ ProN W3"/>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ヒラギノ角ゴ ProN W6"/>
          <a:ea typeface="ヒラギノ角ゴ ProN W6"/>
          <a:cs typeface="ヒラギノ角ゴ ProN W6"/>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ヒラギノ角ゴ ProN W6"/>
          <a:ea typeface="ヒラギノ角ゴ ProN W6"/>
          <a:cs typeface="ヒラギノ角ゴ ProN W6"/>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ヒラギノ角ゴ ProN W6"/>
          <a:ea typeface="ヒラギノ角ゴ ProN W6"/>
          <a:cs typeface="ヒラギノ角ゴ ProN W6"/>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ヒラギノ角ゴ ProN W6"/>
          <a:ea typeface="ヒラギノ角ゴ ProN W6"/>
          <a:cs typeface="ヒラギノ角ゴ ProN W6"/>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ヒラギノ角ゴ ProN W6"/>
          <a:ea typeface="ヒラギノ角ゴ ProN W6"/>
          <a:cs typeface="ヒラギノ角ゴ ProN W6"/>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ヒラギノ角ゴ ProN W6"/>
          <a:ea typeface="ヒラギノ角ゴ ProN W6"/>
          <a:cs typeface="ヒラギノ角ゴ ProN W6"/>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ヒラギノ角ゴ ProN W6"/>
          <a:ea typeface="ヒラギノ角ゴ ProN W6"/>
          <a:cs typeface="ヒラギノ角ゴ ProN W6"/>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ヒラギノ角ゴ ProN W6"/>
          <a:ea typeface="ヒラギノ角ゴ ProN W6"/>
          <a:cs typeface="ヒラギノ角ゴ ProN W6"/>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ヒラギノ角ゴ ProN W6"/>
          <a:ea typeface="ヒラギノ角ゴ ProN W6"/>
          <a:cs typeface="ヒラギノ角ゴ ProN W6"/>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ヒラギノ角ゴ ProN W6"/>
          <a:ea typeface="ヒラギノ角ゴ ProN W6"/>
          <a:cs typeface="ヒラギノ角ゴ ProN W6"/>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ヒラギノ角ゴ ProN W6"/>
          <a:ea typeface="ヒラギノ角ゴ ProN W6"/>
          <a:cs typeface="ヒラギノ角ゴ ProN W6"/>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ヒラギノ角ゴ ProN W6"/>
          <a:ea typeface="ヒラギノ角ゴ ProN W6"/>
          <a:cs typeface="ヒラギノ角ゴ ProN W6"/>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ヒラギノ角ゴ ProN W6"/>
          <a:ea typeface="ヒラギノ角ゴ ProN W6"/>
          <a:cs typeface="ヒラギノ角ゴ ProN W6"/>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ヒラギノ角ゴ ProN W6"/>
          <a:ea typeface="ヒラギノ角ゴ ProN W6"/>
          <a:cs typeface="ヒラギノ角ゴ ProN W6"/>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ヒラギノ角ゴ ProN W6"/>
          <a:ea typeface="ヒラギノ角ゴ ProN W6"/>
          <a:cs typeface="ヒラギノ角ゴ ProN W6"/>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ヒラギノ角ゴ ProN W6"/>
          <a:ea typeface="ヒラギノ角ゴ ProN W6"/>
          <a:cs typeface="ヒラギノ角ゴ ProN W6"/>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タイトル &amp; サブタイトル">
    <p:spTree>
      <p:nvGrpSpPr>
        <p:cNvPr id="1" name=""/>
        <p:cNvGrpSpPr/>
        <p:nvPr/>
      </p:nvGrpSpPr>
      <p:grpSpPr>
        <a:xfrm>
          <a:off x="0" y="0"/>
          <a:ext cx="0" cy="0"/>
          <a:chOff x="0" y="0"/>
          <a:chExt cx="0" cy="0"/>
        </a:xfrm>
      </p:grpSpPr>
      <p:sp>
        <p:nvSpPr>
          <p:cNvPr id="11" name="Shape 11"/>
          <p:cNvSpPr/>
          <p:nvPr>
            <p:ph type="title"/>
          </p:nvPr>
        </p:nvSpPr>
        <p:spPr>
          <a:xfrm>
            <a:off x="1270000" y="1638300"/>
            <a:ext cx="10464800" cy="3302000"/>
          </a:xfrm>
          <a:prstGeom prst="rect">
            <a:avLst/>
          </a:prstGeom>
        </p:spPr>
        <p:txBody>
          <a:bodyPr anchor="b"/>
          <a:lstStyle/>
          <a:p>
            <a:pPr/>
            <a:r>
              <a:t>タイトルテキスト</a:t>
            </a:r>
          </a:p>
        </p:txBody>
      </p:sp>
      <p:sp>
        <p:nvSpPr>
          <p:cNvPr id="12" name="Shape 12"/>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本文レベル1</a:t>
            </a:r>
          </a:p>
          <a:p>
            <a:pPr lvl="1"/>
            <a:r>
              <a:t>本文レベル2</a:t>
            </a:r>
          </a:p>
          <a:p>
            <a:pPr lvl="2"/>
            <a:r>
              <a:t>本文レベル3</a:t>
            </a:r>
          </a:p>
          <a:p>
            <a:pPr lvl="3"/>
            <a:r>
              <a:t>本文レベル4</a:t>
            </a:r>
          </a:p>
          <a:p>
            <a:pPr lvl="4"/>
            <a:r>
              <a:t>本文レベル 5</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引用">
    <p:spTree>
      <p:nvGrpSpPr>
        <p:cNvPr id="1" name=""/>
        <p:cNvGrpSpPr/>
        <p:nvPr/>
      </p:nvGrpSpPr>
      <p:grpSpPr>
        <a:xfrm>
          <a:off x="0" y="0"/>
          <a:ext cx="0" cy="0"/>
          <a:chOff x="0" y="0"/>
          <a:chExt cx="0" cy="0"/>
        </a:xfrm>
      </p:grpSpPr>
      <p:sp>
        <p:nvSpPr>
          <p:cNvPr id="93" name="Shape 93"/>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atin typeface="Helvetica Light"/>
                <a:ea typeface="Helvetica Light"/>
                <a:cs typeface="Helvetica Light"/>
                <a:sym typeface="Helvetica Light"/>
              </a:defRPr>
            </a:lvl1pPr>
          </a:lstStyle>
          <a:p>
            <a:pPr/>
            <a:r>
              <a:t>–Johnny Appleseed</a:t>
            </a:r>
          </a:p>
        </p:txBody>
      </p:sp>
      <p:sp>
        <p:nvSpPr>
          <p:cNvPr id="94" name="Shape 94"/>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pPr/>
            <a:r>
              <a:t>“ここに引用を入力してください。”</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写真">
    <p:spTree>
      <p:nvGrpSpPr>
        <p:cNvPr id="1" name=""/>
        <p:cNvGrpSpPr/>
        <p:nvPr/>
      </p:nvGrpSpPr>
      <p:grpSpPr>
        <a:xfrm>
          <a:off x="0" y="0"/>
          <a:ext cx="0" cy="0"/>
          <a:chOff x="0" y="0"/>
          <a:chExt cx="0" cy="0"/>
        </a:xfrm>
      </p:grpSpPr>
      <p:sp>
        <p:nvSpPr>
          <p:cNvPr id="102" name="Shape 102"/>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空白">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画像（横長）">
    <p:spTree>
      <p:nvGrpSpPr>
        <p:cNvPr id="1" name=""/>
        <p:cNvGrpSpPr/>
        <p:nvPr/>
      </p:nvGrpSpPr>
      <p:grpSpPr>
        <a:xfrm>
          <a:off x="0" y="0"/>
          <a:ext cx="0" cy="0"/>
          <a:chOff x="0" y="0"/>
          <a:chExt cx="0" cy="0"/>
        </a:xfrm>
      </p:grpSpPr>
      <p:sp>
        <p:nvSpPr>
          <p:cNvPr id="20" name="Shape 20"/>
          <p:cNvSpPr/>
          <p:nvPr>
            <p:ph type="pic" idx="13"/>
          </p:nvPr>
        </p:nvSpPr>
        <p:spPr>
          <a:xfrm>
            <a:off x="1606550" y="635000"/>
            <a:ext cx="9779000" cy="5918200"/>
          </a:xfrm>
          <a:prstGeom prst="rect">
            <a:avLst/>
          </a:prstGeom>
        </p:spPr>
        <p:txBody>
          <a:bodyPr lIns="91439" tIns="45719" rIns="91439" bIns="45719" anchor="t">
            <a:noAutofit/>
          </a:bodyPr>
          <a:lstStyle/>
          <a:p>
            <a:pPr/>
          </a:p>
        </p:txBody>
      </p:sp>
      <p:sp>
        <p:nvSpPr>
          <p:cNvPr id="21" name="Shape 21"/>
          <p:cNvSpPr/>
          <p:nvPr>
            <p:ph type="title"/>
          </p:nvPr>
        </p:nvSpPr>
        <p:spPr>
          <a:xfrm>
            <a:off x="1270000" y="6718300"/>
            <a:ext cx="10464800" cy="1422400"/>
          </a:xfrm>
          <a:prstGeom prst="rect">
            <a:avLst/>
          </a:prstGeom>
        </p:spPr>
        <p:txBody>
          <a:bodyPr anchor="b"/>
          <a:lstStyle/>
          <a:p>
            <a:pPr/>
            <a:r>
              <a:t>タイトルテキスト</a:t>
            </a:r>
          </a:p>
        </p:txBody>
      </p:sp>
      <p:sp>
        <p:nvSpPr>
          <p:cNvPr id="22" name="Shape 22"/>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本文レベル1</a:t>
            </a:r>
          </a:p>
          <a:p>
            <a:pPr lvl="1"/>
            <a:r>
              <a:t>本文レベル2</a:t>
            </a:r>
          </a:p>
          <a:p>
            <a:pPr lvl="2"/>
            <a:r>
              <a:t>本文レベル3</a:t>
            </a:r>
          </a:p>
          <a:p>
            <a:pPr lvl="3"/>
            <a:r>
              <a:t>本文レベル4</a:t>
            </a:r>
          </a:p>
          <a:p>
            <a:pPr lvl="4"/>
            <a:r>
              <a:t>本文レベル 5</a:t>
            </a:r>
          </a:p>
        </p:txBody>
      </p:sp>
      <p:sp>
        <p:nvSpPr>
          <p:cNvPr id="23" name="Shape 23"/>
          <p:cNvSpPr/>
          <p:nvPr>
            <p:ph type="sldNum" sz="quarter" idx="2"/>
          </p:nvPr>
        </p:nvSpPr>
        <p:spPr>
          <a:xfrm>
            <a:off x="6288709" y="9245600"/>
            <a:ext cx="414682" cy="330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タイトル（中央）">
    <p:spTree>
      <p:nvGrpSpPr>
        <p:cNvPr id="1" name=""/>
        <p:cNvGrpSpPr/>
        <p:nvPr/>
      </p:nvGrpSpPr>
      <p:grpSpPr>
        <a:xfrm>
          <a:off x="0" y="0"/>
          <a:ext cx="0" cy="0"/>
          <a:chOff x="0" y="0"/>
          <a:chExt cx="0" cy="0"/>
        </a:xfrm>
      </p:grpSpPr>
      <p:sp>
        <p:nvSpPr>
          <p:cNvPr id="30" name="Shape 30"/>
          <p:cNvSpPr/>
          <p:nvPr>
            <p:ph type="title"/>
          </p:nvPr>
        </p:nvSpPr>
        <p:spPr>
          <a:xfrm>
            <a:off x="1270000" y="3225800"/>
            <a:ext cx="10464800" cy="3302000"/>
          </a:xfrm>
          <a:prstGeom prst="rect">
            <a:avLst/>
          </a:prstGeom>
        </p:spPr>
        <p:txBody>
          <a:bodyPr/>
          <a:lstStyle/>
          <a:p>
            <a:pPr/>
            <a:r>
              <a:t>タイトルテキスト</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画像（縦長）">
    <p:spTree>
      <p:nvGrpSpPr>
        <p:cNvPr id="1" name=""/>
        <p:cNvGrpSpPr/>
        <p:nvPr/>
      </p:nvGrpSpPr>
      <p:grpSpPr>
        <a:xfrm>
          <a:off x="0" y="0"/>
          <a:ext cx="0" cy="0"/>
          <a:chOff x="0" y="0"/>
          <a:chExt cx="0" cy="0"/>
        </a:xfrm>
      </p:grpSpPr>
      <p:sp>
        <p:nvSpPr>
          <p:cNvPr id="38" name="Shape 38"/>
          <p:cNvSpPr/>
          <p:nvPr>
            <p:ph type="pic" sz="half" idx="13"/>
          </p:nvPr>
        </p:nvSpPr>
        <p:spPr>
          <a:xfrm>
            <a:off x="6718300" y="635000"/>
            <a:ext cx="5334000" cy="8229600"/>
          </a:xfrm>
          <a:prstGeom prst="rect">
            <a:avLst/>
          </a:prstGeom>
        </p:spPr>
        <p:txBody>
          <a:bodyPr lIns="91439" tIns="45719" rIns="91439" bIns="45719" anchor="t">
            <a:noAutofit/>
          </a:bodyPr>
          <a:lstStyle/>
          <a:p>
            <a:pPr/>
          </a:p>
        </p:txBody>
      </p:sp>
      <p:sp>
        <p:nvSpPr>
          <p:cNvPr id="39" name="Shape 39"/>
          <p:cNvSpPr/>
          <p:nvPr>
            <p:ph type="title"/>
          </p:nvPr>
        </p:nvSpPr>
        <p:spPr>
          <a:xfrm>
            <a:off x="952500" y="635000"/>
            <a:ext cx="5334000" cy="3987800"/>
          </a:xfrm>
          <a:prstGeom prst="rect">
            <a:avLst/>
          </a:prstGeom>
        </p:spPr>
        <p:txBody>
          <a:bodyPr anchor="b"/>
          <a:lstStyle>
            <a:lvl1pPr>
              <a:defRPr sz="6000"/>
            </a:lvl1pPr>
          </a:lstStyle>
          <a:p>
            <a:pPr/>
            <a:r>
              <a:t>タイトルテキスト</a:t>
            </a:r>
          </a:p>
        </p:txBody>
      </p:sp>
      <p:sp>
        <p:nvSpPr>
          <p:cNvPr id="40" name="Shape 40"/>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本文レベル1</a:t>
            </a:r>
          </a:p>
          <a:p>
            <a:pPr lvl="1"/>
            <a:r>
              <a:t>本文レベル2</a:t>
            </a:r>
          </a:p>
          <a:p>
            <a:pPr lvl="2"/>
            <a:r>
              <a:t>本文レベル3</a:t>
            </a:r>
          </a:p>
          <a:p>
            <a:pPr lvl="3"/>
            <a:r>
              <a:t>本文レベル4</a:t>
            </a:r>
          </a:p>
          <a:p>
            <a:pPr lvl="4"/>
            <a:r>
              <a:t>本文レベル 5</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タイトル（上）">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タイトルテキスト</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タイトル &amp; 箇条書き">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タイトルテキスト</a:t>
            </a:r>
          </a:p>
        </p:txBody>
      </p:sp>
      <p:sp>
        <p:nvSpPr>
          <p:cNvPr id="57" name="Shape 57"/>
          <p:cNvSpPr/>
          <p:nvPr>
            <p:ph type="body" idx="1"/>
          </p:nvPr>
        </p:nvSpPr>
        <p:spPr>
          <a:prstGeom prst="rect">
            <a:avLst/>
          </a:prstGeom>
        </p:spPr>
        <p:txBody>
          <a:bodyPr/>
          <a:lstStyle/>
          <a:p>
            <a:pPr/>
            <a:r>
              <a:t>本文レベル1</a:t>
            </a:r>
          </a:p>
          <a:p>
            <a:pPr lvl="1"/>
            <a:r>
              <a:t>本文レベル2</a:t>
            </a:r>
          </a:p>
          <a:p>
            <a:pPr lvl="2"/>
            <a:r>
              <a:t>本文レベル3</a:t>
            </a:r>
          </a:p>
          <a:p>
            <a:pPr lvl="3"/>
            <a:r>
              <a:t>本文レベル4</a:t>
            </a:r>
          </a:p>
          <a:p>
            <a:pPr lvl="4"/>
            <a:r>
              <a:t>本文レベル 5</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タイトル、箇条書き、画像">
    <p:spTree>
      <p:nvGrpSpPr>
        <p:cNvPr id="1" name=""/>
        <p:cNvGrpSpPr/>
        <p:nvPr/>
      </p:nvGrpSpPr>
      <p:grpSpPr>
        <a:xfrm>
          <a:off x="0" y="0"/>
          <a:ext cx="0" cy="0"/>
          <a:chOff x="0" y="0"/>
          <a:chExt cx="0" cy="0"/>
        </a:xfrm>
      </p:grpSpPr>
      <p:sp>
        <p:nvSpPr>
          <p:cNvPr id="65" name="Shape 65"/>
          <p:cNvSpPr/>
          <p:nvPr>
            <p:ph type="pic" sz="half" idx="13"/>
          </p:nvPr>
        </p:nvSpPr>
        <p:spPr>
          <a:xfrm>
            <a:off x="6718300" y="2603500"/>
            <a:ext cx="5334000" cy="6286500"/>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タイトルテキスト</a:t>
            </a:r>
          </a:p>
        </p:txBody>
      </p:sp>
      <p:sp>
        <p:nvSpPr>
          <p:cNvPr id="67" name="Shape 67"/>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本文レベル1</a:t>
            </a:r>
          </a:p>
          <a:p>
            <a:pPr lvl="1"/>
            <a:r>
              <a:t>本文レベル2</a:t>
            </a:r>
          </a:p>
          <a:p>
            <a:pPr lvl="2"/>
            <a:r>
              <a:t>本文レベル3</a:t>
            </a:r>
          </a:p>
          <a:p>
            <a:pPr lvl="3"/>
            <a:r>
              <a:t>本文レベル4</a:t>
            </a:r>
          </a:p>
          <a:p>
            <a:pPr lvl="4"/>
            <a:r>
              <a:t>本文レベル 5</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箇条書き">
    <p:spTree>
      <p:nvGrpSpPr>
        <p:cNvPr id="1" name=""/>
        <p:cNvGrpSpPr/>
        <p:nvPr/>
      </p:nvGrpSpPr>
      <p:grpSpPr>
        <a:xfrm>
          <a:off x="0" y="0"/>
          <a:ext cx="0" cy="0"/>
          <a:chOff x="0" y="0"/>
          <a:chExt cx="0" cy="0"/>
        </a:xfrm>
      </p:grpSpPr>
      <p:sp>
        <p:nvSpPr>
          <p:cNvPr id="75" name="Shape 75"/>
          <p:cNvSpPr/>
          <p:nvPr>
            <p:ph type="body" idx="1"/>
          </p:nvPr>
        </p:nvSpPr>
        <p:spPr>
          <a:xfrm>
            <a:off x="952500" y="1270000"/>
            <a:ext cx="11099800" cy="7213600"/>
          </a:xfrm>
          <a:prstGeom prst="rect">
            <a:avLst/>
          </a:prstGeom>
        </p:spPr>
        <p:txBody>
          <a:bodyPr/>
          <a:lstStyle/>
          <a:p>
            <a:pPr/>
            <a:r>
              <a:t>本文レベル1</a:t>
            </a:r>
          </a:p>
          <a:p>
            <a:pPr lvl="1"/>
            <a:r>
              <a:t>本文レベル2</a:t>
            </a:r>
          </a:p>
          <a:p>
            <a:pPr lvl="2"/>
            <a:r>
              <a:t>本文レベル3</a:t>
            </a:r>
          </a:p>
          <a:p>
            <a:pPr lvl="3"/>
            <a:r>
              <a:t>本文レベル4</a:t>
            </a:r>
          </a:p>
          <a:p>
            <a:pPr lvl="4"/>
            <a:r>
              <a:t>本文レベル 5</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画像（3 点）">
    <p:spTree>
      <p:nvGrpSpPr>
        <p:cNvPr id="1" name=""/>
        <p:cNvGrpSpPr/>
        <p:nvPr/>
      </p:nvGrpSpPr>
      <p:grpSpPr>
        <a:xfrm>
          <a:off x="0" y="0"/>
          <a:ext cx="0" cy="0"/>
          <a:chOff x="0" y="0"/>
          <a:chExt cx="0" cy="0"/>
        </a:xfrm>
      </p:grpSpPr>
      <p:sp>
        <p:nvSpPr>
          <p:cNvPr id="83" name="Shape 83"/>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Shape 84"/>
          <p:cNvSpPr/>
          <p:nvPr>
            <p:ph type="pic" sz="quarter" idx="14"/>
          </p:nvPr>
        </p:nvSpPr>
        <p:spPr>
          <a:xfrm>
            <a:off x="6724518" y="889000"/>
            <a:ext cx="5334001" cy="3771900"/>
          </a:xfrm>
          <a:prstGeom prst="rect">
            <a:avLst/>
          </a:prstGeom>
        </p:spPr>
        <p:txBody>
          <a:bodyPr lIns="91439" tIns="45719" rIns="91439" bIns="45719" anchor="t">
            <a:noAutofit/>
          </a:bodyPr>
          <a:lstStyle/>
          <a:p>
            <a:pPr/>
          </a:p>
        </p:txBody>
      </p:sp>
      <p:sp>
        <p:nvSpPr>
          <p:cNvPr id="85" name="Shape 85"/>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タイトルテキスト</a:t>
            </a:r>
          </a:p>
        </p:txBody>
      </p:sp>
      <p:sp>
        <p:nvSpPr>
          <p:cNvPr id="3" name="Shape 3"/>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本文レベル1</a:t>
            </a:r>
          </a:p>
          <a:p>
            <a:pPr lvl="1"/>
            <a:r>
              <a:t>本文レベル2</a:t>
            </a:r>
          </a:p>
          <a:p>
            <a:pPr lvl="2"/>
            <a:r>
              <a:t>本文レベル3</a:t>
            </a:r>
          </a:p>
          <a:p>
            <a:pPr lvl="3"/>
            <a:r>
              <a:t>本文レベル4</a:t>
            </a:r>
          </a:p>
          <a:p>
            <a:pPr lvl="4"/>
            <a:r>
              <a:t>本文レベル 5</a:t>
            </a:r>
          </a:p>
        </p:txBody>
      </p:sp>
      <p:sp>
        <p:nvSpPr>
          <p:cNvPr id="4" name="Shape 4"/>
          <p:cNvSpPr/>
          <p:nvPr>
            <p:ph type="sldNum" sz="quarter" idx="2"/>
          </p:nvPr>
        </p:nvSpPr>
        <p:spPr>
          <a:xfrm>
            <a:off x="6288709" y="9251950"/>
            <a:ext cx="414682" cy="330200"/>
          </a:xfrm>
          <a:prstGeom prst="rect">
            <a:avLst/>
          </a:prstGeom>
          <a:ln w="12700">
            <a:miter lim="400000"/>
          </a:ln>
        </p:spPr>
        <p:txBody>
          <a:bodyPr wrap="none" lIns="50800" tIns="50800" rIns="50800" bIns="50800">
            <a:spAutoFit/>
          </a:bodyPr>
          <a:lstStyle>
            <a:lvl1pPr>
              <a:defRPr sz="1800">
                <a:solidFill>
                  <a:srgbClr val="000000"/>
                </a:solidFill>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ヒラギノ角ゴ ProN W3"/>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ヒラギノ角ゴ ProN W3"/>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ヒラギノ角ゴ ProN W3"/>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ヒラギノ角ゴ ProN W3"/>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ヒラギノ角ゴ ProN W3"/>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ヒラギノ角ゴ ProN W3"/>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ヒラギノ角ゴ ProN W3"/>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ヒラギノ角ゴ ProN W3"/>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ヒラギノ角ゴ ProN W3"/>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ヒラギノ角ゴ ProN W3"/>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ヒラギノ角ゴ ProN W3"/>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ヒラギノ角ゴ ProN W3"/>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ヒラギノ角ゴ ProN W3"/>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ヒラギノ角ゴ ProN W3"/>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ヒラギノ角ゴ ProN W3"/>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ヒラギノ角ゴ ProN W3"/>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ヒラギノ角ゴ ProN W3"/>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ヒラギノ角ゴ ProN W3"/>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ヒラギノ角ゴ ProN W3"/>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ヒラギノ角ゴ ProN W3"/>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ヒラギノ角ゴ ProN W3"/>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ヒラギノ角ゴ ProN W3"/>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ヒラギノ角ゴ ProN W3"/>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ヒラギノ角ゴ ProN W3"/>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ヒラギノ角ゴ ProN W3"/>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ヒラギノ角ゴ ProN W3"/>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ヒラギノ角ゴ ProN W3"/>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ph type="ctrTitle"/>
          </p:nvPr>
        </p:nvSpPr>
        <p:spPr>
          <a:prstGeom prst="rect">
            <a:avLst/>
          </a:prstGeom>
        </p:spPr>
        <p:txBody>
          <a:bodyPr/>
          <a:lstStyle/>
          <a:p>
            <a:pPr/>
            <a:r>
              <a:t>自班ロボの概要</a:t>
            </a:r>
          </a:p>
        </p:txBody>
      </p:sp>
      <p:sp>
        <p:nvSpPr>
          <p:cNvPr id="120" name="Shape 120"/>
          <p:cNvSpPr/>
          <p:nvPr>
            <p:ph type="subTitle" sz="quarter"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Shape 122"/>
          <p:cNvSpPr/>
          <p:nvPr>
            <p:ph type="title"/>
          </p:nvPr>
        </p:nvSpPr>
        <p:spPr>
          <a:prstGeom prst="rect">
            <a:avLst/>
          </a:prstGeom>
        </p:spPr>
        <p:txBody>
          <a:bodyPr/>
          <a:lstStyle/>
          <a:p>
            <a:pPr/>
            <a:r>
              <a:t>チーム全体の戦略</a:t>
            </a:r>
          </a:p>
        </p:txBody>
      </p:sp>
      <p:sp>
        <p:nvSpPr>
          <p:cNvPr id="123" name="Shape 123"/>
          <p:cNvSpPr/>
          <p:nvPr>
            <p:ph type="body" idx="1"/>
          </p:nvPr>
        </p:nvSpPr>
        <p:spPr>
          <a:prstGeom prst="rect">
            <a:avLst/>
          </a:prstGeom>
        </p:spPr>
        <p:txBody>
          <a:bodyPr anchor="t"/>
          <a:lstStyle/>
          <a:p>
            <a:pPr/>
            <a:r>
              <a:t>使用する機体はリーダー機と一般機の二体である。</a:t>
            </a:r>
          </a:p>
          <a:p>
            <a:pPr/>
            <a:r>
              <a:t>相手チームの最も体力の低いロボットを重点的に狙うことによって数の上で優位に立つことを狙う。</a:t>
            </a:r>
          </a:p>
          <a:p>
            <a:pPr/>
            <a:r>
              <a:t>相手がドロイド機をチームに組んでいた場合、ドロイドでないレーダーを搭載した機体を狙うことにより、ドロイドを情報的に隔離する。</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Shape 125"/>
          <p:cNvSpPr/>
          <p:nvPr>
            <p:ph type="title"/>
          </p:nvPr>
        </p:nvSpPr>
        <p:spPr>
          <a:prstGeom prst="rect">
            <a:avLst/>
          </a:prstGeom>
        </p:spPr>
        <p:txBody>
          <a:bodyPr/>
          <a:lstStyle/>
          <a:p>
            <a:pPr/>
            <a:r>
              <a:t>戦車ごとの戦略</a:t>
            </a:r>
          </a:p>
        </p:txBody>
      </p:sp>
      <p:sp>
        <p:nvSpPr>
          <p:cNvPr id="126" name="Shape 126"/>
          <p:cNvSpPr/>
          <p:nvPr>
            <p:ph type="body" idx="1"/>
          </p:nvPr>
        </p:nvSpPr>
        <p:spPr>
          <a:prstGeom prst="rect">
            <a:avLst/>
          </a:prstGeom>
        </p:spPr>
        <p:txBody>
          <a:bodyPr anchor="t"/>
          <a:lstStyle/>
          <a:p>
            <a:pPr/>
            <a:r>
              <a:t>戦車ごとに行動を変えることはしない。言うなればそれぞれの戦車は一つの仕組みのみで動く。</a:t>
            </a:r>
          </a:p>
          <a:p>
            <a:pPr/>
            <a:r>
              <a:t>それぞれの機体がレーダーで相手機体の情報を取得し、それらを共有することにより状況に応じた戦略の変更を可能にする。</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 name="Shape 128"/>
          <p:cNvSpPr/>
          <p:nvPr>
            <p:ph type="title"/>
          </p:nvPr>
        </p:nvSpPr>
        <p:spPr>
          <a:prstGeom prst="rect">
            <a:avLst/>
          </a:prstGeom>
        </p:spPr>
        <p:txBody>
          <a:bodyPr/>
          <a:lstStyle/>
          <a:p>
            <a:pPr/>
            <a:r>
              <a:t>移動方式</a:t>
            </a:r>
          </a:p>
        </p:txBody>
      </p:sp>
      <p:sp>
        <p:nvSpPr>
          <p:cNvPr id="129" name="Shape 129"/>
          <p:cNvSpPr/>
          <p:nvPr>
            <p:ph type="body" idx="1"/>
          </p:nvPr>
        </p:nvSpPr>
        <p:spPr>
          <a:prstGeom prst="rect">
            <a:avLst/>
          </a:prstGeom>
        </p:spPr>
        <p:txBody>
          <a:bodyPr anchor="t"/>
          <a:lstStyle/>
          <a:p>
            <a:pPr/>
            <a:r>
              <a:t>移動手段には反重力移動を用いる。具体的には重力点を設定し、そこから遠ざかるようにロボットの移動を定める。</a:t>
            </a:r>
          </a:p>
        </p:txBody>
      </p:sp>
      <p:grpSp>
        <p:nvGrpSpPr>
          <p:cNvPr id="141" name="Group 141"/>
          <p:cNvGrpSpPr/>
          <p:nvPr/>
        </p:nvGrpSpPr>
        <p:grpSpPr>
          <a:xfrm>
            <a:off x="1617543" y="4875891"/>
            <a:ext cx="10265410" cy="4359368"/>
            <a:chOff x="0" y="0"/>
            <a:chExt cx="10265408" cy="4359366"/>
          </a:xfrm>
        </p:grpSpPr>
        <p:sp>
          <p:nvSpPr>
            <p:cNvPr id="130" name="Shape 130"/>
            <p:cNvSpPr/>
            <p:nvPr/>
          </p:nvSpPr>
          <p:spPr>
            <a:xfrm>
              <a:off x="0" y="0"/>
              <a:ext cx="10265409" cy="4359367"/>
            </a:xfrm>
            <a:prstGeom prst="rect">
              <a:avLst/>
            </a:prstGeom>
            <a:no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a:defRPr sz="2400">
                  <a:solidFill>
                    <a:srgbClr val="FFFFFF"/>
                  </a:solidFill>
                </a:defRPr>
              </a:pPr>
            </a:p>
          </p:txBody>
        </p:sp>
        <p:sp>
          <p:nvSpPr>
            <p:cNvPr id="131" name="Shape 131"/>
            <p:cNvSpPr/>
            <p:nvPr/>
          </p:nvSpPr>
          <p:spPr>
            <a:xfrm>
              <a:off x="3346339" y="2027517"/>
              <a:ext cx="408569" cy="408569"/>
            </a:xfrm>
            <a:prstGeom prst="ellipse">
              <a:avLst/>
            </a:prstGeom>
            <a:noFill/>
            <a:ln w="6350" cap="flat">
              <a:solidFill>
                <a:srgbClr val="000000"/>
              </a:solidFill>
              <a:prstDash val="solid"/>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a:defRPr sz="2400">
                  <a:solidFill>
                    <a:srgbClr val="FFFFFF"/>
                  </a:solidFill>
                </a:defRPr>
              </a:pPr>
            </a:p>
          </p:txBody>
        </p:sp>
        <p:sp>
          <p:nvSpPr>
            <p:cNvPr id="132" name="Shape 132"/>
            <p:cNvSpPr/>
            <p:nvPr/>
          </p:nvSpPr>
          <p:spPr>
            <a:xfrm flipV="1">
              <a:off x="2299886" y="2245863"/>
              <a:ext cx="1270001" cy="1270001"/>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defRPr sz="2400">
                  <a:solidFill>
                    <a:srgbClr val="000000"/>
                  </a:solidFill>
                </a:defRPr>
              </a:pPr>
            </a:p>
          </p:txBody>
        </p:sp>
        <p:sp>
          <p:nvSpPr>
            <p:cNvPr id="133" name="Shape 133"/>
            <p:cNvSpPr/>
            <p:nvPr/>
          </p:nvSpPr>
          <p:spPr>
            <a:xfrm>
              <a:off x="871956" y="3486449"/>
              <a:ext cx="1485901"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重力点</a:t>
              </a:r>
            </a:p>
          </p:txBody>
        </p:sp>
        <p:sp>
          <p:nvSpPr>
            <p:cNvPr id="134" name="Shape 134"/>
            <p:cNvSpPr/>
            <p:nvPr/>
          </p:nvSpPr>
          <p:spPr>
            <a:xfrm>
              <a:off x="5600743" y="1015882"/>
              <a:ext cx="814793" cy="735810"/>
            </a:xfrm>
            <a:prstGeom prst="rect">
              <a:avLst/>
            </a:prstGeom>
            <a:blipFill rotWithShape="1">
              <a:blip r:embed="rId2"/>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a:defRPr sz="2400">
                  <a:solidFill>
                    <a:srgbClr val="FFFFFF"/>
                  </a:solidFill>
                </a:defRPr>
              </a:pPr>
            </a:p>
          </p:txBody>
        </p:sp>
        <p:sp>
          <p:nvSpPr>
            <p:cNvPr id="135" name="Shape 135"/>
            <p:cNvSpPr/>
            <p:nvPr/>
          </p:nvSpPr>
          <p:spPr>
            <a:xfrm>
              <a:off x="5036589" y="111502"/>
              <a:ext cx="1943101" cy="558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ロボット</a:t>
              </a:r>
            </a:p>
          </p:txBody>
        </p:sp>
        <p:sp>
          <p:nvSpPr>
            <p:cNvPr id="136" name="Shape 136"/>
            <p:cNvSpPr/>
            <p:nvPr/>
          </p:nvSpPr>
          <p:spPr>
            <a:xfrm>
              <a:off x="6008139" y="549294"/>
              <a:ext cx="1" cy="414919"/>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defRPr sz="2400">
                  <a:solidFill>
                    <a:srgbClr val="000000"/>
                  </a:solidFill>
                </a:defRPr>
              </a:pPr>
            </a:p>
          </p:txBody>
        </p:sp>
        <p:sp>
          <p:nvSpPr>
            <p:cNvPr id="137" name="Shape 137"/>
            <p:cNvSpPr/>
            <p:nvPr/>
          </p:nvSpPr>
          <p:spPr>
            <a:xfrm flipV="1">
              <a:off x="3729757" y="1479974"/>
              <a:ext cx="1871509" cy="747749"/>
            </a:xfrm>
            <a:prstGeom prst="line">
              <a:avLst/>
            </a:prstGeom>
            <a:noFill/>
            <a:ln w="12700" cap="flat">
              <a:solidFill>
                <a:srgbClr val="000000"/>
              </a:solidFill>
              <a:prstDash val="solid"/>
              <a:miter lim="400000"/>
              <a:headEnd type="arrow" w="med" len="med"/>
              <a:tailEnd type="arrow" w="med" len="med"/>
            </a:ln>
            <a:effectLst/>
          </p:spPr>
          <p:txBody>
            <a:bodyPr wrap="square" lIns="50800" tIns="50800" rIns="50800" bIns="50800" numCol="1" anchor="ctr">
              <a:noAutofit/>
            </a:bodyPr>
            <a:lstStyle/>
            <a:p>
              <a:pPr>
                <a:defRPr sz="2400">
                  <a:solidFill>
                    <a:srgbClr val="000000"/>
                  </a:solidFill>
                </a:defRPr>
              </a:pPr>
            </a:p>
          </p:txBody>
        </p:sp>
        <p:sp>
          <p:nvSpPr>
            <p:cNvPr id="138" name="Shape 138"/>
            <p:cNvSpPr/>
            <p:nvPr/>
          </p:nvSpPr>
          <p:spPr>
            <a:xfrm>
              <a:off x="4510063" y="1731477"/>
              <a:ext cx="310897" cy="558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r</a:t>
              </a:r>
            </a:p>
          </p:txBody>
        </p:sp>
        <p:sp>
          <p:nvSpPr>
            <p:cNvPr id="139" name="Shape 139"/>
            <p:cNvSpPr/>
            <p:nvPr/>
          </p:nvSpPr>
          <p:spPr>
            <a:xfrm flipV="1">
              <a:off x="5954158" y="749354"/>
              <a:ext cx="1667610" cy="666997"/>
            </a:xfrm>
            <a:prstGeom prst="line">
              <a:avLst/>
            </a:prstGeom>
            <a:noFill/>
            <a:ln w="114300" cap="flat">
              <a:solidFill>
                <a:srgbClr val="000000"/>
              </a:solidFill>
              <a:prstDash val="solid"/>
              <a:miter lim="400000"/>
              <a:tailEnd type="triangle" w="med" len="med"/>
            </a:ln>
            <a:effectLst/>
          </p:spPr>
          <p:txBody>
            <a:bodyPr wrap="square" lIns="50800" tIns="50800" rIns="50800" bIns="50800" numCol="1" anchor="ctr">
              <a:noAutofit/>
            </a:bodyPr>
            <a:lstStyle/>
            <a:p>
              <a:pPr>
                <a:defRPr sz="2400">
                  <a:solidFill>
                    <a:srgbClr val="000000"/>
                  </a:solidFill>
                </a:defRPr>
              </a:pPr>
            </a:p>
          </p:txBody>
        </p:sp>
        <p:sp>
          <p:nvSpPr>
            <p:cNvPr id="140" name="Shape 140"/>
            <p:cNvSpPr/>
            <p:nvPr/>
          </p:nvSpPr>
          <p:spPr>
            <a:xfrm>
              <a:off x="7645043" y="327356"/>
              <a:ext cx="389535" cy="558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F</a:t>
              </a:r>
            </a:p>
          </p:txBody>
        </p:sp>
      </p:gr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Shape 143"/>
          <p:cNvSpPr/>
          <p:nvPr>
            <p:ph type="title"/>
          </p:nvPr>
        </p:nvSpPr>
        <p:spPr>
          <a:prstGeom prst="rect">
            <a:avLst/>
          </a:prstGeom>
        </p:spPr>
        <p:txBody>
          <a:bodyPr/>
          <a:lstStyle/>
          <a:p>
            <a:pPr/>
            <a:r>
              <a:t>索敵手段</a:t>
            </a:r>
          </a:p>
        </p:txBody>
      </p:sp>
      <p:sp>
        <p:nvSpPr>
          <p:cNvPr id="144" name="Shape 144"/>
          <p:cNvSpPr/>
          <p:nvPr>
            <p:ph type="body" idx="1"/>
          </p:nvPr>
        </p:nvSpPr>
        <p:spPr>
          <a:prstGeom prst="rect">
            <a:avLst/>
          </a:prstGeom>
        </p:spPr>
        <p:txBody>
          <a:bodyPr anchor="t"/>
          <a:lstStyle/>
          <a:p>
            <a:pPr marL="382270" indent="-382270" defTabSz="502412">
              <a:spcBef>
                <a:spcPts val="3600"/>
              </a:spcBef>
              <a:defRPr sz="3096"/>
            </a:pPr>
            <a:r>
              <a:t>索敵手段は状況に応じた以下の二つのパターンを用意した。</a:t>
            </a:r>
          </a:p>
          <a:p>
            <a:pPr lvl="1" marL="1092200" indent="-546100" defTabSz="502412">
              <a:spcBef>
                <a:spcPts val="3600"/>
              </a:spcBef>
              <a:buSzPct val="100000"/>
              <a:buAutoNum type="arabicPeriod" startAt="1"/>
              <a:defRPr sz="3096"/>
            </a:pPr>
            <a:r>
              <a:t>自分の機体とWallsを除いた敵機の数が同じ、もしくは自分の機体の方が多い場合は、敵機の全てをレーダーによりロックオンし情報を習得し続ける。開始初期の敵機の補足はレーダーを360度回転することにより行うこととする。</a:t>
            </a:r>
          </a:p>
          <a:p>
            <a:pPr lvl="1" marL="1092200" indent="-546100" defTabSz="502412">
              <a:spcBef>
                <a:spcPts val="3600"/>
              </a:spcBef>
              <a:buSzPct val="100000"/>
              <a:buAutoNum type="arabicPeriod" startAt="1"/>
              <a:defRPr sz="3096"/>
            </a:pPr>
            <a:r>
              <a:t>上記以外の状況下では体力の一番少ない機体を集中的に補足することにした。</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 name="Shape 146"/>
          <p:cNvSpPr/>
          <p:nvPr>
            <p:ph type="title"/>
          </p:nvPr>
        </p:nvSpPr>
        <p:spPr>
          <a:prstGeom prst="rect">
            <a:avLst/>
          </a:prstGeom>
        </p:spPr>
        <p:txBody>
          <a:bodyPr/>
          <a:lstStyle/>
          <a:p>
            <a:pPr/>
            <a:r>
              <a:t>攻撃戦略</a:t>
            </a:r>
          </a:p>
        </p:txBody>
      </p:sp>
      <p:sp>
        <p:nvSpPr>
          <p:cNvPr id="147" name="Shape 147"/>
          <p:cNvSpPr/>
          <p:nvPr>
            <p:ph type="body" idx="1"/>
          </p:nvPr>
        </p:nvSpPr>
        <p:spPr>
          <a:prstGeom prst="rect">
            <a:avLst/>
          </a:prstGeom>
        </p:spPr>
        <p:txBody>
          <a:bodyPr anchor="t"/>
          <a:lstStyle/>
          <a:p>
            <a:pPr marL="320040" indent="-320040" defTabSz="420624">
              <a:spcBef>
                <a:spcPts val="3000"/>
              </a:spcBef>
              <a:defRPr sz="2592"/>
            </a:pPr>
            <a:r>
              <a:t>基本的な方針は優先順位の高い敵機を集中的に撃破するというものである。撃破対象の最上位としてレーダー搭載機かつ体力の最も低い機体を狙い、ドロイド機を優先順位の最下位とした。また射撃パターンは以下の3パターンを用意し、対戦中最も有効であると判断されたものを利用することにした。なお判断には専用のクラスを作成した。</a:t>
            </a:r>
          </a:p>
          <a:p>
            <a:pPr marL="457200" indent="-457200" defTabSz="420624">
              <a:spcBef>
                <a:spcPts val="3000"/>
              </a:spcBef>
              <a:buSzPct val="100000"/>
              <a:buAutoNum type="arabicPeriod" startAt="1"/>
              <a:defRPr sz="2592"/>
            </a:pPr>
            <a:r>
              <a:t>座標撃ち：レーダーによって捉えた敵機の居る座標に弾丸を発射する。</a:t>
            </a:r>
          </a:p>
          <a:p>
            <a:pPr marL="457200" indent="-457200" defTabSz="420624">
              <a:spcBef>
                <a:spcPts val="3000"/>
              </a:spcBef>
              <a:buSzPct val="100000"/>
              <a:buAutoNum type="arabicPeriod" startAt="1"/>
              <a:defRPr sz="2592"/>
            </a:pPr>
            <a:r>
              <a:t>等速直線運動撃ち：相手が等速直線運動をしていると仮定して、その予測移動先に弾丸を反射する。</a:t>
            </a:r>
          </a:p>
          <a:p>
            <a:pPr marL="457200" indent="-457200" defTabSz="420624">
              <a:spcBef>
                <a:spcPts val="3000"/>
              </a:spcBef>
              <a:buSzPct val="100000"/>
              <a:buAutoNum type="arabicPeriod" startAt="1"/>
              <a:defRPr sz="2592"/>
            </a:pPr>
            <a:r>
              <a:t>等加速度直線運動撃ち：相手が等加速度運動をしていると仮定して、その予測先に弾丸を発射する。</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9" name="Shape 149"/>
          <p:cNvSpPr/>
          <p:nvPr>
            <p:ph type="body" idx="1"/>
          </p:nvPr>
        </p:nvSpPr>
        <p:spPr>
          <a:xfrm>
            <a:off x="667504" y="2609850"/>
            <a:ext cx="11099801" cy="6286500"/>
          </a:xfrm>
          <a:prstGeom prst="rect">
            <a:avLst/>
          </a:prstGeom>
        </p:spPr>
        <p:txBody>
          <a:bodyPr anchor="t"/>
          <a:lstStyle/>
          <a:p>
            <a:pPr/>
            <a:r>
              <a:t>回避は敵の弾丸の弾道上に定点を設定し、そこから一定範囲内に自機がいた場合にすることにした。</a:t>
            </a:r>
          </a:p>
        </p:txBody>
      </p:sp>
      <p:sp>
        <p:nvSpPr>
          <p:cNvPr id="150" name="Shape 150"/>
          <p:cNvSpPr/>
          <p:nvPr>
            <p:ph type="title"/>
          </p:nvPr>
        </p:nvSpPr>
        <p:spPr>
          <a:prstGeom prst="rect">
            <a:avLst/>
          </a:prstGeom>
        </p:spPr>
        <p:txBody>
          <a:bodyPr/>
          <a:lstStyle/>
          <a:p>
            <a:pPr/>
            <a:r>
              <a:t>回避パターン</a:t>
            </a:r>
          </a:p>
        </p:txBody>
      </p:sp>
      <p:grpSp>
        <p:nvGrpSpPr>
          <p:cNvPr id="165" name="Group 165"/>
          <p:cNvGrpSpPr/>
          <p:nvPr/>
        </p:nvGrpSpPr>
        <p:grpSpPr>
          <a:xfrm>
            <a:off x="1542486" y="4172103"/>
            <a:ext cx="9349837" cy="4514522"/>
            <a:chOff x="0" y="0"/>
            <a:chExt cx="9349836" cy="4514520"/>
          </a:xfrm>
        </p:grpSpPr>
        <p:sp>
          <p:nvSpPr>
            <p:cNvPr id="151" name="Shape 151"/>
            <p:cNvSpPr/>
            <p:nvPr/>
          </p:nvSpPr>
          <p:spPr>
            <a:xfrm>
              <a:off x="0" y="0"/>
              <a:ext cx="9349837" cy="4514521"/>
            </a:xfrm>
            <a:prstGeom prst="rect">
              <a:avLst/>
            </a:prstGeom>
            <a:noFill/>
            <a:ln w="12700" cap="flat">
              <a:noFill/>
              <a:miter lim="400000"/>
            </a:ln>
            <a:effectLst/>
          </p:spPr>
          <p:txBody>
            <a:bodyPr wrap="square" lIns="50800" tIns="50800" rIns="50800" bIns="50800" numCol="1" anchor="ctr">
              <a:noAutofit/>
            </a:bodyPr>
            <a:lstStyle/>
            <a:p>
              <a:pPr>
                <a:defRPr sz="2400">
                  <a:solidFill>
                    <a:srgbClr val="000000"/>
                  </a:solidFill>
                </a:defRPr>
              </a:pPr>
            </a:p>
          </p:txBody>
        </p:sp>
        <p:sp>
          <p:nvSpPr>
            <p:cNvPr id="152" name="Shape 152"/>
            <p:cNvSpPr/>
            <p:nvPr/>
          </p:nvSpPr>
          <p:spPr>
            <a:xfrm>
              <a:off x="1849951" y="1824845"/>
              <a:ext cx="901921" cy="864831"/>
            </a:xfrm>
            <a:prstGeom prst="rect">
              <a:avLst/>
            </a:prstGeom>
            <a:blipFill rotWithShape="1">
              <a:blip r:embed="rId2"/>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a:defRPr sz="2400">
                  <a:solidFill>
                    <a:srgbClr val="FFFFFF"/>
                  </a:solidFill>
                </a:defRPr>
              </a:pPr>
            </a:p>
          </p:txBody>
        </p:sp>
        <p:sp>
          <p:nvSpPr>
            <p:cNvPr id="153" name="Shape 153"/>
            <p:cNvSpPr/>
            <p:nvPr/>
          </p:nvSpPr>
          <p:spPr>
            <a:xfrm flipV="1">
              <a:off x="3386898" y="2257260"/>
              <a:ext cx="4140614" cy="1"/>
            </a:xfrm>
            <a:prstGeom prst="line">
              <a:avLst/>
            </a:prstGeom>
            <a:noFill/>
            <a:ln w="38100" cap="rnd">
              <a:solidFill>
                <a:srgbClr val="000000"/>
              </a:solidFill>
              <a:custDash>
                <a:ds d="100000" sp="200000"/>
              </a:custDash>
              <a:miter lim="400000"/>
              <a:tailEnd type="triangle" w="med" len="med"/>
            </a:ln>
            <a:effectLst/>
          </p:spPr>
          <p:txBody>
            <a:bodyPr wrap="square" lIns="50800" tIns="50800" rIns="50800" bIns="50800" numCol="1" anchor="ctr">
              <a:noAutofit/>
            </a:bodyPr>
            <a:lstStyle/>
            <a:p>
              <a:pPr>
                <a:defRPr sz="2400">
                  <a:solidFill>
                    <a:srgbClr val="000000"/>
                  </a:solidFill>
                </a:defRPr>
              </a:pPr>
            </a:p>
          </p:txBody>
        </p:sp>
        <p:sp>
          <p:nvSpPr>
            <p:cNvPr id="154" name="Shape 154"/>
            <p:cNvSpPr/>
            <p:nvPr/>
          </p:nvSpPr>
          <p:spPr>
            <a:xfrm>
              <a:off x="2749938" y="2074011"/>
              <a:ext cx="629698" cy="366499"/>
            </a:xfrm>
            <a:prstGeom prst="rect">
              <a:avLst/>
            </a:prstGeom>
            <a:blipFill rotWithShape="1">
              <a:blip r:embed="rId2"/>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a:defRPr sz="2400">
                  <a:solidFill>
                    <a:srgbClr val="FFFFFF"/>
                  </a:solidFill>
                </a:defRPr>
              </a:pPr>
            </a:p>
          </p:txBody>
        </p:sp>
        <p:sp>
          <p:nvSpPr>
            <p:cNvPr id="155" name="Shape 155"/>
            <p:cNvSpPr/>
            <p:nvPr/>
          </p:nvSpPr>
          <p:spPr>
            <a:xfrm>
              <a:off x="5741089" y="2125286"/>
              <a:ext cx="267621" cy="263949"/>
            </a:xfrm>
            <a:prstGeom prst="ellipse">
              <a:avLst/>
            </a:prstGeom>
            <a:noFill/>
            <a:ln w="25400" cap="flat">
              <a:solidFill>
                <a:srgbClr val="FF2600"/>
              </a:solidFill>
              <a:prstDash val="sysDot"/>
              <a:miter lim="400000"/>
            </a:ln>
            <a:effectLst/>
          </p:spPr>
          <p:txBody>
            <a:bodyPr wrap="square" lIns="50800" tIns="50800" rIns="50800" bIns="50800" numCol="1" anchor="ctr">
              <a:noAutofit/>
            </a:bodyPr>
            <a:lstStyle/>
            <a:p>
              <a:pPr>
                <a:defRPr sz="2400">
                  <a:solidFill>
                    <a:srgbClr val="000000"/>
                  </a:solidFill>
                </a:defRPr>
              </a:pPr>
            </a:p>
          </p:txBody>
        </p:sp>
        <p:sp>
          <p:nvSpPr>
            <p:cNvPr id="156" name="Shape 156"/>
            <p:cNvSpPr/>
            <p:nvPr/>
          </p:nvSpPr>
          <p:spPr>
            <a:xfrm>
              <a:off x="4903254" y="1285615"/>
              <a:ext cx="1943291" cy="1943291"/>
            </a:xfrm>
            <a:prstGeom prst="ellipse">
              <a:avLst/>
            </a:prstGeom>
            <a:noFill/>
            <a:ln w="25400" cap="flat">
              <a:solidFill>
                <a:srgbClr val="8E2811"/>
              </a:solidFill>
              <a:prstDash val="sysDot"/>
              <a:miter lim="400000"/>
            </a:ln>
            <a:effectLst/>
          </p:spPr>
          <p:txBody>
            <a:bodyPr wrap="square" lIns="50800" tIns="50800" rIns="50800" bIns="50800" numCol="1" anchor="ctr">
              <a:noAutofit/>
            </a:bodyPr>
            <a:lstStyle/>
            <a:p>
              <a:pPr>
                <a:defRPr sz="2400">
                  <a:solidFill>
                    <a:srgbClr val="000000"/>
                  </a:solidFill>
                </a:defRPr>
              </a:pPr>
            </a:p>
          </p:txBody>
        </p:sp>
        <p:sp>
          <p:nvSpPr>
            <p:cNvPr id="157" name="Shape 157"/>
            <p:cNvSpPr/>
            <p:nvPr/>
          </p:nvSpPr>
          <p:spPr>
            <a:xfrm flipV="1">
              <a:off x="5929889" y="1532115"/>
              <a:ext cx="629698" cy="629698"/>
            </a:xfrm>
            <a:prstGeom prst="line">
              <a:avLst/>
            </a:prstGeom>
            <a:noFill/>
            <a:ln w="25400" cap="flat">
              <a:solidFill>
                <a:srgbClr val="FF2600"/>
              </a:solidFill>
              <a:prstDash val="solid"/>
              <a:miter lim="400000"/>
              <a:headEnd type="triangle" w="med" len="med"/>
              <a:tailEnd type="triangle" w="med" len="med"/>
            </a:ln>
            <a:effectLst/>
          </p:spPr>
          <p:txBody>
            <a:bodyPr wrap="square" lIns="50800" tIns="50800" rIns="50800" bIns="50800" numCol="1" anchor="ctr">
              <a:noAutofit/>
            </a:bodyPr>
            <a:lstStyle/>
            <a:p>
              <a:pPr>
                <a:defRPr sz="2400">
                  <a:solidFill>
                    <a:srgbClr val="000000"/>
                  </a:solidFill>
                </a:defRPr>
              </a:pPr>
            </a:p>
          </p:txBody>
        </p:sp>
        <p:sp>
          <p:nvSpPr>
            <p:cNvPr id="158" name="Shape 158"/>
            <p:cNvSpPr/>
            <p:nvPr/>
          </p:nvSpPr>
          <p:spPr>
            <a:xfrm>
              <a:off x="5929448" y="1355282"/>
              <a:ext cx="310897" cy="558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r</a:t>
              </a:r>
            </a:p>
          </p:txBody>
        </p:sp>
        <p:sp>
          <p:nvSpPr>
            <p:cNvPr id="159" name="Shape 159"/>
            <p:cNvSpPr/>
            <p:nvPr/>
          </p:nvSpPr>
          <p:spPr>
            <a:xfrm>
              <a:off x="1481609" y="1250283"/>
              <a:ext cx="1638606"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Enemy</a:t>
              </a:r>
            </a:p>
          </p:txBody>
        </p:sp>
        <p:sp>
          <p:nvSpPr>
            <p:cNvPr id="160" name="Shape 160"/>
            <p:cNvSpPr/>
            <p:nvPr/>
          </p:nvSpPr>
          <p:spPr>
            <a:xfrm>
              <a:off x="3687403" y="2125286"/>
              <a:ext cx="267621" cy="263949"/>
            </a:xfrm>
            <a:prstGeom prst="ellipse">
              <a:avLst/>
            </a:prstGeom>
            <a:solidFill>
              <a:schemeClr val="accent5"/>
            </a:solid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a:defRPr sz="2400">
                  <a:solidFill>
                    <a:srgbClr val="FFFFFF"/>
                  </a:solidFill>
                </a:defRPr>
              </a:pPr>
            </a:p>
          </p:txBody>
        </p:sp>
        <p:sp>
          <p:nvSpPr>
            <p:cNvPr id="161" name="Shape 161"/>
            <p:cNvSpPr/>
            <p:nvPr/>
          </p:nvSpPr>
          <p:spPr>
            <a:xfrm flipH="1" flipV="1">
              <a:off x="5971873" y="2378622"/>
              <a:ext cx="855851" cy="855851"/>
            </a:xfrm>
            <a:prstGeom prst="line">
              <a:avLst/>
            </a:prstGeom>
            <a:noFill/>
            <a:ln w="25400" cap="flat">
              <a:solidFill>
                <a:srgbClr val="FF2600"/>
              </a:solidFill>
              <a:prstDash val="solid"/>
              <a:miter lim="400000"/>
              <a:tailEnd type="triangle" w="med" len="med"/>
            </a:ln>
            <a:effectLst/>
          </p:spPr>
          <p:txBody>
            <a:bodyPr wrap="square" lIns="50800" tIns="50800" rIns="50800" bIns="50800" numCol="1" anchor="ctr">
              <a:noAutofit/>
            </a:bodyPr>
            <a:lstStyle/>
            <a:p>
              <a:pPr>
                <a:defRPr sz="2400">
                  <a:solidFill>
                    <a:srgbClr val="000000"/>
                  </a:solidFill>
                </a:defRPr>
              </a:pPr>
            </a:p>
          </p:txBody>
        </p:sp>
        <p:sp>
          <p:nvSpPr>
            <p:cNvPr id="162" name="Shape 162"/>
            <p:cNvSpPr/>
            <p:nvPr/>
          </p:nvSpPr>
          <p:spPr>
            <a:xfrm flipV="1">
              <a:off x="2836348" y="2378622"/>
              <a:ext cx="855852" cy="855851"/>
            </a:xfrm>
            <a:prstGeom prst="line">
              <a:avLst/>
            </a:prstGeom>
            <a:noFill/>
            <a:ln w="25400" cap="flat">
              <a:solidFill>
                <a:srgbClr val="FF2600"/>
              </a:solidFill>
              <a:prstDash val="solid"/>
              <a:miter lim="400000"/>
              <a:tailEnd type="triangle" w="med" len="med"/>
            </a:ln>
            <a:effectLst/>
          </p:spPr>
          <p:txBody>
            <a:bodyPr wrap="square" lIns="50800" tIns="50800" rIns="50800" bIns="50800" numCol="1" anchor="ctr">
              <a:noAutofit/>
            </a:bodyPr>
            <a:lstStyle/>
            <a:p>
              <a:pPr>
                <a:defRPr sz="2400">
                  <a:solidFill>
                    <a:srgbClr val="000000"/>
                  </a:solidFill>
                </a:defRPr>
              </a:pPr>
            </a:p>
          </p:txBody>
        </p:sp>
        <p:sp>
          <p:nvSpPr>
            <p:cNvPr id="163" name="Shape 163"/>
            <p:cNvSpPr/>
            <p:nvPr/>
          </p:nvSpPr>
          <p:spPr>
            <a:xfrm>
              <a:off x="1022599" y="3280995"/>
              <a:ext cx="3314701"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弾丸の現在位置</a:t>
              </a:r>
            </a:p>
          </p:txBody>
        </p:sp>
        <p:sp>
          <p:nvSpPr>
            <p:cNvPr id="164" name="Shape 164"/>
            <p:cNvSpPr/>
            <p:nvPr/>
          </p:nvSpPr>
          <p:spPr>
            <a:xfrm>
              <a:off x="5402531" y="3280995"/>
              <a:ext cx="3314701"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弾丸の未来位置</a:t>
              </a:r>
            </a:p>
          </p:txBody>
        </p:sp>
      </p:gr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7" name="Shape 167"/>
          <p:cNvSpPr/>
          <p:nvPr>
            <p:ph type="title"/>
          </p:nvPr>
        </p:nvSpPr>
        <p:spPr>
          <a:prstGeom prst="rect">
            <a:avLst/>
          </a:prstGeom>
        </p:spPr>
        <p:txBody>
          <a:bodyPr/>
          <a:lstStyle/>
          <a:p>
            <a:pPr/>
            <a:r>
              <a:t>所感</a:t>
            </a:r>
          </a:p>
        </p:txBody>
      </p:sp>
      <p:sp>
        <p:nvSpPr>
          <p:cNvPr id="168" name="Shape 168"/>
          <p:cNvSpPr/>
          <p:nvPr>
            <p:ph type="body" idx="1"/>
          </p:nvPr>
        </p:nvSpPr>
        <p:spPr>
          <a:prstGeom prst="rect">
            <a:avLst/>
          </a:prstGeom>
        </p:spPr>
        <p:txBody>
          <a:bodyPr anchor="t"/>
          <a:lstStyle/>
          <a:p>
            <a:pPr marL="408940" indent="-408940" defTabSz="537463">
              <a:spcBef>
                <a:spcPts val="3800"/>
              </a:spcBef>
              <a:defRPr sz="3312"/>
            </a:pPr>
            <a:r>
              <a:t>今回は制作予定のロボットが間に間に合わなかったため急遽代替のロボを作成した。</a:t>
            </a:r>
          </a:p>
          <a:p>
            <a:pPr lvl="2" marL="1226819" indent="-408940" defTabSz="537463">
              <a:spcBef>
                <a:spcPts val="3800"/>
              </a:spcBef>
              <a:defRPr sz="3312"/>
            </a:pPr>
            <a:r>
              <a:t>上記の原因として、一つには我々が最新のJavaの使用でコーディングをしていたため、Robocedeがそれをサポートしていなかったことがあげられる。</a:t>
            </a:r>
          </a:p>
          <a:p>
            <a:pPr lvl="2" marL="1226819" indent="-408940" defTabSz="537463">
              <a:spcBef>
                <a:spcPts val="3800"/>
              </a:spcBef>
              <a:defRPr sz="3312"/>
            </a:pPr>
            <a:r>
              <a:t>また、スケジュールの詰めの甘さもあったかと考えられる。少なくともリリースの段階で予備の時間は確保しておくべきであったと感じた。</a:t>
            </a:r>
          </a:p>
        </p:txBody>
      </p:sp>
    </p:spTree>
  </p:cSld>
  <p:clrMapOvr>
    <a:masterClrMapping/>
  </p:clrMapOvr>
  <p:transition xmlns:p14="http://schemas.microsoft.com/office/powerpoint/2010/main" spd="med" advClick="1" p14:dur="1000"/>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FFFFFF"/>
      </a:dk1>
      <a:lt1>
        <a:srgbClr val="FF2600"/>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ヒラギノ角ゴ ProN W3"/>
        <a:ea typeface="ヒラギノ角ゴ ProN W3"/>
        <a:cs typeface="ヒラギノ角ゴ ProN W3"/>
      </a:majorFont>
      <a:minorFont>
        <a:latin typeface="ヒラギノ角ゴ ProN W3"/>
        <a:ea typeface="ヒラギノ角ゴ ProN W3"/>
        <a:cs typeface="ヒラギノ角ゴ ProN W3"/>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ヒラギノ角ゴ ProN W3"/>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2600"/>
            </a:solidFill>
            <a:effectLst/>
            <a:uFillTx/>
            <a:latin typeface="+mn-lt"/>
            <a:ea typeface="+mn-ea"/>
            <a:cs typeface="+mn-cs"/>
            <a:sym typeface="ヒラギノ角ゴ ProN W3"/>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ヒラギノ角ゴ ProN W3"/>
        <a:ea typeface="ヒラギノ角ゴ ProN W3"/>
        <a:cs typeface="ヒラギノ角ゴ ProN W3"/>
      </a:majorFont>
      <a:minorFont>
        <a:latin typeface="ヒラギノ角ゴ ProN W3"/>
        <a:ea typeface="ヒラギノ角ゴ ProN W3"/>
        <a:cs typeface="ヒラギノ角ゴ ProN W3"/>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ヒラギノ角ゴ ProN W3"/>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2600"/>
            </a:solidFill>
            <a:effectLst/>
            <a:uFillTx/>
            <a:latin typeface="+mn-lt"/>
            <a:ea typeface="+mn-ea"/>
            <a:cs typeface="+mn-cs"/>
            <a:sym typeface="ヒラギノ角ゴ ProN W3"/>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