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osh Dhopte (BDTS)" initials="SD(" lastIdx="4" clrIdx="0">
    <p:extLst>
      <p:ext uri="{19B8F6BF-5375-455C-9EA6-DF929625EA0E}">
        <p15:presenceInfo xmlns:p15="http://schemas.microsoft.com/office/powerpoint/2012/main" userId="S-1-5-21-3995503830-178758855-2493544469-174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12:20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12:20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12:20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13:13:18.791" idx="2">
    <p:pos x="5491" y="2340"/>
    <p:text>Getall accoount from FCR only active account with status 8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12:20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0-08-10T13:41:26.595" idx="3">
    <p:pos x="4074" y="2696"/>
    <p:text>Date will populate using API response</p:text>
    <p:extLst>
      <p:ext uri="{C676402C-5697-4E1C-873F-D02D1690AC5C}">
        <p15:threadingInfo xmlns:p15="http://schemas.microsoft.com/office/powerpoint/2012/main" timeZoneBias="-330"/>
      </p:ext>
    </p:extLst>
  </p:cm>
  <p:cm authorId="1" dt="2020-08-10T13:41:42.805" idx="4">
    <p:pos x="6357" y="2666"/>
    <p:text>Date will populate using API response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12:20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0:12:20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858-DEA5-4A5D-BE7B-29F088AA4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34394-D04E-4CDB-AF4E-65D24C7B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96CB-5AF3-4A39-AFD3-CD084BC4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3C9D-A6BC-4C9D-811A-258D4D54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5D6B-A275-4F5C-8B92-0A2A39B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BD02-DD27-4EAB-838B-285D4BEE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84030-B773-4DCD-8F78-A943DEEF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6376-8C33-4FD9-8083-8DAAC3D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D708-5932-449F-B2EC-B9996AEB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F7D1-3FBB-4D98-80D1-4C22E006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B2EF9-E4FE-4EBB-AF9E-AFB7BBB3B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3437-BFE6-4D94-9AD1-F05EAF3F7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F296-7562-4D06-BC2F-408E5D4F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A058-0338-422E-928D-462F970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7BD9-FA23-40A4-933E-249F2D33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DB07-A604-47DC-AD85-130B69F4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A11-3D0C-4F92-A96D-BC59757F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338D-6828-4B97-8D8E-1437E6B3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40EF-22EE-40B6-8262-E7DADE7C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18EE-250B-4561-89E8-08292C17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5CD-258E-49A1-9D82-1C3BA05F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8777-F756-4A96-B273-DED24421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9FE5-0D47-456E-9FBC-CB448E92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03D7-A89B-49DA-AE5C-3C9B5D8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BAB6-8930-4DB3-87C3-0A8646E9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BF07-1358-4131-9B7D-7C3D95A0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4953-F907-49F3-84D5-E0ACA0D7D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D864-E5E2-4ACF-B4FA-898DBB42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576B-4923-44F9-82D3-7C05134C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98CD-20ED-4386-87D6-5BB66BAE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C3A9-1403-4C3E-8912-4CC871D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251F-623A-4A74-A046-6F1E6F86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77E3-44C5-4A90-9105-86115BD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4565-8057-4AB8-A9CF-05A2D80F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23AD8-ED82-4783-9A70-E92BC244D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4B93E-4FF1-4091-BAAE-92709D9F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4B269-740D-4144-93ED-B7E7208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9FDB-E0D0-45BD-A03A-AEAA7A43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9F5BC-968D-467D-AE45-BF5F0893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3C61-F8B4-4201-9EAE-91B6910F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B4032-9847-4D8B-BB47-771FAB90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05EE2-E208-4089-9E62-87245BA9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5F694-BF95-484C-8C6D-C91371FD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BA21C-935B-4D09-B824-1680470E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7C5C2-7B01-4D7E-8DD3-6E895236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DB25-6F18-46C9-B8FE-4BB46BE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36DC-08B9-4983-87E2-FA7A29B2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36B6-5CBD-46E4-A2CC-CFBE5357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5AC15-D87D-4929-95B7-6A5EF96F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B9926-381A-4704-8805-824E0B8E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850D-6FCA-4691-B636-E0D99FC1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04C14-E8DD-44B0-B607-C3A28A4B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B24B-2AA9-47BF-8C35-C84090D0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49F20-642D-409C-A100-748A127C7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3A2B3-43F2-4AB0-9B2C-F548337A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8337-BCF6-4190-BD95-9B3E919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0B07-2F34-4B08-A6F8-D2A8C18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5AAF-8C2D-4C8A-9192-5D427F6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BC9D2-477D-4528-B0A7-7EFC52CE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E5AA-1BC7-4C46-9CC4-B5E479DB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7D73-7BA3-4147-8ACB-B4206FB8A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C29F-3ABF-42A5-BDCA-146FB4CA5C9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21EB-C290-4C1F-84CD-C019C127B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4B05-ED01-4E17-BB38-2FF5A889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CDFB-A18F-4A29-945E-81D78883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3D4BD-BC7A-4B7D-94D8-79E7C0DD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531714"/>
            <a:ext cx="10768819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BF741-8FF0-47FB-869A-B13552ED6082}"/>
              </a:ext>
            </a:extLst>
          </p:cNvPr>
          <p:cNvSpPr txBox="1"/>
          <p:nvPr/>
        </p:nvSpPr>
        <p:spPr>
          <a:xfrm>
            <a:off x="1444488" y="2274789"/>
            <a:ext cx="24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Casa 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7AD51-7FD2-4DF5-942B-377BB013E8B8}"/>
              </a:ext>
            </a:extLst>
          </p:cNvPr>
          <p:cNvSpPr/>
          <p:nvPr/>
        </p:nvSpPr>
        <p:spPr>
          <a:xfrm>
            <a:off x="4876800" y="5380383"/>
            <a:ext cx="2504661" cy="59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3275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7AD51-7FD2-4DF5-942B-377BB013E8B8}"/>
              </a:ext>
            </a:extLst>
          </p:cNvPr>
          <p:cNvSpPr/>
          <p:nvPr/>
        </p:nvSpPr>
        <p:spPr>
          <a:xfrm>
            <a:off x="4876800" y="5380383"/>
            <a:ext cx="2504661" cy="59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61CEC-715A-4C22-BBD9-F04ABE5A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6" y="2165851"/>
            <a:ext cx="11284122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4BEFD-D8E9-45C7-82B2-CB59BE32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6" y="500981"/>
            <a:ext cx="11284122" cy="16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AA502D-3600-418B-98A9-46BB1C08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7" y="455294"/>
            <a:ext cx="11170774" cy="2173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2FF37-462C-4440-81E2-78AA03D5DA94}"/>
              </a:ext>
            </a:extLst>
          </p:cNvPr>
          <p:cNvSpPr txBox="1"/>
          <p:nvPr/>
        </p:nvSpPr>
        <p:spPr>
          <a:xfrm>
            <a:off x="1537252" y="3485322"/>
            <a:ext cx="454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OTP validation page will move to next page</a:t>
            </a:r>
          </a:p>
        </p:txBody>
      </p:sp>
    </p:spTree>
    <p:extLst>
      <p:ext uri="{BB962C8B-B14F-4D97-AF65-F5344CB8AC3E}">
        <p14:creationId xmlns:p14="http://schemas.microsoft.com/office/powerpoint/2010/main" val="30025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524E5-406F-4AFD-AF5C-E867A32F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0" y="387230"/>
            <a:ext cx="11849100" cy="1943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7AD51-7FD2-4DF5-942B-377BB013E8B8}"/>
              </a:ext>
            </a:extLst>
          </p:cNvPr>
          <p:cNvSpPr/>
          <p:nvPr/>
        </p:nvSpPr>
        <p:spPr>
          <a:xfrm>
            <a:off x="4386471" y="6228523"/>
            <a:ext cx="2504661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17F8B-37BE-4BAD-8596-1D5E06721352}"/>
              </a:ext>
            </a:extLst>
          </p:cNvPr>
          <p:cNvSpPr txBox="1"/>
          <p:nvPr/>
        </p:nvSpPr>
        <p:spPr>
          <a:xfrm>
            <a:off x="6072556" y="1628489"/>
            <a:ext cx="24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Casa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E1736-2A10-41CA-B3E8-7826157B7B3C}"/>
              </a:ext>
            </a:extLst>
          </p:cNvPr>
          <p:cNvSpPr/>
          <p:nvPr/>
        </p:nvSpPr>
        <p:spPr>
          <a:xfrm>
            <a:off x="761999" y="2504084"/>
            <a:ext cx="1855304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  <a:p>
            <a:pPr algn="ctr"/>
            <a:r>
              <a:rPr lang="en-US" b="1" dirty="0"/>
              <a:t>1234589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12357-A491-4FA5-B84E-136DF1E64C33}"/>
              </a:ext>
            </a:extLst>
          </p:cNvPr>
          <p:cNvSpPr/>
          <p:nvPr/>
        </p:nvSpPr>
        <p:spPr>
          <a:xfrm>
            <a:off x="8633792" y="2537793"/>
            <a:ext cx="1855304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Name</a:t>
            </a:r>
          </a:p>
          <a:p>
            <a:pPr algn="ctr"/>
            <a:r>
              <a:rPr lang="en-US" b="1" dirty="0"/>
              <a:t>Rahul </a:t>
            </a:r>
            <a:r>
              <a:rPr lang="en-US" b="1" dirty="0" err="1"/>
              <a:t>Dravid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D6573-580B-4D12-B0CE-BF333C17FFD8}"/>
              </a:ext>
            </a:extLst>
          </p:cNvPr>
          <p:cNvSpPr txBox="1"/>
          <p:nvPr/>
        </p:nvSpPr>
        <p:spPr>
          <a:xfrm>
            <a:off x="755372" y="5897505"/>
            <a:ext cx="124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Note: - Statement request submitted for more than 1 year period will be split year on year basis and delivered multiple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16253-CC22-4875-8674-347A73F6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1" y="3402576"/>
            <a:ext cx="11078819" cy="24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524E5-406F-4AFD-AF5C-E867A32F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0" y="387230"/>
            <a:ext cx="11849100" cy="1943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7AD51-7FD2-4DF5-942B-377BB013E8B8}"/>
              </a:ext>
            </a:extLst>
          </p:cNvPr>
          <p:cNvSpPr/>
          <p:nvPr/>
        </p:nvSpPr>
        <p:spPr>
          <a:xfrm>
            <a:off x="4386471" y="6228523"/>
            <a:ext cx="2504661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17F8B-37BE-4BAD-8596-1D5E06721352}"/>
              </a:ext>
            </a:extLst>
          </p:cNvPr>
          <p:cNvSpPr txBox="1"/>
          <p:nvPr/>
        </p:nvSpPr>
        <p:spPr>
          <a:xfrm>
            <a:off x="6072556" y="1628489"/>
            <a:ext cx="24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Casa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E1736-2A10-41CA-B3E8-7826157B7B3C}"/>
              </a:ext>
            </a:extLst>
          </p:cNvPr>
          <p:cNvSpPr/>
          <p:nvPr/>
        </p:nvSpPr>
        <p:spPr>
          <a:xfrm>
            <a:off x="761999" y="2504084"/>
            <a:ext cx="1855304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  <a:p>
            <a:pPr algn="ctr"/>
            <a:r>
              <a:rPr lang="en-US" b="1" dirty="0"/>
              <a:t>1234589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12357-A491-4FA5-B84E-136DF1E64C33}"/>
              </a:ext>
            </a:extLst>
          </p:cNvPr>
          <p:cNvSpPr/>
          <p:nvPr/>
        </p:nvSpPr>
        <p:spPr>
          <a:xfrm>
            <a:off x="8633792" y="2537793"/>
            <a:ext cx="1855304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Name</a:t>
            </a:r>
          </a:p>
          <a:p>
            <a:pPr algn="ctr"/>
            <a:r>
              <a:rPr lang="en-US" b="1" dirty="0"/>
              <a:t>Rahul </a:t>
            </a:r>
            <a:r>
              <a:rPr lang="en-US" b="1" dirty="0" err="1"/>
              <a:t>Dravid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D6573-580B-4D12-B0CE-BF333C17FFD8}"/>
              </a:ext>
            </a:extLst>
          </p:cNvPr>
          <p:cNvSpPr txBox="1"/>
          <p:nvPr/>
        </p:nvSpPr>
        <p:spPr>
          <a:xfrm>
            <a:off x="755372" y="5897505"/>
            <a:ext cx="124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Note: - Statement request submitted for more than 1 year period will be split year on year basis and delivered multiple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16253-CC22-4875-8674-347A73F6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1" y="3402576"/>
            <a:ext cx="11078819" cy="246122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AC00D2-13ED-4048-A887-597695426217}"/>
              </a:ext>
            </a:extLst>
          </p:cNvPr>
          <p:cNvSpPr/>
          <p:nvPr/>
        </p:nvSpPr>
        <p:spPr>
          <a:xfrm>
            <a:off x="4784035" y="4252769"/>
            <a:ext cx="2319129" cy="357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Date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D3CC35-540F-4FC1-8FC8-91D81B4D9E5E}"/>
              </a:ext>
            </a:extLst>
          </p:cNvPr>
          <p:cNvSpPr/>
          <p:nvPr/>
        </p:nvSpPr>
        <p:spPr>
          <a:xfrm>
            <a:off x="7772401" y="4232891"/>
            <a:ext cx="2319129" cy="357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Date</a:t>
            </a:r>
          </a:p>
        </p:txBody>
      </p:sp>
    </p:spTree>
    <p:extLst>
      <p:ext uri="{BB962C8B-B14F-4D97-AF65-F5344CB8AC3E}">
        <p14:creationId xmlns:p14="http://schemas.microsoft.com/office/powerpoint/2010/main" val="321678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B17F8B-37BE-4BAD-8596-1D5E06721352}"/>
              </a:ext>
            </a:extLst>
          </p:cNvPr>
          <p:cNvSpPr txBox="1"/>
          <p:nvPr/>
        </p:nvSpPr>
        <p:spPr>
          <a:xfrm>
            <a:off x="6072556" y="1628489"/>
            <a:ext cx="24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Casa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E6DB4-A7CD-49FA-A293-96C6EC98671A}"/>
              </a:ext>
            </a:extLst>
          </p:cNvPr>
          <p:cNvSpPr/>
          <p:nvPr/>
        </p:nvSpPr>
        <p:spPr>
          <a:xfrm>
            <a:off x="901147" y="-2711142"/>
            <a:ext cx="10880035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u="sng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Request: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requestData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    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customer_id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":"",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             "account_number":"1001010000000352"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u="sng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Response for Request:1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responseData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[  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fileID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"10000620_001_68",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statementType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"CCSTMT",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statementName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Yes_Prosperity_Rewards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productType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"101",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accountNumber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"1001010000000352",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fromDate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"13/03/2020",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toDate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"12/04/2020"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}],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"status": "success",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errorDescription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b="1" u="sng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Request: 2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requestData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    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customer_id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":"",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             "account_number":"1002040000000986"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   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u="sng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Response for Request:2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responseData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[  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fileID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"10000628_001_108581",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statementType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"CCSTMT",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statementName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Yes_First_Preferred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productType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"202",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accountNumber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"1002020000643548",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fromDate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"13/03/2020",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    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toDate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"12/04/2020"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}],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"status": "success",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   "</a:t>
            </a:r>
            <a:r>
              <a:rPr lang="en-IN" sz="1400" dirty="0" err="1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errorDescription</a:t>
            </a: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": ""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808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B1A002-BCC0-4097-8D7A-244D629E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92765"/>
            <a:ext cx="11344275" cy="5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Dhopte (BDTS)</dc:creator>
  <cp:lastModifiedBy>Santosh Dhopte (BDTS)</cp:lastModifiedBy>
  <cp:revision>12</cp:revision>
  <dcterms:created xsi:type="dcterms:W3CDTF">2020-06-17T14:42:00Z</dcterms:created>
  <dcterms:modified xsi:type="dcterms:W3CDTF">2020-08-10T08:14:23Z</dcterms:modified>
</cp:coreProperties>
</file>