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54F76-0AF1-40D0-97EB-8FD3170758FC}" v="13" dt="2024-04-26T04:36:2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2354-995F-886B-7F37-D7017E36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DA77-DD01-F6D1-4359-825FB6FA6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C66-4BA5-6B63-9C99-BFFEC8D5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191A-D6D4-FCF2-4F80-EE34E9C2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87A2-48A0-1C1A-6786-BB971F87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1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5E76-CCC9-E656-2E5D-8239C856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079F-EDEA-ED98-B2A5-0085096D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6074-9051-FF8C-948F-88A78BE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3E11-4C7F-2434-8AEB-2FB3A922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7D58-6C8D-B91E-B9FC-A1E60FA3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4ADA3-D294-E453-2FC9-ECF518340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1EE27-1105-9244-E129-0B0DEAB84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B1BF-D746-A4DF-2A81-12BE6C5D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DAE-03CD-0F69-83E5-E38D1815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6D9E-6609-E7AC-F695-162C09E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78F6-E53D-59C4-59AD-488A67C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325B-15DB-122F-AE69-D2382992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531BE-235A-E9DF-0B0F-F3D6EE6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34A4-DF92-56B3-A70E-DA529FE9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D363-6C1E-ECBB-4CC3-707DDCE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F5F2-EB0F-C0BA-E9CA-03DAFEA1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B57A-7D47-FE5D-47B4-2F9656552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C487-4730-F0FA-A42B-D663BCE2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0B77-BCD6-76A6-F234-220F1097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C7AB-6F2E-7EC2-381B-DFBF6351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1410-C80C-C67D-1737-2142CE17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3FC9-D834-9158-5C5F-59C300243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7C56F-EF0A-4962-116F-403541D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7CD0C-5D18-6159-7C56-FAB685BA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290D-831F-464E-02F8-603BD057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C7B6-AD15-1A95-85A8-266ADE28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45B3-3B3D-4FA7-50BD-075997A4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8424-B814-7004-C25F-01559192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929E-184A-C4BC-7639-956E024B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66387-6F61-488A-3FD7-4AA504AE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696C2-9A88-1F74-56BC-9F2791C72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E4030-33FD-58D1-47C7-4DBC4C01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D165E-703F-ACD0-1620-629300E8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87234-C812-2E9B-21A0-7645396A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EA10-2FCF-21F9-F425-671B9E32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62AE4-2E0B-6B82-24A5-AA3419F0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A318F-FD91-2331-5D86-2E529DA2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9A74-F4D6-039C-6C29-FC7AB51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9AF03-547F-8645-E107-CBDD3E3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83BCD-7261-943A-8E15-84039034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CFBC-BC16-A1DC-DA4B-8C69D39A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5A52-7FE5-D15D-A557-636C1763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07FC-35FE-2621-8080-8D846EC7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41343-0E21-12CA-6229-A5713AED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1BBA-6DC6-1B6B-0060-A0180F9A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7855-F679-0F4A-1454-5F16B393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E182-96B8-F432-293A-5AAA1212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6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FD21-1B74-E818-5972-1CFC94AE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6017A-3F68-065F-370F-C0058F69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01233-86F3-52B4-6E51-6049E9D3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FFEF-ADFA-AA11-833F-B0A3ED2B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CAF69-F0A9-F2D0-B081-375C88F0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CA28-249C-6128-F10A-0C2ADAEF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002C5-EE3F-B4DB-D1CC-B09770BC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A514-D6A5-A8B3-3A90-4E9D6689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487A-3590-7FC7-2DFA-17E1E13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CE6F-6143-4274-8502-66B6274A9C3C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97CD-6EA4-83C1-333E-C9118A1A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C87-4200-73A7-9566-4101C600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6207-E216-4BB8-95FB-9ECB2F89A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675142B-64E2-25AB-241D-566A2FBD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1" cy="3746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Sales &amp; Volume</a:t>
            </a:r>
            <a:endParaRPr lang="en-IN" b="1" dirty="0">
              <a:latin typeface="+mn-lt"/>
            </a:endParaRP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A73CD1F3-ED2C-CDBD-1A8E-1BF8AEE6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995363"/>
            <a:ext cx="7802563" cy="5123246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3CE0DEC-C8F9-679C-14A2-F71FE24E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2"/>
            <a:ext cx="2632792" cy="48736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Filters : By applying filters for specific Countries, Products, and Week data, We can analyze sales &amp; Volume.</a:t>
            </a:r>
          </a:p>
          <a:p>
            <a:pPr marL="342900" indent="-342900">
              <a:buAutoNum type="arabicPeriod"/>
            </a:pPr>
            <a:r>
              <a:rPr lang="en-US" dirty="0"/>
              <a:t>Breakdown of country level overall sales, Added data view by selection  through we can able to see detail view by country.</a:t>
            </a:r>
          </a:p>
          <a:p>
            <a:pPr marL="342900" indent="-342900">
              <a:buAutoNum type="arabicPeriod"/>
            </a:pPr>
            <a:r>
              <a:rPr lang="en-US" dirty="0"/>
              <a:t>Volume of products by weekly, added product by drill down able to see product level volume sold.</a:t>
            </a:r>
          </a:p>
          <a:p>
            <a:pPr marL="342900" indent="-342900">
              <a:buAutoNum type="arabicPeriod"/>
            </a:pPr>
            <a:r>
              <a:rPr lang="en-US" dirty="0"/>
              <a:t>Added Line Chart by comparing data weekly sales and Weekly running total sales.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484FCF-BA67-FE9C-7111-E124CE792E48}"/>
              </a:ext>
            </a:extLst>
          </p:cNvPr>
          <p:cNvSpPr/>
          <p:nvPr/>
        </p:nvSpPr>
        <p:spPr>
          <a:xfrm>
            <a:off x="5692877" y="1669766"/>
            <a:ext cx="5659334" cy="14559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08A3190-DA70-90CE-5F0C-F54AE6805392}"/>
              </a:ext>
            </a:extLst>
          </p:cNvPr>
          <p:cNvSpPr/>
          <p:nvPr/>
        </p:nvSpPr>
        <p:spPr>
          <a:xfrm>
            <a:off x="5611153" y="1616456"/>
            <a:ext cx="216311" cy="2395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2E65FC1-4A91-A467-7F48-29C3A79DD302}"/>
              </a:ext>
            </a:extLst>
          </p:cNvPr>
          <p:cNvSpPr/>
          <p:nvPr/>
        </p:nvSpPr>
        <p:spPr>
          <a:xfrm>
            <a:off x="3400729" y="1589242"/>
            <a:ext cx="216311" cy="2395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871C7D-6E27-57C0-3161-94DDCB87B4CB}"/>
              </a:ext>
            </a:extLst>
          </p:cNvPr>
          <p:cNvSpPr/>
          <p:nvPr/>
        </p:nvSpPr>
        <p:spPr>
          <a:xfrm>
            <a:off x="3569106" y="1669766"/>
            <a:ext cx="2087467" cy="142792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D2EC24-6A89-53D3-AE5D-4415016300C8}"/>
              </a:ext>
            </a:extLst>
          </p:cNvPr>
          <p:cNvSpPr/>
          <p:nvPr/>
        </p:nvSpPr>
        <p:spPr>
          <a:xfrm>
            <a:off x="8298425" y="995362"/>
            <a:ext cx="3020660" cy="5188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CAAF02A-58D5-62F1-FDEF-0CC7E40F200D}"/>
              </a:ext>
            </a:extLst>
          </p:cNvPr>
          <p:cNvSpPr/>
          <p:nvPr/>
        </p:nvSpPr>
        <p:spPr>
          <a:xfrm>
            <a:off x="8108545" y="946019"/>
            <a:ext cx="216311" cy="2395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9347A-4B4E-9D6C-B49D-72B5D49070B2}"/>
              </a:ext>
            </a:extLst>
          </p:cNvPr>
          <p:cNvSpPr/>
          <p:nvPr/>
        </p:nvSpPr>
        <p:spPr>
          <a:xfrm>
            <a:off x="3552715" y="3314478"/>
            <a:ext cx="7799495" cy="271773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731B1BE-BDA9-C1EF-F2E5-DD26940D8F6C}"/>
              </a:ext>
            </a:extLst>
          </p:cNvPr>
          <p:cNvSpPr/>
          <p:nvPr/>
        </p:nvSpPr>
        <p:spPr>
          <a:xfrm>
            <a:off x="3443765" y="3253284"/>
            <a:ext cx="216311" cy="2395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7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528-DAE7-2E73-7EC3-94CA1A1E3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C336C-0095-042C-3B70-48B4FA214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E6551-5AAD-4993-6C8F-AAF9D55D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57" y="639838"/>
            <a:ext cx="9990686" cy="5578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A017C3-7D0C-9888-1940-4D8DD6C3283C}"/>
              </a:ext>
            </a:extLst>
          </p:cNvPr>
          <p:cNvSpPr/>
          <p:nvPr/>
        </p:nvSpPr>
        <p:spPr>
          <a:xfrm>
            <a:off x="1100657" y="35744"/>
            <a:ext cx="9252711" cy="512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9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D472-41F6-C291-5E8C-150E2973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C4B80-3DBE-15EC-0FFF-BF41F720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53" y="1825625"/>
            <a:ext cx="8632493" cy="4351338"/>
          </a:xfrm>
        </p:spPr>
      </p:pic>
    </p:spTree>
    <p:extLst>
      <p:ext uri="{BB962C8B-B14F-4D97-AF65-F5344CB8AC3E}">
        <p14:creationId xmlns:p14="http://schemas.microsoft.com/office/powerpoint/2010/main" val="1913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 &amp; Volume</vt:lpstr>
      <vt:lpstr>PowerPoint Presentation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suman</cp:lastModifiedBy>
  <cp:revision>2</cp:revision>
  <dcterms:created xsi:type="dcterms:W3CDTF">2024-04-26T03:47:05Z</dcterms:created>
  <dcterms:modified xsi:type="dcterms:W3CDTF">2024-04-26T04:38:00Z</dcterms:modified>
</cp:coreProperties>
</file>