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24D70-C2D0-4527-A0C3-B13BF5E918EB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DAA4570-DB22-421B-B5A0-DF8EA7CBC9FC}">
      <dgm:prSet/>
      <dgm:spPr/>
      <dgm:t>
        <a:bodyPr/>
        <a:lstStyle/>
        <a:p>
          <a:r>
            <a:rPr lang="en-NZ" dirty="0"/>
            <a:t>A device to improve my Formula 1 watching experience</a:t>
          </a:r>
          <a:endParaRPr lang="en-US" dirty="0"/>
        </a:p>
      </dgm:t>
    </dgm:pt>
    <dgm:pt modelId="{C4B66B4F-0E3F-424B-AC1D-F95CEE2548DD}" type="parTrans" cxnId="{A6356162-0BB3-4C44-80F7-ED316413B3E2}">
      <dgm:prSet/>
      <dgm:spPr/>
      <dgm:t>
        <a:bodyPr/>
        <a:lstStyle/>
        <a:p>
          <a:endParaRPr lang="en-US"/>
        </a:p>
      </dgm:t>
    </dgm:pt>
    <dgm:pt modelId="{9F15D4BC-D5E6-4F25-B71B-AC1D7C71CC4F}" type="sibTrans" cxnId="{A6356162-0BB3-4C44-80F7-ED316413B3E2}">
      <dgm:prSet/>
      <dgm:spPr/>
      <dgm:t>
        <a:bodyPr/>
        <a:lstStyle/>
        <a:p>
          <a:endParaRPr lang="en-US"/>
        </a:p>
      </dgm:t>
    </dgm:pt>
    <dgm:pt modelId="{E78773AE-6AB1-47DA-950D-ACCC7647621D}">
      <dgm:prSet/>
      <dgm:spPr/>
      <dgm:t>
        <a:bodyPr/>
        <a:lstStyle/>
        <a:p>
          <a:r>
            <a:rPr lang="en-NZ" dirty="0"/>
            <a:t>First concept:</a:t>
          </a:r>
          <a:br>
            <a:rPr lang="en-NZ" dirty="0"/>
          </a:br>
          <a:r>
            <a:rPr lang="en-NZ" dirty="0"/>
            <a:t>All 20 drivers, all sectors, all mini-sectors</a:t>
          </a:r>
          <a:endParaRPr lang="en-US" dirty="0"/>
        </a:p>
      </dgm:t>
    </dgm:pt>
    <dgm:pt modelId="{6CFD2BB5-722D-41AF-B31D-1DD04754D432}" type="parTrans" cxnId="{4B6E0D76-1768-4D15-8B51-B6CF0F9E68CA}">
      <dgm:prSet/>
      <dgm:spPr/>
      <dgm:t>
        <a:bodyPr/>
        <a:lstStyle/>
        <a:p>
          <a:endParaRPr lang="en-US"/>
        </a:p>
      </dgm:t>
    </dgm:pt>
    <dgm:pt modelId="{EECDD751-FE5A-4840-9D6C-1B1953E5E7BA}" type="sibTrans" cxnId="{4B6E0D76-1768-4D15-8B51-B6CF0F9E68CA}">
      <dgm:prSet/>
      <dgm:spPr/>
      <dgm:t>
        <a:bodyPr/>
        <a:lstStyle/>
        <a:p>
          <a:endParaRPr lang="en-US"/>
        </a:p>
      </dgm:t>
    </dgm:pt>
    <dgm:pt modelId="{77B607F5-9E2E-4839-92F1-16394E5F34F9}">
      <dgm:prSet/>
      <dgm:spPr/>
      <dgm:t>
        <a:bodyPr/>
        <a:lstStyle/>
        <a:p>
          <a:r>
            <a:rPr lang="en-NZ" dirty="0"/>
            <a:t>Scope was way too big; device would have taken up my entire desk (and cost a lot)</a:t>
          </a:r>
          <a:endParaRPr lang="en-US" dirty="0"/>
        </a:p>
      </dgm:t>
    </dgm:pt>
    <dgm:pt modelId="{CD024D28-462C-4478-9735-59BF08979E40}" type="parTrans" cxnId="{835E7D20-55C8-4944-BE28-692573BE710B}">
      <dgm:prSet/>
      <dgm:spPr/>
      <dgm:t>
        <a:bodyPr/>
        <a:lstStyle/>
        <a:p>
          <a:endParaRPr lang="en-US"/>
        </a:p>
      </dgm:t>
    </dgm:pt>
    <dgm:pt modelId="{5CB2FE2A-EA52-4B60-ACE1-BD071CE30F6B}" type="sibTrans" cxnId="{835E7D20-55C8-4944-BE28-692573BE710B}">
      <dgm:prSet/>
      <dgm:spPr/>
      <dgm:t>
        <a:bodyPr/>
        <a:lstStyle/>
        <a:p>
          <a:endParaRPr lang="en-US"/>
        </a:p>
      </dgm:t>
    </dgm:pt>
    <dgm:pt modelId="{6FF4FC5B-A550-4598-AE47-BF5992FA0146}">
      <dgm:prSet/>
      <dgm:spPr/>
      <dgm:t>
        <a:bodyPr/>
        <a:lstStyle/>
        <a:p>
          <a:r>
            <a:rPr lang="en-NZ" dirty="0"/>
            <a:t>Refocused on qualifying and tracking</a:t>
          </a:r>
          <a:endParaRPr lang="en-US" dirty="0"/>
        </a:p>
      </dgm:t>
    </dgm:pt>
    <dgm:pt modelId="{E12B149F-1F40-4120-9BDE-6C8CB06307AB}" type="parTrans" cxnId="{C0B9C533-1A4C-4482-AC50-E3CF76724950}">
      <dgm:prSet/>
      <dgm:spPr/>
      <dgm:t>
        <a:bodyPr/>
        <a:lstStyle/>
        <a:p>
          <a:endParaRPr lang="en-US"/>
        </a:p>
      </dgm:t>
    </dgm:pt>
    <dgm:pt modelId="{F138FF0A-236C-408D-8812-7D978159538F}" type="sibTrans" cxnId="{C0B9C533-1A4C-4482-AC50-E3CF76724950}">
      <dgm:prSet/>
      <dgm:spPr/>
      <dgm:t>
        <a:bodyPr/>
        <a:lstStyle/>
        <a:p>
          <a:endParaRPr lang="en-US"/>
        </a:p>
      </dgm:t>
    </dgm:pt>
    <dgm:pt modelId="{61437622-6952-476A-AE7A-70621E9B6CD7}">
      <dgm:prSet/>
      <dgm:spPr/>
      <dgm:t>
        <a:bodyPr/>
        <a:lstStyle/>
        <a:p>
          <a:r>
            <a:rPr lang="en-US" dirty="0"/>
            <a:t>Temporary case and breadboard as I am continuing development after semester</a:t>
          </a:r>
        </a:p>
      </dgm:t>
    </dgm:pt>
    <dgm:pt modelId="{0B5CF0B0-AAA7-4CF4-A4D8-33726D8CC588}" type="parTrans" cxnId="{4A7AF2B3-15DD-4DB9-9BAF-B4F0982F1BEF}">
      <dgm:prSet/>
      <dgm:spPr/>
      <dgm:t>
        <a:bodyPr/>
        <a:lstStyle/>
        <a:p>
          <a:endParaRPr lang="en-NZ"/>
        </a:p>
      </dgm:t>
    </dgm:pt>
    <dgm:pt modelId="{DB634091-7449-483E-A1A4-4F56F17E2E89}" type="sibTrans" cxnId="{4A7AF2B3-15DD-4DB9-9BAF-B4F0982F1BEF}">
      <dgm:prSet/>
      <dgm:spPr/>
      <dgm:t>
        <a:bodyPr/>
        <a:lstStyle/>
        <a:p>
          <a:endParaRPr lang="en-NZ"/>
        </a:p>
      </dgm:t>
    </dgm:pt>
    <dgm:pt modelId="{8D5F213C-0C5E-487A-9C29-E7DE63B803CF}" type="pres">
      <dgm:prSet presAssocID="{69124D70-C2D0-4527-A0C3-B13BF5E918EB}" presName="vert0" presStyleCnt="0">
        <dgm:presLayoutVars>
          <dgm:dir val="rev"/>
          <dgm:animOne val="branch"/>
          <dgm:animLvl val="lvl"/>
        </dgm:presLayoutVars>
      </dgm:prSet>
      <dgm:spPr/>
    </dgm:pt>
    <dgm:pt modelId="{63723D74-730C-4352-B336-03CA10956D2A}" type="pres">
      <dgm:prSet presAssocID="{3DAA4570-DB22-421B-B5A0-DF8EA7CBC9FC}" presName="thickLine" presStyleLbl="alignNode1" presStyleIdx="0" presStyleCnt="5"/>
      <dgm:spPr/>
    </dgm:pt>
    <dgm:pt modelId="{CF8B19DC-B595-4D65-9540-5A985E884908}" type="pres">
      <dgm:prSet presAssocID="{3DAA4570-DB22-421B-B5A0-DF8EA7CBC9FC}" presName="horz1" presStyleCnt="0"/>
      <dgm:spPr/>
    </dgm:pt>
    <dgm:pt modelId="{556925EF-3C85-4351-A21F-8F6B7D4E05C3}" type="pres">
      <dgm:prSet presAssocID="{3DAA4570-DB22-421B-B5A0-DF8EA7CBC9FC}" presName="tx1" presStyleLbl="revTx" presStyleIdx="0" presStyleCnt="5"/>
      <dgm:spPr/>
    </dgm:pt>
    <dgm:pt modelId="{6996E990-6870-49ED-8EFA-4240A61C82B9}" type="pres">
      <dgm:prSet presAssocID="{3DAA4570-DB22-421B-B5A0-DF8EA7CBC9FC}" presName="vert1" presStyleCnt="0"/>
      <dgm:spPr/>
    </dgm:pt>
    <dgm:pt modelId="{854A6813-99B8-4C33-AAAD-F56459AC6665}" type="pres">
      <dgm:prSet presAssocID="{E78773AE-6AB1-47DA-950D-ACCC7647621D}" presName="thickLine" presStyleLbl="alignNode1" presStyleIdx="1" presStyleCnt="5"/>
      <dgm:spPr/>
    </dgm:pt>
    <dgm:pt modelId="{399E4003-CA41-41E1-B3D3-27013249BA7F}" type="pres">
      <dgm:prSet presAssocID="{E78773AE-6AB1-47DA-950D-ACCC7647621D}" presName="horz1" presStyleCnt="0"/>
      <dgm:spPr/>
    </dgm:pt>
    <dgm:pt modelId="{9A19E8CB-1C71-40A3-83AC-6D2A113AD20A}" type="pres">
      <dgm:prSet presAssocID="{E78773AE-6AB1-47DA-950D-ACCC7647621D}" presName="tx1" presStyleLbl="revTx" presStyleIdx="1" presStyleCnt="5"/>
      <dgm:spPr/>
    </dgm:pt>
    <dgm:pt modelId="{A8358167-2935-412E-8573-453DA176A584}" type="pres">
      <dgm:prSet presAssocID="{E78773AE-6AB1-47DA-950D-ACCC7647621D}" presName="vert1" presStyleCnt="0"/>
      <dgm:spPr/>
    </dgm:pt>
    <dgm:pt modelId="{7221C259-3439-4D01-B289-519302D0BBF7}" type="pres">
      <dgm:prSet presAssocID="{77B607F5-9E2E-4839-92F1-16394E5F34F9}" presName="thickLine" presStyleLbl="alignNode1" presStyleIdx="2" presStyleCnt="5"/>
      <dgm:spPr/>
    </dgm:pt>
    <dgm:pt modelId="{14B8C7F4-064A-40D5-90FE-40279EE9D349}" type="pres">
      <dgm:prSet presAssocID="{77B607F5-9E2E-4839-92F1-16394E5F34F9}" presName="horz1" presStyleCnt="0"/>
      <dgm:spPr/>
    </dgm:pt>
    <dgm:pt modelId="{31F114F2-52A7-41BA-83FA-68677F880737}" type="pres">
      <dgm:prSet presAssocID="{77B607F5-9E2E-4839-92F1-16394E5F34F9}" presName="tx1" presStyleLbl="revTx" presStyleIdx="2" presStyleCnt="5"/>
      <dgm:spPr/>
    </dgm:pt>
    <dgm:pt modelId="{EAA9BC05-F4F4-4ACF-BE79-C4F6CC56D2EB}" type="pres">
      <dgm:prSet presAssocID="{77B607F5-9E2E-4839-92F1-16394E5F34F9}" presName="vert1" presStyleCnt="0"/>
      <dgm:spPr/>
    </dgm:pt>
    <dgm:pt modelId="{067B6105-6AE0-4F72-9BCB-71C047C9852F}" type="pres">
      <dgm:prSet presAssocID="{6FF4FC5B-A550-4598-AE47-BF5992FA0146}" presName="thickLine" presStyleLbl="alignNode1" presStyleIdx="3" presStyleCnt="5"/>
      <dgm:spPr/>
    </dgm:pt>
    <dgm:pt modelId="{F0798CC3-959E-4772-B1B8-D6923D7E75A9}" type="pres">
      <dgm:prSet presAssocID="{6FF4FC5B-A550-4598-AE47-BF5992FA0146}" presName="horz1" presStyleCnt="0"/>
      <dgm:spPr/>
    </dgm:pt>
    <dgm:pt modelId="{069B07F5-0E46-4938-8BBB-1D0B3B8434F5}" type="pres">
      <dgm:prSet presAssocID="{6FF4FC5B-A550-4598-AE47-BF5992FA0146}" presName="tx1" presStyleLbl="revTx" presStyleIdx="3" presStyleCnt="5"/>
      <dgm:spPr/>
    </dgm:pt>
    <dgm:pt modelId="{E93D3A8E-A72E-4F4D-A97D-083EE70ECF1B}" type="pres">
      <dgm:prSet presAssocID="{6FF4FC5B-A550-4598-AE47-BF5992FA0146}" presName="vert1" presStyleCnt="0"/>
      <dgm:spPr/>
    </dgm:pt>
    <dgm:pt modelId="{2C4D45C5-FF96-4829-93D7-C541E27D1AC1}" type="pres">
      <dgm:prSet presAssocID="{61437622-6952-476A-AE7A-70621E9B6CD7}" presName="thickLine" presStyleLbl="alignNode1" presStyleIdx="4" presStyleCnt="5"/>
      <dgm:spPr/>
    </dgm:pt>
    <dgm:pt modelId="{9FD9F7E5-6DD5-447F-A6B4-9ED807CDFF51}" type="pres">
      <dgm:prSet presAssocID="{61437622-6952-476A-AE7A-70621E9B6CD7}" presName="horz1" presStyleCnt="0"/>
      <dgm:spPr/>
    </dgm:pt>
    <dgm:pt modelId="{A2061B51-6B82-4D52-8E1C-72234F64685E}" type="pres">
      <dgm:prSet presAssocID="{61437622-6952-476A-AE7A-70621E9B6CD7}" presName="tx1" presStyleLbl="revTx" presStyleIdx="4" presStyleCnt="5"/>
      <dgm:spPr/>
    </dgm:pt>
    <dgm:pt modelId="{F7DC777F-D6F6-400D-AFB4-8BF40B39E105}" type="pres">
      <dgm:prSet presAssocID="{61437622-6952-476A-AE7A-70621E9B6CD7}" presName="vert1" presStyleCnt="0"/>
      <dgm:spPr/>
    </dgm:pt>
  </dgm:ptLst>
  <dgm:cxnLst>
    <dgm:cxn modelId="{74FB9618-47E2-422F-A549-6CEF4403BFEB}" type="presOf" srcId="{77B607F5-9E2E-4839-92F1-16394E5F34F9}" destId="{31F114F2-52A7-41BA-83FA-68677F880737}" srcOrd="0" destOrd="0" presId="urn:microsoft.com/office/officeart/2008/layout/LinedList"/>
    <dgm:cxn modelId="{835E7D20-55C8-4944-BE28-692573BE710B}" srcId="{69124D70-C2D0-4527-A0C3-B13BF5E918EB}" destId="{77B607F5-9E2E-4839-92F1-16394E5F34F9}" srcOrd="2" destOrd="0" parTransId="{CD024D28-462C-4478-9735-59BF08979E40}" sibTransId="{5CB2FE2A-EA52-4B60-ACE1-BD071CE30F6B}"/>
    <dgm:cxn modelId="{233DB132-977A-4D5D-B576-70059A3D0057}" type="presOf" srcId="{69124D70-C2D0-4527-A0C3-B13BF5E918EB}" destId="{8D5F213C-0C5E-487A-9C29-E7DE63B803CF}" srcOrd="0" destOrd="0" presId="urn:microsoft.com/office/officeart/2008/layout/LinedList"/>
    <dgm:cxn modelId="{C0B9C533-1A4C-4482-AC50-E3CF76724950}" srcId="{69124D70-C2D0-4527-A0C3-B13BF5E918EB}" destId="{6FF4FC5B-A550-4598-AE47-BF5992FA0146}" srcOrd="3" destOrd="0" parTransId="{E12B149F-1F40-4120-9BDE-6C8CB06307AB}" sibTransId="{F138FF0A-236C-408D-8812-7D978159538F}"/>
    <dgm:cxn modelId="{A6356162-0BB3-4C44-80F7-ED316413B3E2}" srcId="{69124D70-C2D0-4527-A0C3-B13BF5E918EB}" destId="{3DAA4570-DB22-421B-B5A0-DF8EA7CBC9FC}" srcOrd="0" destOrd="0" parTransId="{C4B66B4F-0E3F-424B-AC1D-F95CEE2548DD}" sibTransId="{9F15D4BC-D5E6-4F25-B71B-AC1D7C71CC4F}"/>
    <dgm:cxn modelId="{87E5D66E-3886-4A95-B791-9E20AA5EA237}" type="presOf" srcId="{3DAA4570-DB22-421B-B5A0-DF8EA7CBC9FC}" destId="{556925EF-3C85-4351-A21F-8F6B7D4E05C3}" srcOrd="0" destOrd="0" presId="urn:microsoft.com/office/officeart/2008/layout/LinedList"/>
    <dgm:cxn modelId="{4B6E0D76-1768-4D15-8B51-B6CF0F9E68CA}" srcId="{69124D70-C2D0-4527-A0C3-B13BF5E918EB}" destId="{E78773AE-6AB1-47DA-950D-ACCC7647621D}" srcOrd="1" destOrd="0" parTransId="{6CFD2BB5-722D-41AF-B31D-1DD04754D432}" sibTransId="{EECDD751-FE5A-4840-9D6C-1B1953E5E7BA}"/>
    <dgm:cxn modelId="{4A7AF2B3-15DD-4DB9-9BAF-B4F0982F1BEF}" srcId="{69124D70-C2D0-4527-A0C3-B13BF5E918EB}" destId="{61437622-6952-476A-AE7A-70621E9B6CD7}" srcOrd="4" destOrd="0" parTransId="{0B5CF0B0-AAA7-4CF4-A4D8-33726D8CC588}" sibTransId="{DB634091-7449-483E-A1A4-4F56F17E2E89}"/>
    <dgm:cxn modelId="{704E94C9-0ED3-4BA5-BAB3-C095F6F17AC3}" type="presOf" srcId="{6FF4FC5B-A550-4598-AE47-BF5992FA0146}" destId="{069B07F5-0E46-4938-8BBB-1D0B3B8434F5}" srcOrd="0" destOrd="0" presId="urn:microsoft.com/office/officeart/2008/layout/LinedList"/>
    <dgm:cxn modelId="{40E2F5D8-6381-4F94-8CCB-17F13460C214}" type="presOf" srcId="{61437622-6952-476A-AE7A-70621E9B6CD7}" destId="{A2061B51-6B82-4D52-8E1C-72234F64685E}" srcOrd="0" destOrd="0" presId="urn:microsoft.com/office/officeart/2008/layout/LinedList"/>
    <dgm:cxn modelId="{E24DF8F9-E059-423A-9636-0B7BA4740093}" type="presOf" srcId="{E78773AE-6AB1-47DA-950D-ACCC7647621D}" destId="{9A19E8CB-1C71-40A3-83AC-6D2A113AD20A}" srcOrd="0" destOrd="0" presId="urn:microsoft.com/office/officeart/2008/layout/LinedList"/>
    <dgm:cxn modelId="{2A108E32-C0FF-4EC5-BAB3-443B895B967B}" type="presParOf" srcId="{8D5F213C-0C5E-487A-9C29-E7DE63B803CF}" destId="{63723D74-730C-4352-B336-03CA10956D2A}" srcOrd="0" destOrd="0" presId="urn:microsoft.com/office/officeart/2008/layout/LinedList"/>
    <dgm:cxn modelId="{9B6320CC-D9F9-4E5C-8160-976227B35C4C}" type="presParOf" srcId="{8D5F213C-0C5E-487A-9C29-E7DE63B803CF}" destId="{CF8B19DC-B595-4D65-9540-5A985E884908}" srcOrd="1" destOrd="0" presId="urn:microsoft.com/office/officeart/2008/layout/LinedList"/>
    <dgm:cxn modelId="{A1BD85A1-D962-4D3E-AA0B-6414E60FF76B}" type="presParOf" srcId="{CF8B19DC-B595-4D65-9540-5A985E884908}" destId="{556925EF-3C85-4351-A21F-8F6B7D4E05C3}" srcOrd="0" destOrd="0" presId="urn:microsoft.com/office/officeart/2008/layout/LinedList"/>
    <dgm:cxn modelId="{F97E0368-3F7B-4608-9FA1-265F97DF0A7B}" type="presParOf" srcId="{CF8B19DC-B595-4D65-9540-5A985E884908}" destId="{6996E990-6870-49ED-8EFA-4240A61C82B9}" srcOrd="1" destOrd="0" presId="urn:microsoft.com/office/officeart/2008/layout/LinedList"/>
    <dgm:cxn modelId="{84130A6A-8700-41EE-B419-38B4D052E8DD}" type="presParOf" srcId="{8D5F213C-0C5E-487A-9C29-E7DE63B803CF}" destId="{854A6813-99B8-4C33-AAAD-F56459AC6665}" srcOrd="2" destOrd="0" presId="urn:microsoft.com/office/officeart/2008/layout/LinedList"/>
    <dgm:cxn modelId="{8B2D66B4-EFBF-44BA-BB11-76423A9F5B00}" type="presParOf" srcId="{8D5F213C-0C5E-487A-9C29-E7DE63B803CF}" destId="{399E4003-CA41-41E1-B3D3-27013249BA7F}" srcOrd="3" destOrd="0" presId="urn:microsoft.com/office/officeart/2008/layout/LinedList"/>
    <dgm:cxn modelId="{888EED24-1DE3-4CB1-B2D8-F53762E46ADA}" type="presParOf" srcId="{399E4003-CA41-41E1-B3D3-27013249BA7F}" destId="{9A19E8CB-1C71-40A3-83AC-6D2A113AD20A}" srcOrd="0" destOrd="0" presId="urn:microsoft.com/office/officeart/2008/layout/LinedList"/>
    <dgm:cxn modelId="{69637CFD-DBEB-48E6-884B-9014A0B948CC}" type="presParOf" srcId="{399E4003-CA41-41E1-B3D3-27013249BA7F}" destId="{A8358167-2935-412E-8573-453DA176A584}" srcOrd="1" destOrd="0" presId="urn:microsoft.com/office/officeart/2008/layout/LinedList"/>
    <dgm:cxn modelId="{BCDCA574-2B30-43F4-B122-BB660381DA7A}" type="presParOf" srcId="{8D5F213C-0C5E-487A-9C29-E7DE63B803CF}" destId="{7221C259-3439-4D01-B289-519302D0BBF7}" srcOrd="4" destOrd="0" presId="urn:microsoft.com/office/officeart/2008/layout/LinedList"/>
    <dgm:cxn modelId="{E3FDFA10-0BA2-4523-88CC-3D51DDF75CF0}" type="presParOf" srcId="{8D5F213C-0C5E-487A-9C29-E7DE63B803CF}" destId="{14B8C7F4-064A-40D5-90FE-40279EE9D349}" srcOrd="5" destOrd="0" presId="urn:microsoft.com/office/officeart/2008/layout/LinedList"/>
    <dgm:cxn modelId="{12D03894-B805-4C2C-917B-33512D03CC6F}" type="presParOf" srcId="{14B8C7F4-064A-40D5-90FE-40279EE9D349}" destId="{31F114F2-52A7-41BA-83FA-68677F880737}" srcOrd="0" destOrd="0" presId="urn:microsoft.com/office/officeart/2008/layout/LinedList"/>
    <dgm:cxn modelId="{624DEA4C-D7A6-4C4F-B5D4-0933481EA8C0}" type="presParOf" srcId="{14B8C7F4-064A-40D5-90FE-40279EE9D349}" destId="{EAA9BC05-F4F4-4ACF-BE79-C4F6CC56D2EB}" srcOrd="1" destOrd="0" presId="urn:microsoft.com/office/officeart/2008/layout/LinedList"/>
    <dgm:cxn modelId="{CAB44842-E83A-4CC4-8F7E-B3EE9C900E17}" type="presParOf" srcId="{8D5F213C-0C5E-487A-9C29-E7DE63B803CF}" destId="{067B6105-6AE0-4F72-9BCB-71C047C9852F}" srcOrd="6" destOrd="0" presId="urn:microsoft.com/office/officeart/2008/layout/LinedList"/>
    <dgm:cxn modelId="{8FC69F54-4D09-41DF-BE17-BBAA4E917A28}" type="presParOf" srcId="{8D5F213C-0C5E-487A-9C29-E7DE63B803CF}" destId="{F0798CC3-959E-4772-B1B8-D6923D7E75A9}" srcOrd="7" destOrd="0" presId="urn:microsoft.com/office/officeart/2008/layout/LinedList"/>
    <dgm:cxn modelId="{92962A46-B875-42D8-ACAD-5885768816CB}" type="presParOf" srcId="{F0798CC3-959E-4772-B1B8-D6923D7E75A9}" destId="{069B07F5-0E46-4938-8BBB-1D0B3B8434F5}" srcOrd="0" destOrd="0" presId="urn:microsoft.com/office/officeart/2008/layout/LinedList"/>
    <dgm:cxn modelId="{9DDCC0A3-5CF6-4822-A63B-4B1EE86314D1}" type="presParOf" srcId="{F0798CC3-959E-4772-B1B8-D6923D7E75A9}" destId="{E93D3A8E-A72E-4F4D-A97D-083EE70ECF1B}" srcOrd="1" destOrd="0" presId="urn:microsoft.com/office/officeart/2008/layout/LinedList"/>
    <dgm:cxn modelId="{1FAA1B0C-99BA-4F74-A4F4-9B43BDE9E5DB}" type="presParOf" srcId="{8D5F213C-0C5E-487A-9C29-E7DE63B803CF}" destId="{2C4D45C5-FF96-4829-93D7-C541E27D1AC1}" srcOrd="8" destOrd="0" presId="urn:microsoft.com/office/officeart/2008/layout/LinedList"/>
    <dgm:cxn modelId="{6CE9A17D-872B-4671-B9D5-ECA5F45F256A}" type="presParOf" srcId="{8D5F213C-0C5E-487A-9C29-E7DE63B803CF}" destId="{9FD9F7E5-6DD5-447F-A6B4-9ED807CDFF51}" srcOrd="9" destOrd="0" presId="urn:microsoft.com/office/officeart/2008/layout/LinedList"/>
    <dgm:cxn modelId="{64CBE9E3-787E-4C11-857C-0130C3526D82}" type="presParOf" srcId="{9FD9F7E5-6DD5-447F-A6B4-9ED807CDFF51}" destId="{A2061B51-6B82-4D52-8E1C-72234F64685E}" srcOrd="0" destOrd="0" presId="urn:microsoft.com/office/officeart/2008/layout/LinedList"/>
    <dgm:cxn modelId="{5F90C3AA-A656-45A4-84AA-AC0AFC339F7D}" type="presParOf" srcId="{9FD9F7E5-6DD5-447F-A6B4-9ED807CDFF51}" destId="{F7DC777F-D6F6-400D-AFB4-8BF40B39E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23D74-730C-4352-B336-03CA10956D2A}">
      <dsp:nvSpPr>
        <dsp:cNvPr id="0" name=""/>
        <dsp:cNvSpPr/>
      </dsp:nvSpPr>
      <dsp:spPr>
        <a:xfrm>
          <a:off x="0" y="494"/>
          <a:ext cx="554735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925EF-3C85-4351-A21F-8F6B7D4E05C3}">
      <dsp:nvSpPr>
        <dsp:cNvPr id="0" name=""/>
        <dsp:cNvSpPr/>
      </dsp:nvSpPr>
      <dsp:spPr>
        <a:xfrm>
          <a:off x="0" y="494"/>
          <a:ext cx="5547359" cy="80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A device to improve my Formula 1 watching experience</a:t>
          </a:r>
          <a:endParaRPr lang="en-US" sz="2200" kern="1200" dirty="0"/>
        </a:p>
      </dsp:txBody>
      <dsp:txXfrm>
        <a:off x="0" y="494"/>
        <a:ext cx="5547359" cy="809213"/>
      </dsp:txXfrm>
    </dsp:sp>
    <dsp:sp modelId="{854A6813-99B8-4C33-AAAD-F56459AC6665}">
      <dsp:nvSpPr>
        <dsp:cNvPr id="0" name=""/>
        <dsp:cNvSpPr/>
      </dsp:nvSpPr>
      <dsp:spPr>
        <a:xfrm>
          <a:off x="0" y="809707"/>
          <a:ext cx="554735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19E8CB-1C71-40A3-83AC-6D2A113AD20A}">
      <dsp:nvSpPr>
        <dsp:cNvPr id="0" name=""/>
        <dsp:cNvSpPr/>
      </dsp:nvSpPr>
      <dsp:spPr>
        <a:xfrm>
          <a:off x="0" y="809707"/>
          <a:ext cx="5547359" cy="80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First concept:</a:t>
          </a:r>
          <a:br>
            <a:rPr lang="en-NZ" sz="2200" kern="1200" dirty="0"/>
          </a:br>
          <a:r>
            <a:rPr lang="en-NZ" sz="2200" kern="1200" dirty="0"/>
            <a:t>All 20 drivers, all sectors, all mini-sectors</a:t>
          </a:r>
          <a:endParaRPr lang="en-US" sz="2200" kern="1200" dirty="0"/>
        </a:p>
      </dsp:txBody>
      <dsp:txXfrm>
        <a:off x="0" y="809707"/>
        <a:ext cx="5547359" cy="809213"/>
      </dsp:txXfrm>
    </dsp:sp>
    <dsp:sp modelId="{7221C259-3439-4D01-B289-519302D0BBF7}">
      <dsp:nvSpPr>
        <dsp:cNvPr id="0" name=""/>
        <dsp:cNvSpPr/>
      </dsp:nvSpPr>
      <dsp:spPr>
        <a:xfrm>
          <a:off x="0" y="1618920"/>
          <a:ext cx="554735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F114F2-52A7-41BA-83FA-68677F880737}">
      <dsp:nvSpPr>
        <dsp:cNvPr id="0" name=""/>
        <dsp:cNvSpPr/>
      </dsp:nvSpPr>
      <dsp:spPr>
        <a:xfrm>
          <a:off x="0" y="1618920"/>
          <a:ext cx="5547359" cy="80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Scope was way too big; device would have taken up my entire desk (and cost a lot)</a:t>
          </a:r>
          <a:endParaRPr lang="en-US" sz="2200" kern="1200" dirty="0"/>
        </a:p>
      </dsp:txBody>
      <dsp:txXfrm>
        <a:off x="0" y="1618920"/>
        <a:ext cx="5547359" cy="809213"/>
      </dsp:txXfrm>
    </dsp:sp>
    <dsp:sp modelId="{067B6105-6AE0-4F72-9BCB-71C047C9852F}">
      <dsp:nvSpPr>
        <dsp:cNvPr id="0" name=""/>
        <dsp:cNvSpPr/>
      </dsp:nvSpPr>
      <dsp:spPr>
        <a:xfrm>
          <a:off x="0" y="2428134"/>
          <a:ext cx="554735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B07F5-0E46-4938-8BBB-1D0B3B8434F5}">
      <dsp:nvSpPr>
        <dsp:cNvPr id="0" name=""/>
        <dsp:cNvSpPr/>
      </dsp:nvSpPr>
      <dsp:spPr>
        <a:xfrm>
          <a:off x="0" y="2428134"/>
          <a:ext cx="5547359" cy="80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Refocused on qualifying and tracking</a:t>
          </a:r>
          <a:endParaRPr lang="en-US" sz="2200" kern="1200" dirty="0"/>
        </a:p>
      </dsp:txBody>
      <dsp:txXfrm>
        <a:off x="0" y="2428134"/>
        <a:ext cx="5547359" cy="809213"/>
      </dsp:txXfrm>
    </dsp:sp>
    <dsp:sp modelId="{2C4D45C5-FF96-4829-93D7-C541E27D1AC1}">
      <dsp:nvSpPr>
        <dsp:cNvPr id="0" name=""/>
        <dsp:cNvSpPr/>
      </dsp:nvSpPr>
      <dsp:spPr>
        <a:xfrm>
          <a:off x="0" y="3237347"/>
          <a:ext cx="554735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061B51-6B82-4D52-8E1C-72234F64685E}">
      <dsp:nvSpPr>
        <dsp:cNvPr id="0" name=""/>
        <dsp:cNvSpPr/>
      </dsp:nvSpPr>
      <dsp:spPr>
        <a:xfrm>
          <a:off x="0" y="3237347"/>
          <a:ext cx="5547359" cy="80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Temporary case and breadboard as I am continuing development after semester</a:t>
          </a:r>
        </a:p>
      </dsp:txBody>
      <dsp:txXfrm>
        <a:off x="0" y="3237347"/>
        <a:ext cx="5547359" cy="809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8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1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0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fi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led display&#10;&#10;Description automatically generated with medium confidence">
            <a:extLst>
              <a:ext uri="{FF2B5EF4-FFF2-40B4-BE49-F238E27FC236}">
                <a16:creationId xmlns:a16="http://schemas.microsoft.com/office/drawing/2014/main" id="{B593DF27-B893-29A1-7D5D-717640E01A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r="17869" b="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CD237-89F3-0998-D159-C9162E1F4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84" y="952499"/>
            <a:ext cx="4814316" cy="2476501"/>
          </a:xfrm>
        </p:spPr>
        <p:txBody>
          <a:bodyPr>
            <a:normAutofit/>
          </a:bodyPr>
          <a:lstStyle/>
          <a:p>
            <a:r>
              <a:rPr lang="en-NZ">
                <a:solidFill>
                  <a:srgbClr val="FFFFFF"/>
                </a:solidFill>
              </a:rPr>
              <a:t>F1 QUALIFYING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A368C-1503-C311-BC84-0F8E5341B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84" y="4270342"/>
            <a:ext cx="4814316" cy="1778503"/>
          </a:xfrm>
        </p:spPr>
        <p:txBody>
          <a:bodyPr anchor="b">
            <a:normAutofit/>
          </a:bodyPr>
          <a:lstStyle/>
          <a:p>
            <a:r>
              <a:rPr lang="en-NZ">
                <a:solidFill>
                  <a:srgbClr val="FFFFFF"/>
                </a:solidFill>
              </a:rPr>
              <a:t>By Palin Wiseman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4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4CE9F-A532-6E8E-40A4-604CAFFF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en-NZ"/>
              <a:t>Design process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board with black text&#10;&#10;Description automatically generated">
            <a:extLst>
              <a:ext uri="{FF2B5EF4-FFF2-40B4-BE49-F238E27FC236}">
                <a16:creationId xmlns:a16="http://schemas.microsoft.com/office/drawing/2014/main" id="{601EF34D-DD9C-DC64-5F5A-EA78CD4DA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82" y="1597058"/>
            <a:ext cx="4812827" cy="1106950"/>
          </a:xfrm>
          <a:prstGeom prst="rect">
            <a:avLst/>
          </a:prstGeom>
        </p:spPr>
      </p:pic>
      <p:pic>
        <p:nvPicPr>
          <p:cNvPr id="10" name="Picture 9" descr="A graph paper with lines&#10;&#10;Description automatically generated">
            <a:extLst>
              <a:ext uri="{FF2B5EF4-FFF2-40B4-BE49-F238E27FC236}">
                <a16:creationId xmlns:a16="http://schemas.microsoft.com/office/drawing/2014/main" id="{D06DC508-5954-97BF-D6D9-DBEA2FCCA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70" y="3883153"/>
            <a:ext cx="4802730" cy="180102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shared image">
            <a:extLst>
              <a:ext uri="{FF2B5EF4-FFF2-40B4-BE49-F238E27FC236}">
                <a16:creationId xmlns:a16="http://schemas.microsoft.com/office/drawing/2014/main" id="{72D42103-8EC4-6EFD-5892-9A1E7B22CD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AutoShape 4" descr="shared image">
            <a:extLst>
              <a:ext uri="{FF2B5EF4-FFF2-40B4-BE49-F238E27FC236}">
                <a16:creationId xmlns:a16="http://schemas.microsoft.com/office/drawing/2014/main" id="{DE2D3656-C594-C723-DBEA-3F727985CC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DB815DA9-4733-B2BD-4EE7-0F76FD9BC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543694"/>
              </p:ext>
            </p:extLst>
          </p:nvPr>
        </p:nvGraphicFramePr>
        <p:xfrm>
          <a:off x="472441" y="2086708"/>
          <a:ext cx="5547359" cy="4047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837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B7E6-2ACA-73E6-C922-4EA693BA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 -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6A63-A277-919C-36EB-343DB70A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Streaming F1TV through </a:t>
            </a:r>
            <a:r>
              <a:rPr lang="en-NZ" dirty="0" err="1"/>
              <a:t>MultiViewer</a:t>
            </a:r>
            <a:endParaRPr lang="en-NZ" dirty="0"/>
          </a:p>
          <a:p>
            <a:pPr lvl="1"/>
            <a:r>
              <a:rPr lang="en-NZ" dirty="0"/>
              <a:t>Running at least a commentary stream and a Live Timing stream</a:t>
            </a:r>
          </a:p>
          <a:p>
            <a:pPr lvl="1"/>
            <a:r>
              <a:rPr lang="en-NZ" dirty="0"/>
              <a:t>Race, qualifying, or practice</a:t>
            </a:r>
          </a:p>
          <a:p>
            <a:pPr lvl="1"/>
            <a:r>
              <a:rPr lang="en-NZ" dirty="0"/>
              <a:t>Live or replay</a:t>
            </a:r>
          </a:p>
          <a:p>
            <a:r>
              <a:rPr lang="en-NZ" dirty="0"/>
              <a:t>Running a Flask app API</a:t>
            </a:r>
          </a:p>
          <a:p>
            <a:pPr lvl="1"/>
            <a:r>
              <a:rPr lang="en-NZ" dirty="0"/>
              <a:t>Uses mvf1 python package by Rob Spectre</a:t>
            </a:r>
          </a:p>
          <a:p>
            <a:pPr lvl="1"/>
            <a:r>
              <a:rPr lang="en-NZ" dirty="0"/>
              <a:t>Getting driver data from </a:t>
            </a:r>
            <a:r>
              <a:rPr lang="en-NZ" dirty="0" err="1"/>
              <a:t>MultiViewer</a:t>
            </a:r>
            <a:endParaRPr lang="en-NZ" dirty="0"/>
          </a:p>
          <a:p>
            <a:pPr lvl="1"/>
            <a:r>
              <a:rPr lang="en-NZ" dirty="0"/>
              <a:t>Posting driver to open perspective cam</a:t>
            </a:r>
          </a:p>
          <a:p>
            <a:r>
              <a:rPr lang="en-NZ" dirty="0"/>
              <a:t>Hosted with </a:t>
            </a:r>
            <a:r>
              <a:rPr lang="en-NZ" dirty="0" err="1"/>
              <a:t>ngrok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pic>
        <p:nvPicPr>
          <p:cNvPr id="5" name="Picture 4" descr="A black and blue logo&#10;&#10;Description automatically generated">
            <a:extLst>
              <a:ext uri="{FF2B5EF4-FFF2-40B4-BE49-F238E27FC236}">
                <a16:creationId xmlns:a16="http://schemas.microsoft.com/office/drawing/2014/main" id="{F1EEEF4B-9C8C-4247-C7CA-B385484D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68" y="6313562"/>
            <a:ext cx="1169130" cy="539598"/>
          </a:xfrm>
          <a:prstGeom prst="rect">
            <a:avLst/>
          </a:prstGeom>
        </p:spPr>
      </p:pic>
      <p:pic>
        <p:nvPicPr>
          <p:cNvPr id="7" name="Picture 6" descr="A red and black logo">
            <a:extLst>
              <a:ext uri="{FF2B5EF4-FFF2-40B4-BE49-F238E27FC236}">
                <a16:creationId xmlns:a16="http://schemas.microsoft.com/office/drawing/2014/main" id="{F3AFD348-DD74-3D63-5B9C-1D2953900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9" y="6315982"/>
            <a:ext cx="959285" cy="539598"/>
          </a:xfrm>
          <a:prstGeom prst="rect">
            <a:avLst/>
          </a:prstGeom>
        </p:spPr>
      </p:pic>
      <p:pic>
        <p:nvPicPr>
          <p:cNvPr id="9" name="Picture 8" descr="A white letter on a red background&#10;&#10;Description automatically generated">
            <a:extLst>
              <a:ext uri="{FF2B5EF4-FFF2-40B4-BE49-F238E27FC236}">
                <a16:creationId xmlns:a16="http://schemas.microsoft.com/office/drawing/2014/main" id="{4215DCCE-5B81-1179-1B30-A8F8525AE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65" y="6318402"/>
            <a:ext cx="539598" cy="539598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1C92E2-3FA1-B837-950C-9AE33A014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69" y="6320822"/>
            <a:ext cx="1371518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2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B7E6-2ACA-73E6-C922-4EA693BA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 – Raspberry Pi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6A63-A277-919C-36EB-343DB70A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Running a python script</a:t>
            </a:r>
          </a:p>
          <a:p>
            <a:r>
              <a:rPr lang="en-NZ" dirty="0"/>
              <a:t>Uses requests package to interact with the API</a:t>
            </a:r>
          </a:p>
          <a:p>
            <a:pPr lvl="1"/>
            <a:r>
              <a:rPr lang="en-NZ" dirty="0"/>
              <a:t>Requests driver data</a:t>
            </a:r>
          </a:p>
          <a:p>
            <a:pPr lvl="1"/>
            <a:r>
              <a:rPr lang="en-NZ" dirty="0"/>
              <a:t>Posts driver number to focus on</a:t>
            </a:r>
          </a:p>
          <a:p>
            <a:r>
              <a:rPr lang="en-NZ" dirty="0"/>
              <a:t>Wired serial connection to the Arduino</a:t>
            </a:r>
          </a:p>
          <a:p>
            <a:pPr lvl="1"/>
            <a:r>
              <a:rPr lang="en-NZ" dirty="0"/>
              <a:t>Uses multithreading to read and write at the same time</a:t>
            </a:r>
          </a:p>
          <a:p>
            <a:pPr lvl="1"/>
            <a:r>
              <a:rPr lang="en-NZ" dirty="0"/>
              <a:t>Sends driver data to be displayed</a:t>
            </a:r>
          </a:p>
          <a:p>
            <a:pPr lvl="1"/>
            <a:r>
              <a:rPr lang="en-NZ" dirty="0"/>
              <a:t>Accepts button inputs to set new focused driver</a:t>
            </a:r>
          </a:p>
          <a:p>
            <a:r>
              <a:rPr lang="en-NZ" dirty="0"/>
              <a:t>Starts when plugged in and can recover from Arduino disconnection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13" name="Picture 12" descr="A raspberry logo with green leaves&#10;&#10;Description automatically generated">
            <a:extLst>
              <a:ext uri="{FF2B5EF4-FFF2-40B4-BE49-F238E27FC236}">
                <a16:creationId xmlns:a16="http://schemas.microsoft.com/office/drawing/2014/main" id="{6A66473A-6A92-C522-FBA7-535C5519C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14" y="6315729"/>
            <a:ext cx="422235" cy="542271"/>
          </a:xfrm>
          <a:prstGeom prst="rect">
            <a:avLst/>
          </a:prstGeom>
        </p:spPr>
      </p:pic>
      <p:pic>
        <p:nvPicPr>
          <p:cNvPr id="15" name="Picture 14" descr="A medical symbol with wings and a symbol of a sacred geometry&#10;&#10;Description automatically generated">
            <a:extLst>
              <a:ext uri="{FF2B5EF4-FFF2-40B4-BE49-F238E27FC236}">
                <a16:creationId xmlns:a16="http://schemas.microsoft.com/office/drawing/2014/main" id="{5D439216-A0C2-8152-8DDE-14C38B16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52" y="6316484"/>
            <a:ext cx="422235" cy="5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B7E6-2ACA-73E6-C922-4EA693BA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 – 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6A63-A277-919C-36EB-343DB70A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Wired serial connection to Pi</a:t>
            </a:r>
          </a:p>
          <a:p>
            <a:pPr lvl="1"/>
            <a:r>
              <a:rPr lang="en-NZ" dirty="0"/>
              <a:t>Accepts driver data and mini-sector information</a:t>
            </a:r>
          </a:p>
          <a:p>
            <a:pPr lvl="1"/>
            <a:r>
              <a:rPr lang="en-NZ" dirty="0"/>
              <a:t>Sends driver number when button is hit</a:t>
            </a:r>
          </a:p>
          <a:p>
            <a:r>
              <a:rPr lang="en-NZ" dirty="0"/>
              <a:t>6 buttons, one for each driver</a:t>
            </a:r>
          </a:p>
          <a:p>
            <a:r>
              <a:rPr lang="en-NZ" dirty="0"/>
              <a:t>3 LCD screens, 2 drivers on each</a:t>
            </a:r>
          </a:p>
          <a:p>
            <a:pPr lvl="1"/>
            <a:r>
              <a:rPr lang="en-NZ" dirty="0"/>
              <a:t>Displays position, team, and name</a:t>
            </a:r>
          </a:p>
          <a:p>
            <a:r>
              <a:rPr lang="en-NZ" dirty="0"/>
              <a:t>6 strips of 5 LEDs</a:t>
            </a:r>
          </a:p>
          <a:p>
            <a:pPr lvl="1"/>
            <a:r>
              <a:rPr lang="en-NZ" dirty="0"/>
              <a:t>Most recent 5 mini-sectors for each driver this lap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7F0F8534-7D02-B250-2A5B-87715C946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48" y="6326348"/>
            <a:ext cx="781303" cy="5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7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A945-588E-6D2D-C7FF-E6397905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7569-3DC6-D9A2-B642-57454F10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3D printed case</a:t>
            </a:r>
          </a:p>
          <a:p>
            <a:r>
              <a:rPr lang="en-NZ" dirty="0"/>
              <a:t>Soldered circuit board</a:t>
            </a:r>
          </a:p>
          <a:p>
            <a:r>
              <a:rPr lang="en-NZ" dirty="0"/>
              <a:t>Improved code</a:t>
            </a:r>
          </a:p>
          <a:p>
            <a:pPr lvl="1"/>
            <a:r>
              <a:rPr lang="en-NZ" dirty="0"/>
              <a:t>Customize where windows open</a:t>
            </a:r>
          </a:p>
          <a:p>
            <a:pPr lvl="1"/>
            <a:r>
              <a:rPr lang="en-NZ" dirty="0"/>
              <a:t>Different driver selection logic for races</a:t>
            </a:r>
          </a:p>
          <a:p>
            <a:r>
              <a:rPr lang="en-NZ" dirty="0"/>
              <a:t>More displays</a:t>
            </a:r>
          </a:p>
          <a:p>
            <a:pPr lvl="1"/>
            <a:r>
              <a:rPr lang="en-NZ" dirty="0"/>
              <a:t>Session time</a:t>
            </a:r>
          </a:p>
          <a:p>
            <a:pPr lvl="1"/>
            <a:r>
              <a:rPr lang="en-NZ" dirty="0"/>
              <a:t>LED Matrix display for racing condition flags</a:t>
            </a:r>
          </a:p>
          <a:p>
            <a:pPr lvl="1"/>
            <a:r>
              <a:rPr lang="en-NZ" dirty="0"/>
              <a:t>Laps remaining</a:t>
            </a:r>
          </a:p>
        </p:txBody>
      </p:sp>
    </p:spTree>
    <p:extLst>
      <p:ext uri="{BB962C8B-B14F-4D97-AF65-F5344CB8AC3E}">
        <p14:creationId xmlns:p14="http://schemas.microsoft.com/office/powerpoint/2010/main" val="1491397896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277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Amasis MT Pro Medium</vt:lpstr>
      <vt:lpstr>Arial</vt:lpstr>
      <vt:lpstr>Univers Light</vt:lpstr>
      <vt:lpstr>TribuneVTI</vt:lpstr>
      <vt:lpstr>F1 QUALIFYING TRACKER</vt:lpstr>
      <vt:lpstr>Design process</vt:lpstr>
      <vt:lpstr>Tech - PC</vt:lpstr>
      <vt:lpstr>Tech – Raspberry Pi 4</vt:lpstr>
      <vt:lpstr>Tech – Arduino Uno</vt:lpstr>
      <vt:lpstr>The future?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QUALIFYING TRACKER</dc:title>
  <dc:creator>Palin Wiseman (1000105609)</dc:creator>
  <cp:lastModifiedBy>Palin Wiseman (1000105609)</cp:lastModifiedBy>
  <cp:revision>1</cp:revision>
  <dcterms:created xsi:type="dcterms:W3CDTF">2024-06-25T05:02:12Z</dcterms:created>
  <dcterms:modified xsi:type="dcterms:W3CDTF">2024-06-25T07:18:20Z</dcterms:modified>
</cp:coreProperties>
</file>