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21-10-2018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Prashant Baliyan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Following are the </a:t>
            </a:r>
            <a:r>
              <a:rPr lang="en-US" sz="2400" dirty="0" smtClean="0"/>
              <a:t>conclusions: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Suitable option for Spark Fund is with the Range of 5M to 15M will be in Venture Funding. </a:t>
            </a:r>
          </a:p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Top 3 English speaking countries are USA, UK &amp; 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CANADA. 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Suitable sectors for Funding are Others, 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Biotechnology...Software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 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Advertising....Healthcare..</a:t>
            </a:r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Hardware</a:t>
            </a:r>
            <a:r>
              <a:rPr lang="en-US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+</a:t>
            </a:r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Software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>
                <a:latin typeface="Arail"/>
              </a:rPr>
              <a:t>Conclusions:</a:t>
            </a:r>
            <a:endParaRPr lang="en-IN" sz="2800" b="1" dirty="0">
              <a:latin typeface="Arail"/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Objectives: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support Spark Funds understand the Global trends in investments between 5 to 15 Million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identify the best sectors, countries, and a suitable investment type.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identify the investments in English Speaking countries.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best Investment type like venture, seed, private equity </a:t>
            </a:r>
            <a:r>
              <a:rPr lang="en-US" dirty="0" smtClean="0"/>
              <a:t>etc. </a:t>
            </a:r>
            <a:r>
              <a:rPr lang="en-US" dirty="0"/>
              <a:t>suitable for investment.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country details of most investments made in past.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best sector investment potential under top 3 </a:t>
            </a:r>
            <a:r>
              <a:rPr lang="en-US" dirty="0" smtClean="0"/>
              <a:t>countries</a:t>
            </a:r>
            <a:endParaRPr lang="en-US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Abstract: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 </a:t>
            </a:r>
            <a:r>
              <a:rPr lang="en-IN" sz="2800" b="1" dirty="0" smtClean="0"/>
              <a:t>Problem </a:t>
            </a:r>
            <a:r>
              <a:rPr lang="en-IN" sz="2800" b="1" dirty="0"/>
              <a:t>solving </a:t>
            </a:r>
            <a:r>
              <a:rPr lang="en-IN" sz="2800" b="1" dirty="0" smtClean="0"/>
              <a:t>methodology:</a:t>
            </a:r>
            <a:endParaRPr lang="en-IN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2207781"/>
            <a:ext cx="11168742" cy="44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>
                <a:latin typeface="Arail"/>
              </a:rPr>
              <a:t>Analysis</a:t>
            </a:r>
            <a:r>
              <a:rPr lang="en-IN" sz="2800" dirty="0" smtClean="0"/>
              <a:t>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ail"/>
              </a:rPr>
              <a:t>Analyzed </a:t>
            </a:r>
            <a:r>
              <a:rPr lang="en-US" sz="1800" dirty="0">
                <a:latin typeface="Arail"/>
              </a:rPr>
              <a:t>the funding type and found out that venture type is most suitable investment type for requirement of </a:t>
            </a:r>
            <a:r>
              <a:rPr lang="en-US" sz="1800" dirty="0" smtClean="0">
                <a:latin typeface="Arail"/>
              </a:rPr>
              <a:t>5M~15M.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9" y="2644548"/>
            <a:ext cx="8817428" cy="36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Country:-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Country Analysis – Found out the top 9 countries on the basis of the amount invested and then found out the top 3 English speaking Countries which raised the maximum investment for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chosen investment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i.e. venture type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21" y="2955493"/>
            <a:ext cx="6679747" cy="370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>
                <a:latin typeface="Arail"/>
              </a:rPr>
              <a:t>Analysis - Sector</a:t>
            </a:r>
            <a:endParaRPr lang="en-IN" sz="2800" b="1" dirty="0">
              <a:latin typeface="Arai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Sector wise Analysis : Among the top 3 English speaking country, Others Sector has the highest funding for Venture type between 5 M to 15 M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funding.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17" y="2511333"/>
            <a:ext cx="10415179" cy="39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ail"/>
              </a:rPr>
              <a:t>The suitable Funding type between 5M to 15M is </a:t>
            </a:r>
            <a:r>
              <a:rPr lang="en-US" sz="1800" dirty="0" smtClean="0">
                <a:latin typeface="Arail"/>
              </a:rPr>
              <a:t>for </a:t>
            </a:r>
            <a:r>
              <a:rPr lang="en-US" sz="1800" dirty="0">
                <a:latin typeface="Arail"/>
              </a:rPr>
              <a:t>Venture funding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Funding Type: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7" y="2971800"/>
            <a:ext cx="965345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al"/>
              </a:rPr>
              <a:t>Top 3 English </a:t>
            </a:r>
            <a:r>
              <a:rPr lang="en-US" sz="1800" dirty="0" smtClean="0">
                <a:latin typeface="Aral"/>
              </a:rPr>
              <a:t>speaking </a:t>
            </a:r>
            <a:r>
              <a:rPr lang="en-US" sz="1800" dirty="0">
                <a:latin typeface="Aral"/>
              </a:rPr>
              <a:t>countries based on the Total Funding raised respectively</a:t>
            </a:r>
            <a:r>
              <a:rPr lang="en-US" sz="1800" dirty="0" smtClean="0">
                <a:latin typeface="Aral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Ar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English Speaking Countries: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63" y="2417173"/>
            <a:ext cx="5800046" cy="39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5" y="1815737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Top 3 sectors in the Top 3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countries.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 3 Sectors: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62" y="2624546"/>
            <a:ext cx="9767752" cy="39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300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Arabic Typesetting</vt:lpstr>
      <vt:lpstr>Arail</vt:lpstr>
      <vt:lpstr>Aral</vt:lpstr>
      <vt:lpstr>Arial</vt:lpstr>
      <vt:lpstr>Calibri</vt:lpstr>
      <vt:lpstr>Times New Roman</vt:lpstr>
      <vt:lpstr>Office Theme</vt:lpstr>
      <vt:lpstr>INVESTMENT CASE STUDY   SUBMISSION </vt:lpstr>
      <vt:lpstr> Abstract:</vt:lpstr>
      <vt:lpstr> Problem solving methodology:</vt:lpstr>
      <vt:lpstr> Analysis:</vt:lpstr>
      <vt:lpstr> Analysis Country:-</vt:lpstr>
      <vt:lpstr> Analysis - Sector</vt:lpstr>
      <vt:lpstr>Funding Type:</vt:lpstr>
      <vt:lpstr> English Speaking Countries:</vt:lpstr>
      <vt:lpstr> Top 3 Sectors:</vt:lpstr>
      <vt:lpstr> 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Prashant Baliyan</cp:lastModifiedBy>
  <cp:revision>29</cp:revision>
  <dcterms:created xsi:type="dcterms:W3CDTF">2016-06-09T08:16:28Z</dcterms:created>
  <dcterms:modified xsi:type="dcterms:W3CDTF">2018-10-21T14:36:55Z</dcterms:modified>
</cp:coreProperties>
</file>