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104" d="100"/>
          <a:sy n="104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7195-C781-65A5-B1CA-DB381A3C0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E0DBD-4C7A-F33B-AA8A-80AFE041D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8E75-3AFD-5810-9F5B-DB66623C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0EA-66EF-7FBD-53A0-7D2DF4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0D1B-9B58-4710-D1B2-ECA93EBD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5DAD-EBEF-6088-DFDF-A00E8565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82A84-6AB2-FEDE-F291-A87C604D4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0EF8-211F-6173-1333-CE4118B4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6969-4919-EC51-2C13-3BB8AD45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368B-F838-336B-A3A9-65B89E2A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5BAE6-2A3F-171C-B862-451A27FD5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39EF4-EAF3-73C7-450C-08F7A58A4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4943-884A-70E5-393C-B3BA9AD9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F9DF-78DD-9DF0-A56C-89EE7B9D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5E01-67C8-C9F1-B594-A4023312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1FBA-8358-4718-3EE0-E0BFCC56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9D09-7A93-7AA9-37FE-D733232F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6D55-D3A9-2DC1-02D7-0E417988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ED98-DB13-58E8-F850-D4B3494E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CC36-D848-D907-CA29-D10DF2B0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9C74-7147-AF16-17CE-3AAA51A8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E18D5-ACA4-6E0C-E599-99C02AD6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3830-31DB-5FC8-6774-73484E7C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FF8E-E974-2172-F30A-57267F00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29DB-871A-2776-2EDA-E73D8CA6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6E9E-BAD5-DE91-6A39-E602CFA9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94CF-91DD-22EB-EF20-1FEC31A9D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7D335-43CE-C378-60F3-81D99C3C9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6FE20-F9C1-E406-8438-08FAA3A1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64B0-82F0-6764-C763-ABA7FAB1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3F8CB-3BC1-4329-A01D-7FCDEC32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3712-66D7-2A59-A739-0969648C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5AA7-9296-1E58-DB03-E63EC2C8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4AC43-EFA9-6E1F-8E18-BB7B2AFC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D1B71-A423-759E-8743-09D8C18CC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20955-3EA0-77CF-D97E-CB5E998D8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64DE9-A85D-5AB8-51A8-5661161B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2860C-049B-F145-2C57-5899D3F6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A747B-3EE8-C8E5-8B37-39F2C374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6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B34C-830B-8D0E-D1BC-6BAB2C50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EA913-C494-C7AC-BE2E-A18E5930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2153F-7863-16C3-9191-FD0F85EC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AE0C2-FE0A-E87A-D945-C1FE65A9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F469F-FED7-6151-2680-B2FC136E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1524A-097B-D428-C228-A5430677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2341-7E5C-A7D5-1B6A-4917BFB1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16E7-1131-AA9B-28C2-36AC16B0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4939-61FD-09DA-6C1D-FC90CAAE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8824E-F859-BB13-9F5A-9ECF5926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FB542-B47F-E0E3-9C5F-20321724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E02C-CD17-5C94-C553-2BB23C92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700E-1489-D1F8-86BE-B65D7026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7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AE2A-8FEE-D99F-DC50-FF303E1C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F035C-EA79-F2B8-373E-871A2414D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7D376-2C84-0936-706C-9C35D8A41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EB42-B4F1-BE6A-869B-C7239C6E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0014-B7C7-BAC5-1545-6AF847A6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D13E-4CCC-B5CF-5955-F48A9977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1EFB1-D6A6-B229-53D2-38482247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D9463-3245-8BD5-1147-93CAFC78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71B7D-D4B0-4A54-98C0-744D50E85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70C81-4BCE-C747-829C-4F16A5BB28E4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90F3-2CF4-4D95-B847-4702C8DE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8FDC-F52B-79B5-D7A5-4D42940E1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11D11-00B4-924B-8E53-BB3F6516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B6CC14-E32E-0A4A-B207-E827232A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14" y="0"/>
            <a:ext cx="6352772" cy="6858000"/>
          </a:xfrm>
          <a:prstGeom prst="rect">
            <a:avLst/>
          </a:prstGeom>
          <a:ln>
            <a:noFill/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3608E3D-BCD7-E25C-6545-33A14D53687A}"/>
              </a:ext>
            </a:extLst>
          </p:cNvPr>
          <p:cNvSpPr/>
          <p:nvPr/>
        </p:nvSpPr>
        <p:spPr>
          <a:xfrm>
            <a:off x="7105136" y="2574431"/>
            <a:ext cx="1000897" cy="4695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3CD558F-4A41-C049-0DE3-EFE5B8C78C25}"/>
              </a:ext>
            </a:extLst>
          </p:cNvPr>
          <p:cNvSpPr/>
          <p:nvPr/>
        </p:nvSpPr>
        <p:spPr>
          <a:xfrm>
            <a:off x="7105136" y="3705726"/>
            <a:ext cx="1000897" cy="4695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DC587A-25DC-9324-A50C-AC7C569C52B7}"/>
              </a:ext>
            </a:extLst>
          </p:cNvPr>
          <p:cNvSpPr/>
          <p:nvPr/>
        </p:nvSpPr>
        <p:spPr>
          <a:xfrm>
            <a:off x="8193505" y="2695074"/>
            <a:ext cx="228600" cy="2286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25B56C-0404-3926-AB29-19FD91E48D28}"/>
              </a:ext>
            </a:extLst>
          </p:cNvPr>
          <p:cNvSpPr/>
          <p:nvPr/>
        </p:nvSpPr>
        <p:spPr>
          <a:xfrm>
            <a:off x="8193505" y="3820027"/>
            <a:ext cx="228600" cy="2286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60392-F65A-6D1D-230B-DF707B754B0C}"/>
              </a:ext>
            </a:extLst>
          </p:cNvPr>
          <p:cNvSpPr/>
          <p:nvPr/>
        </p:nvSpPr>
        <p:spPr>
          <a:xfrm>
            <a:off x="3990473" y="2695074"/>
            <a:ext cx="228600" cy="2286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8AFDB0-E14A-3D0B-8BB3-2FEA1B9F5EC1}"/>
              </a:ext>
            </a:extLst>
          </p:cNvPr>
          <p:cNvSpPr/>
          <p:nvPr/>
        </p:nvSpPr>
        <p:spPr>
          <a:xfrm>
            <a:off x="3990473" y="3820027"/>
            <a:ext cx="228600" cy="2286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624FDC2-F14A-78A7-3348-6E9237D34FEF}"/>
              </a:ext>
            </a:extLst>
          </p:cNvPr>
          <p:cNvSpPr/>
          <p:nvPr/>
        </p:nvSpPr>
        <p:spPr>
          <a:xfrm flipH="1">
            <a:off x="4301801" y="2574431"/>
            <a:ext cx="1000897" cy="4695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E8C8AFE-D0EE-4F8E-A49F-B72ECF439D36}"/>
              </a:ext>
            </a:extLst>
          </p:cNvPr>
          <p:cNvSpPr/>
          <p:nvPr/>
        </p:nvSpPr>
        <p:spPr>
          <a:xfrm flipH="1">
            <a:off x="4301801" y="3705726"/>
            <a:ext cx="1000897" cy="4695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81DA32DC-C6BC-213B-581C-64A6ADC72E7A}"/>
              </a:ext>
            </a:extLst>
          </p:cNvPr>
          <p:cNvSpPr/>
          <p:nvPr/>
        </p:nvSpPr>
        <p:spPr>
          <a:xfrm>
            <a:off x="6436589" y="192505"/>
            <a:ext cx="668547" cy="433137"/>
          </a:xfrm>
          <a:prstGeom prst="wedgeRoundRectCallout">
            <a:avLst>
              <a:gd name="adj1" fmla="val -44229"/>
              <a:gd name="adj2" fmla="val 10138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S1-P1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DD44928-3780-4A55-C94C-FD153834F8B0}"/>
              </a:ext>
            </a:extLst>
          </p:cNvPr>
          <p:cNvSpPr/>
          <p:nvPr/>
        </p:nvSpPr>
        <p:spPr>
          <a:xfrm>
            <a:off x="8938112" y="4459705"/>
            <a:ext cx="759341" cy="433137"/>
          </a:xfrm>
          <a:prstGeom prst="wedgeRoundRectCallout">
            <a:avLst>
              <a:gd name="adj1" fmla="val -128813"/>
              <a:gd name="adj2" fmla="val -87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S1-P16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3777EB4-468E-6075-B03A-80E6B69EDA5E}"/>
              </a:ext>
            </a:extLst>
          </p:cNvPr>
          <p:cNvSpPr/>
          <p:nvPr/>
        </p:nvSpPr>
        <p:spPr>
          <a:xfrm>
            <a:off x="8770975" y="4985084"/>
            <a:ext cx="668547" cy="433137"/>
          </a:xfrm>
          <a:prstGeom prst="wedgeRoundRectCallout">
            <a:avLst>
              <a:gd name="adj1" fmla="val -128813"/>
              <a:gd name="adj2" fmla="val -87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S2-P1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06201B12-C4EC-DD20-4955-90CF36D966C8}"/>
              </a:ext>
            </a:extLst>
          </p:cNvPr>
          <p:cNvSpPr/>
          <p:nvPr/>
        </p:nvSpPr>
        <p:spPr>
          <a:xfrm>
            <a:off x="2874218" y="4712367"/>
            <a:ext cx="759341" cy="433137"/>
          </a:xfrm>
          <a:prstGeom prst="wedgeRoundRectCallout">
            <a:avLst>
              <a:gd name="adj1" fmla="val 121534"/>
              <a:gd name="adj2" fmla="val -4583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S2-P16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AB058EE-3A86-2134-48E6-E58C62F4BA8C}"/>
              </a:ext>
            </a:extLst>
          </p:cNvPr>
          <p:cNvSpPr/>
          <p:nvPr/>
        </p:nvSpPr>
        <p:spPr>
          <a:xfrm>
            <a:off x="2732035" y="3976600"/>
            <a:ext cx="668547" cy="525378"/>
          </a:xfrm>
          <a:prstGeom prst="wedgeRoundRectCallout">
            <a:avLst>
              <a:gd name="adj1" fmla="val 137536"/>
              <a:gd name="adj2" fmla="val 3404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S3-P1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975B0BCF-3DEF-1E29-4D0E-74541EE77A03}"/>
              </a:ext>
            </a:extLst>
          </p:cNvPr>
          <p:cNvSpPr/>
          <p:nvPr/>
        </p:nvSpPr>
        <p:spPr>
          <a:xfrm>
            <a:off x="4603537" y="124325"/>
            <a:ext cx="759341" cy="433137"/>
          </a:xfrm>
          <a:prstGeom prst="wedgeRoundRectCallout">
            <a:avLst>
              <a:gd name="adj1" fmla="val 127872"/>
              <a:gd name="adj2" fmla="val 1347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S3-P16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A12000C-ABB6-6296-2D1B-A43C15AFFA71}"/>
              </a:ext>
            </a:extLst>
          </p:cNvPr>
          <p:cNvSpPr/>
          <p:nvPr/>
        </p:nvSpPr>
        <p:spPr>
          <a:xfrm>
            <a:off x="9325835" y="809242"/>
            <a:ext cx="586402" cy="43313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B8533A-3D2A-B260-282B-B4286C378D6E}"/>
              </a:ext>
            </a:extLst>
          </p:cNvPr>
          <p:cNvSpPr txBox="1"/>
          <p:nvPr/>
        </p:nvSpPr>
        <p:spPr>
          <a:xfrm>
            <a:off x="9878811" y="845338"/>
            <a:ext cx="1741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Fixture tooling holes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706551B-00B9-5EFB-46AB-23FB03FB187A}"/>
              </a:ext>
            </a:extLst>
          </p:cNvPr>
          <p:cNvSpPr/>
          <p:nvPr/>
        </p:nvSpPr>
        <p:spPr>
          <a:xfrm>
            <a:off x="8932036" y="152034"/>
            <a:ext cx="586402" cy="4331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3F281-34C6-E8FB-EC16-833B068B5C2A}"/>
              </a:ext>
            </a:extLst>
          </p:cNvPr>
          <p:cNvSpPr txBox="1"/>
          <p:nvPr/>
        </p:nvSpPr>
        <p:spPr>
          <a:xfrm>
            <a:off x="9485012" y="188130"/>
            <a:ext cx="231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Reference tooling holes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CEC73E-0A8E-92CB-A5D5-21946A0B18EF}"/>
              </a:ext>
            </a:extLst>
          </p:cNvPr>
          <p:cNvSpPr/>
          <p:nvPr/>
        </p:nvSpPr>
        <p:spPr>
          <a:xfrm>
            <a:off x="4525521" y="4794911"/>
            <a:ext cx="228600" cy="228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6028F-CBE0-511E-027D-BBA69E296498}"/>
              </a:ext>
            </a:extLst>
          </p:cNvPr>
          <p:cNvSpPr/>
          <p:nvPr/>
        </p:nvSpPr>
        <p:spPr>
          <a:xfrm>
            <a:off x="5538491" y="5364081"/>
            <a:ext cx="228600" cy="228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538E17-6399-A805-D797-E45B726A900E}"/>
              </a:ext>
            </a:extLst>
          </p:cNvPr>
          <p:cNvSpPr/>
          <p:nvPr/>
        </p:nvSpPr>
        <p:spPr>
          <a:xfrm>
            <a:off x="6652212" y="5374105"/>
            <a:ext cx="228600" cy="228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903F3C-B54C-B9C8-F79E-8BFE9F0FE6E6}"/>
              </a:ext>
            </a:extLst>
          </p:cNvPr>
          <p:cNvSpPr/>
          <p:nvPr/>
        </p:nvSpPr>
        <p:spPr>
          <a:xfrm>
            <a:off x="7625661" y="4808947"/>
            <a:ext cx="228600" cy="228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BB4191-3883-104F-B481-AC7C0F97B32F}"/>
              </a:ext>
            </a:extLst>
          </p:cNvPr>
          <p:cNvSpPr/>
          <p:nvPr/>
        </p:nvSpPr>
        <p:spPr>
          <a:xfrm>
            <a:off x="4525521" y="1712167"/>
            <a:ext cx="228600" cy="2286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B6AB77-4D66-EC8F-1165-E9594546E959}"/>
              </a:ext>
            </a:extLst>
          </p:cNvPr>
          <p:cNvSpPr/>
          <p:nvPr/>
        </p:nvSpPr>
        <p:spPr>
          <a:xfrm>
            <a:off x="7625661" y="1726203"/>
            <a:ext cx="228600" cy="2286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6CC793-7A23-1E27-F855-DFB10E9F44EF}"/>
              </a:ext>
            </a:extLst>
          </p:cNvPr>
          <p:cNvSpPr/>
          <p:nvPr/>
        </p:nvSpPr>
        <p:spPr>
          <a:xfrm>
            <a:off x="5513777" y="1140995"/>
            <a:ext cx="228600" cy="2286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EDCE6C-ACA7-5033-037E-3076713838AD}"/>
              </a:ext>
            </a:extLst>
          </p:cNvPr>
          <p:cNvSpPr/>
          <p:nvPr/>
        </p:nvSpPr>
        <p:spPr>
          <a:xfrm>
            <a:off x="6652212" y="1151019"/>
            <a:ext cx="228600" cy="22860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12CAC69-9875-6556-39AE-ED03058D2AB2}"/>
              </a:ext>
            </a:extLst>
          </p:cNvPr>
          <p:cNvSpPr/>
          <p:nvPr/>
        </p:nvSpPr>
        <p:spPr>
          <a:xfrm>
            <a:off x="9069556" y="459811"/>
            <a:ext cx="586402" cy="4331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865705-3E4C-005E-7ED7-18EED3B47A27}"/>
              </a:ext>
            </a:extLst>
          </p:cNvPr>
          <p:cNvSpPr txBox="1"/>
          <p:nvPr/>
        </p:nvSpPr>
        <p:spPr>
          <a:xfrm>
            <a:off x="9622532" y="495907"/>
            <a:ext cx="265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Bottom Reference tooling holes</a:t>
            </a:r>
          </a:p>
        </p:txBody>
      </p:sp>
    </p:spTree>
    <p:extLst>
      <p:ext uri="{BB962C8B-B14F-4D97-AF65-F5344CB8AC3E}">
        <p14:creationId xmlns:p14="http://schemas.microsoft.com/office/powerpoint/2010/main" val="328087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 Robbins</dc:creator>
  <cp:lastModifiedBy>Brad Robbins</cp:lastModifiedBy>
  <cp:revision>1</cp:revision>
  <dcterms:created xsi:type="dcterms:W3CDTF">2025-10-25T21:36:49Z</dcterms:created>
  <dcterms:modified xsi:type="dcterms:W3CDTF">2025-10-25T23:57:16Z</dcterms:modified>
</cp:coreProperties>
</file>