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C6D6-81AF-75F9-D296-7922A7737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AB29-3577-088B-E91D-D033AD35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F685-9775-C92F-CD0D-4437FFAA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B5AF-133B-8D38-7E33-BB6F289B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18FF-E6D3-C487-8C82-1338B543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D5A6-E168-1A59-3A00-2FAFB9B6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9E11-2475-0F74-57C0-2F7874F5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CE6-121F-6B68-399C-E7275B8C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06AF-77B5-6E08-AFA4-638BE405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A3A2-BEF9-40D9-A7DA-86B5FCA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54E30-2666-0942-8D29-40019F7D7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FF913-99A5-2DDB-2E14-054F839D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B3CF-033E-EADD-D3A7-8C9A6AD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1035B-DF6B-D9E4-1C84-C2037D3D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0B64-7A46-FDD5-5052-20386D9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C63E-AB3A-6E6C-0E0E-2075C474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06B5-5B4B-9B3F-51D1-B7B32B53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A313-2796-21B9-2E2E-4F0B1EBD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9E4E-64B4-58E2-26EB-9FDA0996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C4B0-CC3C-956D-D851-25B393A4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4BAC-5FA5-53C7-994A-19D3A343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63BD-6D6B-BA6C-63F9-9CE08945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32B8-8E0D-12A8-3D10-418791C3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9A20-A121-AA76-5923-CD542B67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80BA-27C1-FF64-84B6-C225FB0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7FB3-A2E0-810C-228F-FB07C6EB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EF07-C8D4-4F8F-F1A3-E86567DAE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DADD8-1303-2851-F7EB-7ABDAA3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A2A4-5C3F-7F0F-F9B9-007A03FE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2A4C5-6D5C-0253-10D1-4B02A1FF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8AE3-8F77-6F12-9C76-FF25601D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ECC5-7AE0-A6E5-3531-B840BABC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FF3E-1633-8141-E98D-EAA61F863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74588-2B14-6C38-769D-1D3883F0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FB9D7-561D-44CA-FB96-4A2ADEBE7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1E797-6474-A38E-7035-4E473CF9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64807-8073-BC2C-BAE5-41B39C01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02E5-60A8-24D8-3203-2A6C860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A6BA0-608F-4D10-2449-DA9D613D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75DD-19EA-D30F-6C67-3C702817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70346-AA97-C771-02CF-2D2C9A8D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D2B47-69B0-1518-142A-32D668E0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D866C-47EF-80C9-1D78-6DB02895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A2F03-F80B-27EF-E589-C76DDD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582DE-A984-C7C3-115D-A5992C79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FB0-A4E8-B25F-5F95-185FE07A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4665-AE21-138D-975E-F8575DAA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C9E5-5E3A-2456-A780-D12A8A4E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E4311-EA60-35ED-BFB7-43205551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F28B-3FA4-E325-3BAF-8F7A2A77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29D22-0152-1B44-478B-81FB2421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C77B-CD99-9C9C-874D-EC5032E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0A41-D2B7-287C-E50C-AD45D8E3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3A915-358B-09B2-A0CD-34B0B0E1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421A3-F8DE-27D2-47CC-D14346C7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3F34-69D8-E10C-46F7-4490109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034B-1E94-2581-1CB6-DD852F98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71E0D-954F-2ED5-B32B-16358453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F0442-3607-550E-E14D-243FB670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E2BB8-5E56-8319-4564-9515EAB8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D1FC-21B9-EEA1-A8C9-9D99FEE2B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F156E-E6A0-C84E-A1EB-6C9247CFC187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5384-0C49-242B-AF84-06F2FDC24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0CE7-1D6E-D107-37BD-05F1162D8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D6C10-EAC1-A340-BFB5-02012683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5A6B-D60D-5D78-518E-B2D83F24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Laser Template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ED59C-B159-B3D5-3855-CB5E8FF9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CAD DXF to Template G code generator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lightning bolt&#10;&#10;AI-generated content may be incorrect.">
            <a:extLst>
              <a:ext uri="{FF2B5EF4-FFF2-40B4-BE49-F238E27FC236}">
                <a16:creationId xmlns:a16="http://schemas.microsoft.com/office/drawing/2014/main" id="{5474D2C3-3EC5-2335-BC01-1056013F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0100"/>
            <a:ext cx="7214616" cy="41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287F-6A77-B382-4E32-F8399E20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Generate a CAD sketch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C41297-A40D-F09E-59CC-B91E1B2C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Shapr3d example</a:t>
            </a:r>
          </a:p>
          <a:p>
            <a:r>
              <a:rPr lang="en-US" sz="2200" dirty="0"/>
              <a:t>Lines and circles to be engraved are drawn</a:t>
            </a:r>
          </a:p>
          <a:p>
            <a:r>
              <a:rPr lang="en-US" sz="2200" dirty="0"/>
              <a:t>Construction lines and circles are used to aid visuals but will not show up in the DXF file</a:t>
            </a:r>
          </a:p>
          <a:p>
            <a:r>
              <a:rPr lang="en-US" sz="2200" dirty="0"/>
              <a:t>Save the sketch in DXF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284C67-48A2-4C08-11A1-D37A09F1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26921"/>
            <a:ext cx="6903720" cy="40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D8E8C-44BC-67A3-B394-91291204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BB267-3232-BE3C-B2A8-E9BF30D0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dxf2template.py GUI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F15B9-FC00-E0B4-517E-DF58725B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Load the </a:t>
            </a:r>
            <a:r>
              <a:rPr lang="en-US" sz="2200" dirty="0" err="1"/>
              <a:t>dxf</a:t>
            </a:r>
            <a:r>
              <a:rPr lang="en-US" sz="2200" dirty="0"/>
              <a:t> file</a:t>
            </a:r>
          </a:p>
          <a:p>
            <a:r>
              <a:rPr lang="en-US" sz="2200" dirty="0"/>
              <a:t>Set the x and y offsets to align with laser work table</a:t>
            </a:r>
          </a:p>
          <a:p>
            <a:r>
              <a:rPr lang="en-US" sz="2200" dirty="0"/>
              <a:t>Update g-code settings as needed; laser height, power, federate</a:t>
            </a:r>
          </a:p>
          <a:p>
            <a:r>
              <a:rPr lang="en-US" sz="2200" dirty="0"/>
              <a:t>Select engrave all</a:t>
            </a:r>
          </a:p>
          <a:p>
            <a:r>
              <a:rPr lang="en-US" sz="2200" dirty="0"/>
              <a:t>Export the g-code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1E99B-8588-DD5A-3AE6-901A5AFA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3661"/>
            <a:ext cx="6903720" cy="49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2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3549AB-D955-BE52-DEE0-7D6D0C2D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208FD-D60E-0D9B-4B92-CDA63690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G-code preview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D3CA16-5B49-6E73-60EF-B9EB3D2E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dxf2template.py gives a preview of the g-code</a:t>
            </a:r>
          </a:p>
          <a:p>
            <a:r>
              <a:rPr lang="en-US" sz="2200" dirty="0"/>
              <a:t>Green are moves, red is engraving. Arrows show path direction.</a:t>
            </a:r>
          </a:p>
          <a:p>
            <a:r>
              <a:rPr lang="en-US" sz="2200" dirty="0"/>
              <a:t>Zoom in to </a:t>
            </a:r>
            <a:br>
              <a:rPr lang="en-US" sz="2200" dirty="0"/>
            </a:br>
            <a:r>
              <a:rPr lang="en-US" sz="2200" dirty="0"/>
              <a:t>see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DE28E-5B1F-A38B-4563-A27BB5B8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19" y="640080"/>
            <a:ext cx="6374674" cy="557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B8EBB-AD25-54C8-5AD8-2B6F6D6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249" y="4307945"/>
            <a:ext cx="2322490" cy="23585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12F4CE-4952-01BB-B939-ED0CA6E1DD8F}"/>
              </a:ext>
            </a:extLst>
          </p:cNvPr>
          <p:cNvCxnSpPr>
            <a:cxnSpLocks/>
          </p:cNvCxnSpPr>
          <p:nvPr/>
        </p:nvCxnSpPr>
        <p:spPr>
          <a:xfrm flipH="1">
            <a:off x="4854025" y="3647215"/>
            <a:ext cx="1665859" cy="8653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943A4F-6D54-BF07-03EA-87B5D122C531}"/>
              </a:ext>
            </a:extLst>
          </p:cNvPr>
          <p:cNvCxnSpPr>
            <a:cxnSpLocks/>
          </p:cNvCxnSpPr>
          <p:nvPr/>
        </p:nvCxnSpPr>
        <p:spPr>
          <a:xfrm flipH="1">
            <a:off x="4854025" y="3752603"/>
            <a:ext cx="1657986" cy="26266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8D76A8DD-87FB-8713-6EE9-F72891ACCDC8}"/>
              </a:ext>
            </a:extLst>
          </p:cNvPr>
          <p:cNvSpPr/>
          <p:nvPr/>
        </p:nvSpPr>
        <p:spPr>
          <a:xfrm>
            <a:off x="10284031" y="1163781"/>
            <a:ext cx="1907969" cy="1033153"/>
          </a:xfrm>
          <a:prstGeom prst="wedgeRoundRectCallout">
            <a:avLst>
              <a:gd name="adj1" fmla="val -77210"/>
              <a:gd name="adj2" fmla="val 3872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Paths outside laser range are truncated</a:t>
            </a:r>
          </a:p>
        </p:txBody>
      </p:sp>
    </p:spTree>
    <p:extLst>
      <p:ext uri="{BB962C8B-B14F-4D97-AF65-F5344CB8AC3E}">
        <p14:creationId xmlns:p14="http://schemas.microsoft.com/office/powerpoint/2010/main" val="6230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BABD-96B1-2805-4794-4DA0ECF7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5343-41D6-CC6C-C220-A0B8870D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G-Code is saved as a *.</a:t>
            </a:r>
            <a:r>
              <a:rPr lang="en-US" dirty="0" err="1"/>
              <a:t>nc</a:t>
            </a:r>
            <a:r>
              <a:rPr lang="en-US" dirty="0"/>
              <a:t> file. It should be possible to load this into the </a:t>
            </a:r>
            <a:r>
              <a:rPr lang="en-US" dirty="0" err="1"/>
              <a:t>laserGRBL</a:t>
            </a:r>
            <a:r>
              <a:rPr lang="en-US" dirty="0"/>
              <a:t> code and create a template however:</a:t>
            </a:r>
          </a:p>
          <a:p>
            <a:pPr lvl="1"/>
            <a:r>
              <a:rPr lang="en-US" dirty="0"/>
              <a:t>We need to get the origin set</a:t>
            </a:r>
          </a:p>
          <a:p>
            <a:pPr lvl="2"/>
            <a:r>
              <a:rPr lang="en-US" dirty="0"/>
              <a:t>Likely use the </a:t>
            </a:r>
            <a:r>
              <a:rPr lang="en-US" dirty="0" err="1"/>
              <a:t>laserGRBL</a:t>
            </a:r>
            <a:r>
              <a:rPr lang="en-US" dirty="0"/>
              <a:t> to home the system and have the user jog to zero, zero in the lower left hand corner and set that as ”work origin”</a:t>
            </a:r>
          </a:p>
          <a:p>
            <a:pPr lvl="1"/>
            <a:r>
              <a:rPr lang="en-US" dirty="0"/>
              <a:t>The laser power, height and federate needs to be adjusted</a:t>
            </a:r>
          </a:p>
          <a:p>
            <a:pPr lvl="2"/>
            <a:r>
              <a:rPr lang="en-US" dirty="0"/>
              <a:t>Need to determine how Z works for the laser. When work origin is set, is that the right height for cutting.</a:t>
            </a:r>
          </a:p>
          <a:p>
            <a:pPr lvl="2"/>
            <a:r>
              <a:rPr lang="en-US" dirty="0"/>
              <a:t>Need to update the preamble and postscript code.</a:t>
            </a:r>
          </a:p>
        </p:txBody>
      </p:sp>
    </p:spTree>
    <p:extLst>
      <p:ext uri="{BB962C8B-B14F-4D97-AF65-F5344CB8AC3E}">
        <p14:creationId xmlns:p14="http://schemas.microsoft.com/office/powerpoint/2010/main" val="142368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Laser Template Generator</vt:lpstr>
      <vt:lpstr>Generate a CAD sketch</vt:lpstr>
      <vt:lpstr>dxf2template.py GUI</vt:lpstr>
      <vt:lpstr>G-code preview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Robbins</dc:creator>
  <cp:lastModifiedBy>Brad Robbins</cp:lastModifiedBy>
  <cp:revision>1</cp:revision>
  <dcterms:created xsi:type="dcterms:W3CDTF">2025-09-17T00:04:43Z</dcterms:created>
  <dcterms:modified xsi:type="dcterms:W3CDTF">2025-09-17T00:18:58Z</dcterms:modified>
</cp:coreProperties>
</file>