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A728-CCD8-0443-846D-8E0DD5744E67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7B4C-582C-424C-9996-58388731E2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ma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143000"/>
            <a:ext cx="6413500" cy="457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23104" y="1373149"/>
            <a:ext cx="5148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3104" y="5038320"/>
            <a:ext cx="5148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86944" y="3200573"/>
            <a:ext cx="3673909" cy="15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633355" y="3210897"/>
            <a:ext cx="3673909" cy="15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7578" y="5048646"/>
            <a:ext cx="57303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0.1                                            1.0                                          10.0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89242" y="5345668"/>
            <a:ext cx="2395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ν</a:t>
            </a:r>
            <a:r>
              <a:rPr lang="en-US" b="1" dirty="0" smtClean="0"/>
              <a:t>(8 μm)/</a:t>
            </a:r>
            <a:r>
              <a:rPr lang="en-US" b="1" dirty="0" smtClean="0"/>
              <a:t>F</a:t>
            </a:r>
            <a:r>
              <a:rPr lang="en-US" b="1" baseline="-25000" dirty="0" smtClean="0"/>
              <a:t>ν</a:t>
            </a:r>
            <a:r>
              <a:rPr lang="en-US" b="1" dirty="0" smtClean="0"/>
              <a:t>(24 </a:t>
            </a:r>
            <a:r>
              <a:rPr lang="en-US" b="1" dirty="0" err="1" smtClean="0"/>
              <a:t>μm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71415" y="3094980"/>
            <a:ext cx="2395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ν</a:t>
            </a:r>
            <a:r>
              <a:rPr lang="en-US" b="1" dirty="0" smtClean="0"/>
              <a:t>(70 μm)/</a:t>
            </a:r>
            <a:r>
              <a:rPr lang="en-US" b="1" dirty="0" smtClean="0"/>
              <a:t>F</a:t>
            </a:r>
            <a:r>
              <a:rPr lang="en-US" b="1" baseline="-25000" dirty="0" smtClean="0"/>
              <a:t>ν</a:t>
            </a:r>
            <a:r>
              <a:rPr lang="en-US" b="1" dirty="0" smtClean="0"/>
              <a:t>(160 </a:t>
            </a:r>
            <a:r>
              <a:rPr lang="en-US" b="1" dirty="0" err="1" smtClean="0"/>
              <a:t>μm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91509" y="2219423"/>
            <a:ext cx="2769957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0.1                                 1.0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Western Ontario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Pauline Barmby</dc:creator>
  <cp:lastModifiedBy>Pauline Barmby</cp:lastModifiedBy>
  <cp:revision>1</cp:revision>
  <dcterms:created xsi:type="dcterms:W3CDTF">2014-08-26T16:11:59Z</dcterms:created>
  <dcterms:modified xsi:type="dcterms:W3CDTF">2014-08-26T16:22:59Z</dcterms:modified>
</cp:coreProperties>
</file>