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FD1"/>
    <a:srgbClr val="9866B6"/>
    <a:srgbClr val="61A41E"/>
    <a:srgbClr val="E6E6E6"/>
    <a:srgbClr val="9E7E24"/>
    <a:srgbClr val="80881A"/>
    <a:srgbClr val="A51D6E"/>
    <a:srgbClr val="BC060A"/>
    <a:srgbClr val="24599E"/>
    <a:srgbClr val="245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1368" y="12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5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0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7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4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7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71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62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1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69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13DE-9E53-4E09-B182-B426A59C8F3C}" type="datetimeFigureOut">
              <a:rPr lang="en-CA" smtClean="0"/>
              <a:t>2016-05-02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F4FE-5F12-4C50-970C-813D31C525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92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8248" y="653953"/>
            <a:ext cx="31192298" cy="4226384"/>
            <a:chOff x="854677" y="559674"/>
            <a:chExt cx="31192298" cy="4226384"/>
          </a:xfrm>
        </p:grpSpPr>
        <p:sp>
          <p:nvSpPr>
            <p:cNvPr id="7172" name="AutoShape 3"/>
            <p:cNvSpPr>
              <a:spLocks/>
            </p:cNvSpPr>
            <p:nvPr/>
          </p:nvSpPr>
          <p:spPr bwMode="auto">
            <a:xfrm>
              <a:off x="854677" y="573961"/>
              <a:ext cx="31185789" cy="4212097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  <a:extLst/>
          </p:spPr>
          <p:txBody>
            <a:bodyPr lIns="136937" tIns="68468" rIns="136937" bIns="68468"/>
            <a:lstStyle>
              <a:lvl1pPr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1pPr>
              <a:lvl2pPr marL="37931725" indent="-37474525"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2pPr>
              <a:lvl3pPr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3pPr>
              <a:lvl4pPr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4pPr>
              <a:lvl5pPr algn="ctr"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5pPr>
              <a:lvl6pPr marL="4090988" indent="-1804988" algn="ctr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6pPr>
              <a:lvl7pPr marL="4548188" indent="-1804988" algn="ctr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7pPr>
              <a:lvl8pPr marL="5005388" indent="-1804988" algn="ctr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8pPr>
              <a:lvl9pPr marL="5462588" indent="-1804988" algn="ctr" eaLnBrk="0" fontAlgn="base" hangingPunct="0">
                <a:spcBef>
                  <a:spcPct val="0"/>
                </a:spcBef>
                <a:spcAft>
                  <a:spcPct val="0"/>
                </a:spcAft>
                <a:defRPr sz="13700">
                  <a:solidFill>
                    <a:srgbClr val="000000"/>
                  </a:solidFill>
                  <a:latin typeface="Gill Sans" pitchFamily="-111" charset="0"/>
                  <a:ea typeface="ヒラギノ角ゴ Pro W3" pitchFamily="-111" charset="-128"/>
                  <a:sym typeface="Gill Sans" pitchFamily="-111" charset="0"/>
                </a:defRPr>
              </a:lvl9pPr>
            </a:lstStyle>
            <a:p>
              <a:pPr eaLnBrk="1" hangingPunct="1"/>
              <a:endParaRPr lang="en-US" altLang="en-US" sz="10323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 descr="http://communications.uwo.ca/comms/img/logo_teasers/Stacked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44316" y="559674"/>
              <a:ext cx="3902659" cy="422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81" name="Rectangle 12"/>
          <p:cNvSpPr>
            <a:spLocks/>
          </p:cNvSpPr>
          <p:nvPr/>
        </p:nvSpPr>
        <p:spPr bwMode="auto">
          <a:xfrm>
            <a:off x="1262954" y="771282"/>
            <a:ext cx="26672230" cy="139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/>
            <a:r>
              <a:rPr lang="en-US" altLang="en-US" sz="9269" dirty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Clustering the </a:t>
            </a:r>
            <a:r>
              <a:rPr lang="en-US" altLang="en-US" sz="9269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M83 Galaxy</a:t>
            </a:r>
            <a:endParaRPr lang="en-US" altLang="en-US" sz="9269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sp>
        <p:nvSpPr>
          <p:cNvPr id="7182" name="Rectangle 13"/>
          <p:cNvSpPr>
            <a:spLocks/>
          </p:cNvSpPr>
          <p:nvPr/>
        </p:nvSpPr>
        <p:spPr bwMode="auto">
          <a:xfrm>
            <a:off x="1262954" y="2413698"/>
            <a:ext cx="24506966" cy="178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/>
            <a:r>
              <a:rPr lang="en-US" altLang="en-US" sz="4000" dirty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Alexander K. Kiar</a:t>
            </a:r>
          </a:p>
          <a:p>
            <a:pPr algn="l" eaLnBrk="1" hangingPunct="1"/>
            <a:r>
              <a:rPr lang="en-US" altLang="en-US" sz="4000" dirty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Supervisor: Dr. P. Barmby </a:t>
            </a:r>
          </a:p>
          <a:p>
            <a:pPr algn="l" eaLnBrk="1" hangingPunct="1"/>
            <a:r>
              <a:rPr lang="en-US" altLang="en-US" sz="4000" dirty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Western University</a:t>
            </a:r>
          </a:p>
        </p:txBody>
      </p:sp>
      <p:sp>
        <p:nvSpPr>
          <p:cNvPr id="7183" name="Rectangle 14"/>
          <p:cNvSpPr>
            <a:spLocks/>
          </p:cNvSpPr>
          <p:nvPr/>
        </p:nvSpPr>
        <p:spPr bwMode="auto">
          <a:xfrm>
            <a:off x="1178534" y="33417913"/>
            <a:ext cx="30691727" cy="18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/>
            <a:endParaRPr lang="en-US" altLang="en-US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30" name="Rectangle 5"/>
          <p:cNvSpPr>
            <a:spLocks/>
          </p:cNvSpPr>
          <p:nvPr/>
        </p:nvSpPr>
        <p:spPr bwMode="auto">
          <a:xfrm>
            <a:off x="928248" y="15446678"/>
            <a:ext cx="31192298" cy="2648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en-US" sz="27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8248" y="5180419"/>
            <a:ext cx="31192298" cy="1658522"/>
          </a:xfrm>
          <a:prstGeom prst="rect">
            <a:avLst/>
          </a:prstGeom>
          <a:solidFill>
            <a:srgbClr val="BE9FD1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7200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 Photometry</a:t>
            </a:r>
            <a:endParaRPr lang="en-US" altLang="en-US" sz="7200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06" y="7139023"/>
            <a:ext cx="24841672" cy="800757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928248" y="18544233"/>
            <a:ext cx="31192298" cy="1658522"/>
          </a:xfrm>
          <a:prstGeom prst="rect">
            <a:avLst/>
          </a:prstGeom>
          <a:solidFill>
            <a:srgbClr val="BE9FD1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7200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 Methods</a:t>
            </a:r>
            <a:endParaRPr lang="en-US" altLang="en-US" sz="7200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928248" y="20651493"/>
            <a:ext cx="9852046" cy="10352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en-US" sz="27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52" name="Rectangle 5"/>
          <p:cNvSpPr>
            <a:spLocks/>
          </p:cNvSpPr>
          <p:nvPr/>
        </p:nvSpPr>
        <p:spPr bwMode="auto">
          <a:xfrm>
            <a:off x="22261989" y="20651493"/>
            <a:ext cx="9852046" cy="10352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en-US" sz="27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53" name="Rectangle 5"/>
          <p:cNvSpPr>
            <a:spLocks/>
          </p:cNvSpPr>
          <p:nvPr/>
        </p:nvSpPr>
        <p:spPr bwMode="auto">
          <a:xfrm>
            <a:off x="11595118" y="20651493"/>
            <a:ext cx="9852046" cy="10352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1pPr>
            <a:lvl2pPr marL="37931725" indent="-37474525"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2pPr>
            <a:lvl3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3pPr>
            <a:lvl4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4pPr>
            <a:lvl5pPr algn="ctr" defTabSz="784225"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5pPr>
            <a:lvl6pPr marL="40909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6pPr>
            <a:lvl7pPr marL="45481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7pPr>
            <a:lvl8pPr marL="50053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8pPr>
            <a:lvl9pPr marL="5462588" indent="-1804988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3700">
                <a:solidFill>
                  <a:srgbClr val="000000"/>
                </a:solidFill>
                <a:latin typeface="Gill Sans" pitchFamily="-111" charset="0"/>
                <a:ea typeface="ヒラギノ角ゴ Pro W3" pitchFamily="-111" charset="-128"/>
                <a:sym typeface="Gill Sans" pitchFamily="-111" charset="0"/>
              </a:defRPr>
            </a:lvl9pPr>
          </a:lstStyle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en-US" sz="2700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l" eaLnBrk="1" hangingPunct="1">
              <a:lnSpc>
                <a:spcPct val="110000"/>
              </a:lnSpc>
            </a:pPr>
            <a:endParaRPr lang="en-US" altLang="en-US" sz="27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8248" y="31452849"/>
            <a:ext cx="31192298" cy="1658522"/>
          </a:xfrm>
          <a:prstGeom prst="rect">
            <a:avLst/>
          </a:prstGeom>
          <a:solidFill>
            <a:srgbClr val="BE9FD1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7200" dirty="0" smtClean="0">
                <a:solidFill>
                  <a:schemeClr val="bg1"/>
                </a:solidFill>
                <a:latin typeface="Helvetica Neue Bold Condensed" pitchFamily="-111" charset="0"/>
                <a:sym typeface="Helvetica Neue Bold Condensed" pitchFamily="-111" charset="0"/>
              </a:rPr>
              <a:t>Results</a:t>
            </a:r>
            <a:endParaRPr lang="en-US" altLang="en-US" sz="7200" dirty="0">
              <a:solidFill>
                <a:schemeClr val="bg1"/>
              </a:solidFill>
              <a:latin typeface="Helvetica Neue Bold Condensed" pitchFamily="-111" charset="0"/>
              <a:sym typeface="Helvetica Neue Bold Condensed" pitchFamily="-111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8" y="33599748"/>
            <a:ext cx="9852046" cy="98520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118" y="33599748"/>
            <a:ext cx="9852046" cy="985204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88" y="33704487"/>
            <a:ext cx="9852046" cy="98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025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26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Helvetica</vt:lpstr>
      <vt:lpstr>Helvetica Neue Bold Condensed</vt:lpstr>
      <vt:lpstr>ヒラギノ角ゴ Pro W3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Kiar</dc:creator>
  <cp:lastModifiedBy>Alex Kiar</cp:lastModifiedBy>
  <cp:revision>138</cp:revision>
  <dcterms:created xsi:type="dcterms:W3CDTF">2015-03-04T04:45:24Z</dcterms:created>
  <dcterms:modified xsi:type="dcterms:W3CDTF">2016-05-02T14:59:30Z</dcterms:modified>
</cp:coreProperties>
</file>