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2.xml" ContentType="application/vnd.openxmlformats-officedocument.presentationml.notesSlide+xml"/>
  <Override PartName="/ppt/ink/ink52.xml" ContentType="application/inkml+xml"/>
  <Override PartName="/ppt/notesSlides/notesSlide3.xml" ContentType="application/vnd.openxmlformats-officedocument.presentationml.notesSlide+xml"/>
  <Override PartName="/ppt/ink/ink5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2"/>
  </p:notesMasterIdLst>
  <p:handoutMasterIdLst>
    <p:handoutMasterId r:id="rId63"/>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64" r:id="rId27"/>
    <p:sldId id="1196" r:id="rId28"/>
    <p:sldId id="1165" r:id="rId29"/>
    <p:sldId id="1197" r:id="rId30"/>
    <p:sldId id="1198" r:id="rId31"/>
    <p:sldId id="1170" r:id="rId32"/>
    <p:sldId id="1179" r:id="rId33"/>
    <p:sldId id="1180" r:id="rId34"/>
    <p:sldId id="1181" r:id="rId35"/>
    <p:sldId id="1182" r:id="rId36"/>
    <p:sldId id="1171" r:id="rId37"/>
    <p:sldId id="1172" r:id="rId38"/>
    <p:sldId id="1173" r:id="rId39"/>
    <p:sldId id="1174" r:id="rId40"/>
    <p:sldId id="1175" r:id="rId41"/>
    <p:sldId id="1176" r:id="rId42"/>
    <p:sldId id="1177" r:id="rId43"/>
    <p:sldId id="1178" r:id="rId44"/>
    <p:sldId id="1183" r:id="rId45"/>
    <p:sldId id="1199" r:id="rId46"/>
    <p:sldId id="1184" r:id="rId47"/>
    <p:sldId id="1185" r:id="rId48"/>
    <p:sldId id="1186" r:id="rId49"/>
    <p:sldId id="1187" r:id="rId50"/>
    <p:sldId id="1188" r:id="rId51"/>
    <p:sldId id="1189" r:id="rId52"/>
    <p:sldId id="1190" r:id="rId53"/>
    <p:sldId id="1191" r:id="rId54"/>
    <p:sldId id="1192" r:id="rId55"/>
    <p:sldId id="1200" r:id="rId56"/>
    <p:sldId id="1201" r:id="rId57"/>
    <p:sldId id="1202" r:id="rId58"/>
    <p:sldId id="1204" r:id="rId59"/>
    <p:sldId id="1149" r:id="rId60"/>
    <p:sldId id="1208" r:id="rId6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ghi, Payam" userId="074f2ebd-6afc-4315-b390-7d2c21b26061" providerId="ADAL" clId="{DE6170C5-192A-7B44-A838-E92DC2A5FBA7}"/>
    <pc:docChg chg="custSel addSld modSld">
      <pc:chgData name="Barnaghi, Payam" userId="074f2ebd-6afc-4315-b390-7d2c21b26061" providerId="ADAL" clId="{DE6170C5-192A-7B44-A838-E92DC2A5FBA7}" dt="2023-01-17T13:19:57.419" v="5" actId="7634"/>
      <pc:docMkLst>
        <pc:docMk/>
      </pc:docMkLst>
      <pc:sldChg chg="addSp">
        <pc:chgData name="Barnaghi, Payam" userId="074f2ebd-6afc-4315-b390-7d2c21b26061" providerId="ADAL" clId="{DE6170C5-192A-7B44-A838-E92DC2A5FBA7}" dt="2023-01-17T11:27:35.317" v="0" actId="7634"/>
        <pc:sldMkLst>
          <pc:docMk/>
          <pc:sldMk cId="0" sldId="297"/>
        </pc:sldMkLst>
        <pc:inkChg chg="add">
          <ac:chgData name="Barnaghi, Payam" userId="074f2ebd-6afc-4315-b390-7d2c21b26061" providerId="ADAL" clId="{DE6170C5-192A-7B44-A838-E92DC2A5FBA7}" dt="2023-01-17T11:27:35.317" v="0" actId="7634"/>
          <ac:inkMkLst>
            <pc:docMk/>
            <pc:sldMk cId="0" sldId="297"/>
            <ac:inkMk id="2" creationId="{35F9CC60-4ACC-7281-3CB1-D4DCE5531C53}"/>
          </ac:inkMkLst>
        </pc:inkChg>
      </pc:sldChg>
      <pc:sldChg chg="modSp mod modClrScheme chgLayout">
        <pc:chgData name="Barnaghi, Payam" userId="074f2ebd-6afc-4315-b390-7d2c21b26061" providerId="ADAL" clId="{DE6170C5-192A-7B44-A838-E92DC2A5FBA7}" dt="2023-01-17T13:04:17.857" v="3" actId="700"/>
        <pc:sldMkLst>
          <pc:docMk/>
          <pc:sldMk cId="339632004" sldId="1149"/>
        </pc:sldMkLst>
        <pc:spChg chg="mod ord">
          <ac:chgData name="Barnaghi, Payam" userId="074f2ebd-6afc-4315-b390-7d2c21b26061" providerId="ADAL" clId="{DE6170C5-192A-7B44-A838-E92DC2A5FBA7}" dt="2023-01-17T13:04:17.857" v="3" actId="700"/>
          <ac:spMkLst>
            <pc:docMk/>
            <pc:sldMk cId="339632004" sldId="1149"/>
            <ac:spMk id="2" creationId="{4A0D4B0E-EC4B-AF65-F5A6-6C77B84E688D}"/>
          </ac:spMkLst>
        </pc:spChg>
        <pc:spChg chg="mod ord">
          <ac:chgData name="Barnaghi, Payam" userId="074f2ebd-6afc-4315-b390-7d2c21b26061" providerId="ADAL" clId="{DE6170C5-192A-7B44-A838-E92DC2A5FBA7}" dt="2023-01-17T13:04:17.857" v="3" actId="700"/>
          <ac:spMkLst>
            <pc:docMk/>
            <pc:sldMk cId="339632004" sldId="1149"/>
            <ac:spMk id="3" creationId="{F37C2CD0-A4E6-0FCE-E04C-C1C1CB0C3E1D}"/>
          </ac:spMkLst>
        </pc:spChg>
        <pc:spChg chg="mod ord">
          <ac:chgData name="Barnaghi, Payam" userId="074f2ebd-6afc-4315-b390-7d2c21b26061" providerId="ADAL" clId="{DE6170C5-192A-7B44-A838-E92DC2A5FBA7}" dt="2023-01-17T13:04:17.857" v="3" actId="700"/>
          <ac:spMkLst>
            <pc:docMk/>
            <pc:sldMk cId="339632004" sldId="1149"/>
            <ac:spMk id="4" creationId="{5871F661-CD16-4A1E-EAB3-76CFDCC66AF4}"/>
          </ac:spMkLst>
        </pc:spChg>
      </pc:sldChg>
      <pc:sldChg chg="addSp">
        <pc:chgData name="Barnaghi, Payam" userId="074f2ebd-6afc-4315-b390-7d2c21b26061" providerId="ADAL" clId="{DE6170C5-192A-7B44-A838-E92DC2A5FBA7}" dt="2023-01-17T11:27:35.317" v="0" actId="7634"/>
        <pc:sldMkLst>
          <pc:docMk/>
          <pc:sldMk cId="3322062978" sldId="1150"/>
        </pc:sldMkLst>
        <pc:inkChg chg="add">
          <ac:chgData name="Barnaghi, Payam" userId="074f2ebd-6afc-4315-b390-7d2c21b26061" providerId="ADAL" clId="{DE6170C5-192A-7B44-A838-E92DC2A5FBA7}" dt="2023-01-17T11:27:35.317" v="0" actId="7634"/>
          <ac:inkMkLst>
            <pc:docMk/>
            <pc:sldMk cId="3322062978" sldId="1150"/>
            <ac:inkMk id="5" creationId="{FA2020AD-BB21-0523-80D5-70EBB5F20F51}"/>
          </ac:inkMkLst>
        </pc:inkChg>
      </pc:sldChg>
      <pc:sldChg chg="addSp">
        <pc:chgData name="Barnaghi, Payam" userId="074f2ebd-6afc-4315-b390-7d2c21b26061" providerId="ADAL" clId="{DE6170C5-192A-7B44-A838-E92DC2A5FBA7}" dt="2023-01-17T11:27:35.317" v="0" actId="7634"/>
        <pc:sldMkLst>
          <pc:docMk/>
          <pc:sldMk cId="2923393303" sldId="1152"/>
        </pc:sldMkLst>
        <pc:inkChg chg="add">
          <ac:chgData name="Barnaghi, Payam" userId="074f2ebd-6afc-4315-b390-7d2c21b26061" providerId="ADAL" clId="{DE6170C5-192A-7B44-A838-E92DC2A5FBA7}" dt="2023-01-17T11:27:35.317" v="0" actId="7634"/>
          <ac:inkMkLst>
            <pc:docMk/>
            <pc:sldMk cId="2923393303" sldId="1152"/>
            <ac:inkMk id="5" creationId="{A8F07194-2B82-57D1-CDED-26A007B22209}"/>
          </ac:inkMkLst>
        </pc:inkChg>
      </pc:sldChg>
      <pc:sldChg chg="addSp">
        <pc:chgData name="Barnaghi, Payam" userId="074f2ebd-6afc-4315-b390-7d2c21b26061" providerId="ADAL" clId="{DE6170C5-192A-7B44-A838-E92DC2A5FBA7}" dt="2023-01-17T11:27:35.317" v="0" actId="7634"/>
        <pc:sldMkLst>
          <pc:docMk/>
          <pc:sldMk cId="305261000" sldId="1153"/>
        </pc:sldMkLst>
        <pc:inkChg chg="add">
          <ac:chgData name="Barnaghi, Payam" userId="074f2ebd-6afc-4315-b390-7d2c21b26061" providerId="ADAL" clId="{DE6170C5-192A-7B44-A838-E92DC2A5FBA7}" dt="2023-01-17T11:27:35.317" v="0" actId="7634"/>
          <ac:inkMkLst>
            <pc:docMk/>
            <pc:sldMk cId="305261000" sldId="1153"/>
            <ac:inkMk id="5" creationId="{326E80EF-282D-93C3-651F-12D2DBA618E3}"/>
          </ac:inkMkLst>
        </pc:inkChg>
      </pc:sldChg>
      <pc:sldChg chg="addSp">
        <pc:chgData name="Barnaghi, Payam" userId="074f2ebd-6afc-4315-b390-7d2c21b26061" providerId="ADAL" clId="{DE6170C5-192A-7B44-A838-E92DC2A5FBA7}" dt="2023-01-17T11:27:35.317" v="0" actId="7634"/>
        <pc:sldMkLst>
          <pc:docMk/>
          <pc:sldMk cId="3021849175" sldId="1154"/>
        </pc:sldMkLst>
        <pc:inkChg chg="add">
          <ac:chgData name="Barnaghi, Payam" userId="074f2ebd-6afc-4315-b390-7d2c21b26061" providerId="ADAL" clId="{DE6170C5-192A-7B44-A838-E92DC2A5FBA7}" dt="2023-01-17T11:27:35.317" v="0" actId="7634"/>
          <ac:inkMkLst>
            <pc:docMk/>
            <pc:sldMk cId="3021849175" sldId="1154"/>
            <ac:inkMk id="5" creationId="{C9A16A3F-A7C7-0668-E556-020E323DAA64}"/>
          </ac:inkMkLst>
        </pc:inkChg>
      </pc:sldChg>
      <pc:sldChg chg="addSp">
        <pc:chgData name="Barnaghi, Payam" userId="074f2ebd-6afc-4315-b390-7d2c21b26061" providerId="ADAL" clId="{DE6170C5-192A-7B44-A838-E92DC2A5FBA7}" dt="2023-01-17T11:27:35.317" v="0" actId="7634"/>
        <pc:sldMkLst>
          <pc:docMk/>
          <pc:sldMk cId="2280818596" sldId="1155"/>
        </pc:sldMkLst>
        <pc:inkChg chg="add">
          <ac:chgData name="Barnaghi, Payam" userId="074f2ebd-6afc-4315-b390-7d2c21b26061" providerId="ADAL" clId="{DE6170C5-192A-7B44-A838-E92DC2A5FBA7}" dt="2023-01-17T11:27:35.317" v="0" actId="7634"/>
          <ac:inkMkLst>
            <pc:docMk/>
            <pc:sldMk cId="2280818596" sldId="1155"/>
            <ac:inkMk id="5" creationId="{FCB1715F-0AF7-EDD0-96B0-45254EF83394}"/>
          </ac:inkMkLst>
        </pc:inkChg>
      </pc:sldChg>
      <pc:sldChg chg="addSp">
        <pc:chgData name="Barnaghi, Payam" userId="074f2ebd-6afc-4315-b390-7d2c21b26061" providerId="ADAL" clId="{DE6170C5-192A-7B44-A838-E92DC2A5FBA7}" dt="2023-01-17T11:27:35.317" v="0" actId="7634"/>
        <pc:sldMkLst>
          <pc:docMk/>
          <pc:sldMk cId="2506226586" sldId="1156"/>
        </pc:sldMkLst>
        <pc:inkChg chg="add">
          <ac:chgData name="Barnaghi, Payam" userId="074f2ebd-6afc-4315-b390-7d2c21b26061" providerId="ADAL" clId="{DE6170C5-192A-7B44-A838-E92DC2A5FBA7}" dt="2023-01-17T11:27:35.317" v="0" actId="7634"/>
          <ac:inkMkLst>
            <pc:docMk/>
            <pc:sldMk cId="2506226586" sldId="1156"/>
            <ac:inkMk id="5" creationId="{CAA5485E-F2C2-9DAF-7DC3-FB152D0351E4}"/>
          </ac:inkMkLst>
        </pc:inkChg>
      </pc:sldChg>
      <pc:sldChg chg="addSp">
        <pc:chgData name="Barnaghi, Payam" userId="074f2ebd-6afc-4315-b390-7d2c21b26061" providerId="ADAL" clId="{DE6170C5-192A-7B44-A838-E92DC2A5FBA7}" dt="2023-01-17T11:27:35.317" v="0" actId="7634"/>
        <pc:sldMkLst>
          <pc:docMk/>
          <pc:sldMk cId="1640006136" sldId="1157"/>
        </pc:sldMkLst>
        <pc:inkChg chg="add">
          <ac:chgData name="Barnaghi, Payam" userId="074f2ebd-6afc-4315-b390-7d2c21b26061" providerId="ADAL" clId="{DE6170C5-192A-7B44-A838-E92DC2A5FBA7}" dt="2023-01-17T11:27:35.317" v="0" actId="7634"/>
          <ac:inkMkLst>
            <pc:docMk/>
            <pc:sldMk cId="1640006136" sldId="1157"/>
            <ac:inkMk id="5" creationId="{658B855E-8E59-E31E-639D-B95A0CC2BB02}"/>
          </ac:inkMkLst>
        </pc:inkChg>
      </pc:sldChg>
      <pc:sldChg chg="addSp">
        <pc:chgData name="Barnaghi, Payam" userId="074f2ebd-6afc-4315-b390-7d2c21b26061" providerId="ADAL" clId="{DE6170C5-192A-7B44-A838-E92DC2A5FBA7}" dt="2023-01-17T11:27:35.317" v="0" actId="7634"/>
        <pc:sldMkLst>
          <pc:docMk/>
          <pc:sldMk cId="2566590031" sldId="1158"/>
        </pc:sldMkLst>
        <pc:inkChg chg="add">
          <ac:chgData name="Barnaghi, Payam" userId="074f2ebd-6afc-4315-b390-7d2c21b26061" providerId="ADAL" clId="{DE6170C5-192A-7B44-A838-E92DC2A5FBA7}" dt="2023-01-17T11:27:35.317" v="0" actId="7634"/>
          <ac:inkMkLst>
            <pc:docMk/>
            <pc:sldMk cId="2566590031" sldId="1158"/>
            <ac:inkMk id="5" creationId="{B27CC195-2523-7BD1-3496-34AF54722BC0}"/>
          </ac:inkMkLst>
        </pc:inkChg>
      </pc:sldChg>
      <pc:sldChg chg="addSp">
        <pc:chgData name="Barnaghi, Payam" userId="074f2ebd-6afc-4315-b390-7d2c21b26061" providerId="ADAL" clId="{DE6170C5-192A-7B44-A838-E92DC2A5FBA7}" dt="2023-01-17T11:27:35.317" v="0" actId="7634"/>
        <pc:sldMkLst>
          <pc:docMk/>
          <pc:sldMk cId="3618166990" sldId="1159"/>
        </pc:sldMkLst>
        <pc:inkChg chg="add">
          <ac:chgData name="Barnaghi, Payam" userId="074f2ebd-6afc-4315-b390-7d2c21b26061" providerId="ADAL" clId="{DE6170C5-192A-7B44-A838-E92DC2A5FBA7}" dt="2023-01-17T11:27:35.317" v="0" actId="7634"/>
          <ac:inkMkLst>
            <pc:docMk/>
            <pc:sldMk cId="3618166990" sldId="1159"/>
            <ac:inkMk id="7" creationId="{2EB4D27F-617A-E42A-A098-3BE4C421F19F}"/>
          </ac:inkMkLst>
        </pc:inkChg>
      </pc:sldChg>
      <pc:sldChg chg="addSp">
        <pc:chgData name="Barnaghi, Payam" userId="074f2ebd-6afc-4315-b390-7d2c21b26061" providerId="ADAL" clId="{DE6170C5-192A-7B44-A838-E92DC2A5FBA7}" dt="2023-01-17T11:27:35.317" v="0" actId="7634"/>
        <pc:sldMkLst>
          <pc:docMk/>
          <pc:sldMk cId="3616328767" sldId="1160"/>
        </pc:sldMkLst>
        <pc:inkChg chg="add">
          <ac:chgData name="Barnaghi, Payam" userId="074f2ebd-6afc-4315-b390-7d2c21b26061" providerId="ADAL" clId="{DE6170C5-192A-7B44-A838-E92DC2A5FBA7}" dt="2023-01-17T11:27:35.317" v="0" actId="7634"/>
          <ac:inkMkLst>
            <pc:docMk/>
            <pc:sldMk cId="3616328767" sldId="1160"/>
            <ac:inkMk id="4" creationId="{38D23139-D6FA-7BCA-2929-856A9FCD7772}"/>
          </ac:inkMkLst>
        </pc:inkChg>
      </pc:sldChg>
      <pc:sldChg chg="addSp">
        <pc:chgData name="Barnaghi, Payam" userId="074f2ebd-6afc-4315-b390-7d2c21b26061" providerId="ADAL" clId="{DE6170C5-192A-7B44-A838-E92DC2A5FBA7}" dt="2023-01-17T11:27:35.317" v="0" actId="7634"/>
        <pc:sldMkLst>
          <pc:docMk/>
          <pc:sldMk cId="349500129" sldId="1161"/>
        </pc:sldMkLst>
        <pc:inkChg chg="add">
          <ac:chgData name="Barnaghi, Payam" userId="074f2ebd-6afc-4315-b390-7d2c21b26061" providerId="ADAL" clId="{DE6170C5-192A-7B44-A838-E92DC2A5FBA7}" dt="2023-01-17T11:27:35.317" v="0" actId="7634"/>
          <ac:inkMkLst>
            <pc:docMk/>
            <pc:sldMk cId="349500129" sldId="1161"/>
            <ac:inkMk id="4" creationId="{4AFD8150-EFE5-C5D8-1F01-0568E02847F7}"/>
          </ac:inkMkLst>
        </pc:inkChg>
      </pc:sldChg>
      <pc:sldChg chg="addSp">
        <pc:chgData name="Barnaghi, Payam" userId="074f2ebd-6afc-4315-b390-7d2c21b26061" providerId="ADAL" clId="{DE6170C5-192A-7B44-A838-E92DC2A5FBA7}" dt="2023-01-17T11:27:35.317" v="0" actId="7634"/>
        <pc:sldMkLst>
          <pc:docMk/>
          <pc:sldMk cId="3902341676" sldId="1162"/>
        </pc:sldMkLst>
        <pc:inkChg chg="add">
          <ac:chgData name="Barnaghi, Payam" userId="074f2ebd-6afc-4315-b390-7d2c21b26061" providerId="ADAL" clId="{DE6170C5-192A-7B44-A838-E92DC2A5FBA7}" dt="2023-01-17T11:27:35.317" v="0" actId="7634"/>
          <ac:inkMkLst>
            <pc:docMk/>
            <pc:sldMk cId="3902341676" sldId="1162"/>
            <ac:inkMk id="5" creationId="{698F5900-F7AD-BDB0-2DA1-C3D512B1D4AB}"/>
          </ac:inkMkLst>
        </pc:inkChg>
      </pc:sldChg>
      <pc:sldChg chg="addSp">
        <pc:chgData name="Barnaghi, Payam" userId="074f2ebd-6afc-4315-b390-7d2c21b26061" providerId="ADAL" clId="{DE6170C5-192A-7B44-A838-E92DC2A5FBA7}" dt="2023-01-17T11:27:35.317" v="0" actId="7634"/>
        <pc:sldMkLst>
          <pc:docMk/>
          <pc:sldMk cId="1085512602" sldId="1163"/>
        </pc:sldMkLst>
        <pc:inkChg chg="add">
          <ac:chgData name="Barnaghi, Payam" userId="074f2ebd-6afc-4315-b390-7d2c21b26061" providerId="ADAL" clId="{DE6170C5-192A-7B44-A838-E92DC2A5FBA7}" dt="2023-01-17T11:27:35.317" v="0" actId="7634"/>
          <ac:inkMkLst>
            <pc:docMk/>
            <pc:sldMk cId="1085512602" sldId="1163"/>
            <ac:inkMk id="5" creationId="{4862AA10-3D8B-2C57-3C03-99B6A3AC35FE}"/>
          </ac:inkMkLst>
        </pc:inkChg>
      </pc:sldChg>
      <pc:sldChg chg="addSp">
        <pc:chgData name="Barnaghi, Payam" userId="074f2ebd-6afc-4315-b390-7d2c21b26061" providerId="ADAL" clId="{DE6170C5-192A-7B44-A838-E92DC2A5FBA7}" dt="2023-01-17T11:27:35.317" v="0" actId="7634"/>
        <pc:sldMkLst>
          <pc:docMk/>
          <pc:sldMk cId="2377177102" sldId="1164"/>
        </pc:sldMkLst>
        <pc:inkChg chg="add">
          <ac:chgData name="Barnaghi, Payam" userId="074f2ebd-6afc-4315-b390-7d2c21b26061" providerId="ADAL" clId="{DE6170C5-192A-7B44-A838-E92DC2A5FBA7}" dt="2023-01-17T11:27:35.317" v="0" actId="7634"/>
          <ac:inkMkLst>
            <pc:docMk/>
            <pc:sldMk cId="2377177102" sldId="1164"/>
            <ac:inkMk id="5" creationId="{A8F89B6A-5499-8681-C1DB-AF7D148BB4C4}"/>
          </ac:inkMkLst>
        </pc:inkChg>
      </pc:sldChg>
      <pc:sldChg chg="addSp">
        <pc:chgData name="Barnaghi, Payam" userId="074f2ebd-6afc-4315-b390-7d2c21b26061" providerId="ADAL" clId="{DE6170C5-192A-7B44-A838-E92DC2A5FBA7}" dt="2023-01-17T11:27:35.317" v="0" actId="7634"/>
        <pc:sldMkLst>
          <pc:docMk/>
          <pc:sldMk cId="1141684552" sldId="1165"/>
        </pc:sldMkLst>
        <pc:inkChg chg="add">
          <ac:chgData name="Barnaghi, Payam" userId="074f2ebd-6afc-4315-b390-7d2c21b26061" providerId="ADAL" clId="{DE6170C5-192A-7B44-A838-E92DC2A5FBA7}" dt="2023-01-17T11:27:35.317" v="0" actId="7634"/>
          <ac:inkMkLst>
            <pc:docMk/>
            <pc:sldMk cId="1141684552" sldId="1165"/>
            <ac:inkMk id="5" creationId="{595F63DC-8944-5044-8D8C-7656337DE9CB}"/>
          </ac:inkMkLst>
        </pc:inkChg>
      </pc:sldChg>
      <pc:sldChg chg="addSp">
        <pc:chgData name="Barnaghi, Payam" userId="074f2ebd-6afc-4315-b390-7d2c21b26061" providerId="ADAL" clId="{DE6170C5-192A-7B44-A838-E92DC2A5FBA7}" dt="2023-01-17T11:27:35.317" v="0" actId="7634"/>
        <pc:sldMkLst>
          <pc:docMk/>
          <pc:sldMk cId="378257079" sldId="1167"/>
        </pc:sldMkLst>
        <pc:inkChg chg="add">
          <ac:chgData name="Barnaghi, Payam" userId="074f2ebd-6afc-4315-b390-7d2c21b26061" providerId="ADAL" clId="{DE6170C5-192A-7B44-A838-E92DC2A5FBA7}" dt="2023-01-17T11:27:35.317" v="0" actId="7634"/>
          <ac:inkMkLst>
            <pc:docMk/>
            <pc:sldMk cId="378257079" sldId="1167"/>
            <ac:inkMk id="5" creationId="{ABB57DC5-51F3-ECE1-F866-06D6226D3A17}"/>
          </ac:inkMkLst>
        </pc:inkChg>
      </pc:sldChg>
      <pc:sldChg chg="addSp">
        <pc:chgData name="Barnaghi, Payam" userId="074f2ebd-6afc-4315-b390-7d2c21b26061" providerId="ADAL" clId="{DE6170C5-192A-7B44-A838-E92DC2A5FBA7}" dt="2023-01-17T11:27:35.317" v="0" actId="7634"/>
        <pc:sldMkLst>
          <pc:docMk/>
          <pc:sldMk cId="1699840466" sldId="1168"/>
        </pc:sldMkLst>
        <pc:inkChg chg="add">
          <ac:chgData name="Barnaghi, Payam" userId="074f2ebd-6afc-4315-b390-7d2c21b26061" providerId="ADAL" clId="{DE6170C5-192A-7B44-A838-E92DC2A5FBA7}" dt="2023-01-17T11:27:35.317" v="0" actId="7634"/>
          <ac:inkMkLst>
            <pc:docMk/>
            <pc:sldMk cId="1699840466" sldId="1168"/>
            <ac:inkMk id="4" creationId="{EFB424F4-4135-AAD8-A562-B4F9FF4E2315}"/>
          </ac:inkMkLst>
        </pc:inkChg>
      </pc:sldChg>
      <pc:sldChg chg="addSp">
        <pc:chgData name="Barnaghi, Payam" userId="074f2ebd-6afc-4315-b390-7d2c21b26061" providerId="ADAL" clId="{DE6170C5-192A-7B44-A838-E92DC2A5FBA7}" dt="2023-01-17T11:27:35.317" v="0" actId="7634"/>
        <pc:sldMkLst>
          <pc:docMk/>
          <pc:sldMk cId="349220953" sldId="1169"/>
        </pc:sldMkLst>
        <pc:inkChg chg="add">
          <ac:chgData name="Barnaghi, Payam" userId="074f2ebd-6afc-4315-b390-7d2c21b26061" providerId="ADAL" clId="{DE6170C5-192A-7B44-A838-E92DC2A5FBA7}" dt="2023-01-17T11:27:35.317" v="0" actId="7634"/>
          <ac:inkMkLst>
            <pc:docMk/>
            <pc:sldMk cId="349220953" sldId="1169"/>
            <ac:inkMk id="5" creationId="{8E4F9B26-F925-B821-8C79-CE205202C5CA}"/>
          </ac:inkMkLst>
        </pc:inkChg>
      </pc:sldChg>
      <pc:sldChg chg="addSp">
        <pc:chgData name="Barnaghi, Payam" userId="074f2ebd-6afc-4315-b390-7d2c21b26061" providerId="ADAL" clId="{DE6170C5-192A-7B44-A838-E92DC2A5FBA7}" dt="2023-01-17T11:27:35.317" v="0" actId="7634"/>
        <pc:sldMkLst>
          <pc:docMk/>
          <pc:sldMk cId="2219624383" sldId="1170"/>
        </pc:sldMkLst>
        <pc:inkChg chg="add">
          <ac:chgData name="Barnaghi, Payam" userId="074f2ebd-6afc-4315-b390-7d2c21b26061" providerId="ADAL" clId="{DE6170C5-192A-7B44-A838-E92DC2A5FBA7}" dt="2023-01-17T11:27:35.317" v="0" actId="7634"/>
          <ac:inkMkLst>
            <pc:docMk/>
            <pc:sldMk cId="2219624383" sldId="1170"/>
            <ac:inkMk id="5" creationId="{364029EC-A3C0-99FD-D39D-443254E0F00A}"/>
          </ac:inkMkLst>
        </pc:inkChg>
      </pc:sldChg>
      <pc:sldChg chg="addSp">
        <pc:chgData name="Barnaghi, Payam" userId="074f2ebd-6afc-4315-b390-7d2c21b26061" providerId="ADAL" clId="{DE6170C5-192A-7B44-A838-E92DC2A5FBA7}" dt="2023-01-17T11:27:35.317" v="0" actId="7634"/>
        <pc:sldMkLst>
          <pc:docMk/>
          <pc:sldMk cId="178505295" sldId="1171"/>
        </pc:sldMkLst>
        <pc:inkChg chg="add">
          <ac:chgData name="Barnaghi, Payam" userId="074f2ebd-6afc-4315-b390-7d2c21b26061" providerId="ADAL" clId="{DE6170C5-192A-7B44-A838-E92DC2A5FBA7}" dt="2023-01-17T11:27:35.317" v="0" actId="7634"/>
          <ac:inkMkLst>
            <pc:docMk/>
            <pc:sldMk cId="178505295" sldId="1171"/>
            <ac:inkMk id="5" creationId="{8A43D2BE-31DD-D0C5-7E2D-E816A031A554}"/>
          </ac:inkMkLst>
        </pc:inkChg>
      </pc:sldChg>
      <pc:sldChg chg="addSp">
        <pc:chgData name="Barnaghi, Payam" userId="074f2ebd-6afc-4315-b390-7d2c21b26061" providerId="ADAL" clId="{DE6170C5-192A-7B44-A838-E92DC2A5FBA7}" dt="2023-01-17T11:27:35.317" v="0" actId="7634"/>
        <pc:sldMkLst>
          <pc:docMk/>
          <pc:sldMk cId="1252844477" sldId="1172"/>
        </pc:sldMkLst>
        <pc:inkChg chg="add">
          <ac:chgData name="Barnaghi, Payam" userId="074f2ebd-6afc-4315-b390-7d2c21b26061" providerId="ADAL" clId="{DE6170C5-192A-7B44-A838-E92DC2A5FBA7}" dt="2023-01-17T11:27:35.317" v="0" actId="7634"/>
          <ac:inkMkLst>
            <pc:docMk/>
            <pc:sldMk cId="1252844477" sldId="1172"/>
            <ac:inkMk id="5" creationId="{7D43FF0A-450B-51DC-5036-1D1BBF0E7C3F}"/>
          </ac:inkMkLst>
        </pc:inkChg>
      </pc:sldChg>
      <pc:sldChg chg="addSp">
        <pc:chgData name="Barnaghi, Payam" userId="074f2ebd-6afc-4315-b390-7d2c21b26061" providerId="ADAL" clId="{DE6170C5-192A-7B44-A838-E92DC2A5FBA7}" dt="2023-01-17T11:39:57.905" v="1" actId="7634"/>
        <pc:sldMkLst>
          <pc:docMk/>
          <pc:sldMk cId="1885826963" sldId="1173"/>
        </pc:sldMkLst>
        <pc:inkChg chg="add">
          <ac:chgData name="Barnaghi, Payam" userId="074f2ebd-6afc-4315-b390-7d2c21b26061" providerId="ADAL" clId="{DE6170C5-192A-7B44-A838-E92DC2A5FBA7}" dt="2023-01-17T11:27:35.317" v="0" actId="7634"/>
          <ac:inkMkLst>
            <pc:docMk/>
            <pc:sldMk cId="1885826963" sldId="1173"/>
            <ac:inkMk id="5" creationId="{7AB6A7D0-4489-477C-ADF8-ABBADA76E0CF}"/>
          </ac:inkMkLst>
        </pc:inkChg>
        <pc:inkChg chg="add">
          <ac:chgData name="Barnaghi, Payam" userId="074f2ebd-6afc-4315-b390-7d2c21b26061" providerId="ADAL" clId="{DE6170C5-192A-7B44-A838-E92DC2A5FBA7}" dt="2023-01-17T11:39:57.905" v="1" actId="7634"/>
          <ac:inkMkLst>
            <pc:docMk/>
            <pc:sldMk cId="1885826963" sldId="1173"/>
            <ac:inkMk id="6" creationId="{A82FD7C1-D79A-566A-1A66-A9A656FD513B}"/>
          </ac:inkMkLst>
        </pc:inkChg>
      </pc:sldChg>
      <pc:sldChg chg="addSp">
        <pc:chgData name="Barnaghi, Payam" userId="074f2ebd-6afc-4315-b390-7d2c21b26061" providerId="ADAL" clId="{DE6170C5-192A-7B44-A838-E92DC2A5FBA7}" dt="2023-01-17T11:39:57.905" v="1" actId="7634"/>
        <pc:sldMkLst>
          <pc:docMk/>
          <pc:sldMk cId="2604775567" sldId="1174"/>
        </pc:sldMkLst>
        <pc:inkChg chg="add">
          <ac:chgData name="Barnaghi, Payam" userId="074f2ebd-6afc-4315-b390-7d2c21b26061" providerId="ADAL" clId="{DE6170C5-192A-7B44-A838-E92DC2A5FBA7}" dt="2023-01-17T11:39:57.905" v="1" actId="7634"/>
          <ac:inkMkLst>
            <pc:docMk/>
            <pc:sldMk cId="2604775567" sldId="1174"/>
            <ac:inkMk id="4" creationId="{DB56E250-D515-77BE-F7D8-29ABF7372E32}"/>
          </ac:inkMkLst>
        </pc:inkChg>
      </pc:sldChg>
      <pc:sldChg chg="addSp">
        <pc:chgData name="Barnaghi, Payam" userId="074f2ebd-6afc-4315-b390-7d2c21b26061" providerId="ADAL" clId="{DE6170C5-192A-7B44-A838-E92DC2A5FBA7}" dt="2023-01-17T11:39:57.905" v="1" actId="7634"/>
        <pc:sldMkLst>
          <pc:docMk/>
          <pc:sldMk cId="2282637474" sldId="1175"/>
        </pc:sldMkLst>
        <pc:inkChg chg="add">
          <ac:chgData name="Barnaghi, Payam" userId="074f2ebd-6afc-4315-b390-7d2c21b26061" providerId="ADAL" clId="{DE6170C5-192A-7B44-A838-E92DC2A5FBA7}" dt="2023-01-17T11:39:57.905" v="1" actId="7634"/>
          <ac:inkMkLst>
            <pc:docMk/>
            <pc:sldMk cId="2282637474" sldId="1175"/>
            <ac:inkMk id="5" creationId="{F6B0D683-7BAC-62C8-D866-C66512EBE9F2}"/>
          </ac:inkMkLst>
        </pc:inkChg>
      </pc:sldChg>
      <pc:sldChg chg="addSp">
        <pc:chgData name="Barnaghi, Payam" userId="074f2ebd-6afc-4315-b390-7d2c21b26061" providerId="ADAL" clId="{DE6170C5-192A-7B44-A838-E92DC2A5FBA7}" dt="2023-01-17T11:39:57.905" v="1" actId="7634"/>
        <pc:sldMkLst>
          <pc:docMk/>
          <pc:sldMk cId="77780973" sldId="1176"/>
        </pc:sldMkLst>
        <pc:inkChg chg="add">
          <ac:chgData name="Barnaghi, Payam" userId="074f2ebd-6afc-4315-b390-7d2c21b26061" providerId="ADAL" clId="{DE6170C5-192A-7B44-A838-E92DC2A5FBA7}" dt="2023-01-17T11:39:57.905" v="1" actId="7634"/>
          <ac:inkMkLst>
            <pc:docMk/>
            <pc:sldMk cId="77780973" sldId="1176"/>
            <ac:inkMk id="5" creationId="{AAD64DAC-8799-1228-230F-223574F841FD}"/>
          </ac:inkMkLst>
        </pc:inkChg>
      </pc:sldChg>
      <pc:sldChg chg="addSp">
        <pc:chgData name="Barnaghi, Payam" userId="074f2ebd-6afc-4315-b390-7d2c21b26061" providerId="ADAL" clId="{DE6170C5-192A-7B44-A838-E92DC2A5FBA7}" dt="2023-01-17T12:07:55.564" v="2" actId="7634"/>
        <pc:sldMkLst>
          <pc:docMk/>
          <pc:sldMk cId="1014333466" sldId="1177"/>
        </pc:sldMkLst>
        <pc:inkChg chg="add">
          <ac:chgData name="Barnaghi, Payam" userId="074f2ebd-6afc-4315-b390-7d2c21b26061" providerId="ADAL" clId="{DE6170C5-192A-7B44-A838-E92DC2A5FBA7}" dt="2023-01-17T11:39:57.905" v="1" actId="7634"/>
          <ac:inkMkLst>
            <pc:docMk/>
            <pc:sldMk cId="1014333466" sldId="1177"/>
            <ac:inkMk id="4" creationId="{F8302A2C-46AE-06B5-E453-5238DE830A93}"/>
          </ac:inkMkLst>
        </pc:inkChg>
        <pc:inkChg chg="add">
          <ac:chgData name="Barnaghi, Payam" userId="074f2ebd-6afc-4315-b390-7d2c21b26061" providerId="ADAL" clId="{DE6170C5-192A-7B44-A838-E92DC2A5FBA7}" dt="2023-01-17T12:07:55.564" v="2" actId="7634"/>
          <ac:inkMkLst>
            <pc:docMk/>
            <pc:sldMk cId="1014333466" sldId="1177"/>
            <ac:inkMk id="5" creationId="{0C0EA007-7B62-D4F1-5011-DA5CD6C416E7}"/>
          </ac:inkMkLst>
        </pc:inkChg>
      </pc:sldChg>
      <pc:sldChg chg="addSp">
        <pc:chgData name="Barnaghi, Payam" userId="074f2ebd-6afc-4315-b390-7d2c21b26061" providerId="ADAL" clId="{DE6170C5-192A-7B44-A838-E92DC2A5FBA7}" dt="2023-01-17T12:07:55.564" v="2" actId="7634"/>
        <pc:sldMkLst>
          <pc:docMk/>
          <pc:sldMk cId="1047765762" sldId="1178"/>
        </pc:sldMkLst>
        <pc:inkChg chg="add">
          <ac:chgData name="Barnaghi, Payam" userId="074f2ebd-6afc-4315-b390-7d2c21b26061" providerId="ADAL" clId="{DE6170C5-192A-7B44-A838-E92DC2A5FBA7}" dt="2023-01-17T12:07:55.564" v="2" actId="7634"/>
          <ac:inkMkLst>
            <pc:docMk/>
            <pc:sldMk cId="1047765762" sldId="1178"/>
            <ac:inkMk id="5" creationId="{657331F4-69AE-108D-6249-0E9AABDDB45F}"/>
          </ac:inkMkLst>
        </pc:inkChg>
      </pc:sldChg>
      <pc:sldChg chg="addSp">
        <pc:chgData name="Barnaghi, Payam" userId="074f2ebd-6afc-4315-b390-7d2c21b26061" providerId="ADAL" clId="{DE6170C5-192A-7B44-A838-E92DC2A5FBA7}" dt="2023-01-17T11:27:35.317" v="0" actId="7634"/>
        <pc:sldMkLst>
          <pc:docMk/>
          <pc:sldMk cId="3137900834" sldId="1179"/>
        </pc:sldMkLst>
        <pc:inkChg chg="add">
          <ac:chgData name="Barnaghi, Payam" userId="074f2ebd-6afc-4315-b390-7d2c21b26061" providerId="ADAL" clId="{DE6170C5-192A-7B44-A838-E92DC2A5FBA7}" dt="2023-01-17T11:27:35.317" v="0" actId="7634"/>
          <ac:inkMkLst>
            <pc:docMk/>
            <pc:sldMk cId="3137900834" sldId="1179"/>
            <ac:inkMk id="5" creationId="{19EE1BFD-593A-4A47-C94F-4CACED04C182}"/>
          </ac:inkMkLst>
        </pc:inkChg>
      </pc:sldChg>
      <pc:sldChg chg="addSp">
        <pc:chgData name="Barnaghi, Payam" userId="074f2ebd-6afc-4315-b390-7d2c21b26061" providerId="ADAL" clId="{DE6170C5-192A-7B44-A838-E92DC2A5FBA7}" dt="2023-01-17T11:27:35.317" v="0" actId="7634"/>
        <pc:sldMkLst>
          <pc:docMk/>
          <pc:sldMk cId="3937787042" sldId="1180"/>
        </pc:sldMkLst>
        <pc:inkChg chg="add">
          <ac:chgData name="Barnaghi, Payam" userId="074f2ebd-6afc-4315-b390-7d2c21b26061" providerId="ADAL" clId="{DE6170C5-192A-7B44-A838-E92DC2A5FBA7}" dt="2023-01-17T11:27:35.317" v="0" actId="7634"/>
          <ac:inkMkLst>
            <pc:docMk/>
            <pc:sldMk cId="3937787042" sldId="1180"/>
            <ac:inkMk id="5" creationId="{999548ED-A8FA-AE6C-A17F-C1D4FC7D0CDF}"/>
          </ac:inkMkLst>
        </pc:inkChg>
      </pc:sldChg>
      <pc:sldChg chg="addSp">
        <pc:chgData name="Barnaghi, Payam" userId="074f2ebd-6afc-4315-b390-7d2c21b26061" providerId="ADAL" clId="{DE6170C5-192A-7B44-A838-E92DC2A5FBA7}" dt="2023-01-17T11:27:35.317" v="0" actId="7634"/>
        <pc:sldMkLst>
          <pc:docMk/>
          <pc:sldMk cId="580022242" sldId="1181"/>
        </pc:sldMkLst>
        <pc:inkChg chg="add">
          <ac:chgData name="Barnaghi, Payam" userId="074f2ebd-6afc-4315-b390-7d2c21b26061" providerId="ADAL" clId="{DE6170C5-192A-7B44-A838-E92DC2A5FBA7}" dt="2023-01-17T11:27:35.317" v="0" actId="7634"/>
          <ac:inkMkLst>
            <pc:docMk/>
            <pc:sldMk cId="580022242" sldId="1181"/>
            <ac:inkMk id="6" creationId="{6FBBB977-3D67-B537-33E8-78077FE4A9C1}"/>
          </ac:inkMkLst>
        </pc:inkChg>
      </pc:sldChg>
      <pc:sldChg chg="addSp">
        <pc:chgData name="Barnaghi, Payam" userId="074f2ebd-6afc-4315-b390-7d2c21b26061" providerId="ADAL" clId="{DE6170C5-192A-7B44-A838-E92DC2A5FBA7}" dt="2023-01-17T11:27:35.317" v="0" actId="7634"/>
        <pc:sldMkLst>
          <pc:docMk/>
          <pc:sldMk cId="799478126" sldId="1182"/>
        </pc:sldMkLst>
        <pc:inkChg chg="add">
          <ac:chgData name="Barnaghi, Payam" userId="074f2ebd-6afc-4315-b390-7d2c21b26061" providerId="ADAL" clId="{DE6170C5-192A-7B44-A838-E92DC2A5FBA7}" dt="2023-01-17T11:27:35.317" v="0" actId="7634"/>
          <ac:inkMkLst>
            <pc:docMk/>
            <pc:sldMk cId="799478126" sldId="1182"/>
            <ac:inkMk id="6" creationId="{D71832FA-4954-F53C-D20F-CC63326E8A5B}"/>
          </ac:inkMkLst>
        </pc:inkChg>
      </pc:sldChg>
      <pc:sldChg chg="addSp">
        <pc:chgData name="Barnaghi, Payam" userId="074f2ebd-6afc-4315-b390-7d2c21b26061" providerId="ADAL" clId="{DE6170C5-192A-7B44-A838-E92DC2A5FBA7}" dt="2023-01-17T12:07:55.564" v="2" actId="7634"/>
        <pc:sldMkLst>
          <pc:docMk/>
          <pc:sldMk cId="1705591397" sldId="1183"/>
        </pc:sldMkLst>
        <pc:inkChg chg="add">
          <ac:chgData name="Barnaghi, Payam" userId="074f2ebd-6afc-4315-b390-7d2c21b26061" providerId="ADAL" clId="{DE6170C5-192A-7B44-A838-E92DC2A5FBA7}" dt="2023-01-17T12:07:55.564" v="2" actId="7634"/>
          <ac:inkMkLst>
            <pc:docMk/>
            <pc:sldMk cId="1705591397" sldId="1183"/>
            <ac:inkMk id="5" creationId="{423B5183-CAE1-C368-4871-FBC1D857CC33}"/>
          </ac:inkMkLst>
        </pc:inkChg>
      </pc:sldChg>
      <pc:sldChg chg="addSp">
        <pc:chgData name="Barnaghi, Payam" userId="074f2ebd-6afc-4315-b390-7d2c21b26061" providerId="ADAL" clId="{DE6170C5-192A-7B44-A838-E92DC2A5FBA7}" dt="2023-01-17T12:07:55.564" v="2" actId="7634"/>
        <pc:sldMkLst>
          <pc:docMk/>
          <pc:sldMk cId="1359593925" sldId="1184"/>
        </pc:sldMkLst>
        <pc:inkChg chg="add">
          <ac:chgData name="Barnaghi, Payam" userId="074f2ebd-6afc-4315-b390-7d2c21b26061" providerId="ADAL" clId="{DE6170C5-192A-7B44-A838-E92DC2A5FBA7}" dt="2023-01-17T12:07:55.564" v="2" actId="7634"/>
          <ac:inkMkLst>
            <pc:docMk/>
            <pc:sldMk cId="1359593925" sldId="1184"/>
            <ac:inkMk id="5" creationId="{9972066A-FBC9-5368-41F0-8B9461CC7B30}"/>
          </ac:inkMkLst>
        </pc:inkChg>
      </pc:sldChg>
      <pc:sldChg chg="addSp">
        <pc:chgData name="Barnaghi, Payam" userId="074f2ebd-6afc-4315-b390-7d2c21b26061" providerId="ADAL" clId="{DE6170C5-192A-7B44-A838-E92DC2A5FBA7}" dt="2023-01-17T12:07:55.564" v="2" actId="7634"/>
        <pc:sldMkLst>
          <pc:docMk/>
          <pc:sldMk cId="2977041722" sldId="1185"/>
        </pc:sldMkLst>
        <pc:inkChg chg="add">
          <ac:chgData name="Barnaghi, Payam" userId="074f2ebd-6afc-4315-b390-7d2c21b26061" providerId="ADAL" clId="{DE6170C5-192A-7B44-A838-E92DC2A5FBA7}" dt="2023-01-17T12:07:55.564" v="2" actId="7634"/>
          <ac:inkMkLst>
            <pc:docMk/>
            <pc:sldMk cId="2977041722" sldId="1185"/>
            <ac:inkMk id="5" creationId="{8C43DF42-BBFF-1201-A318-B8559C4C68E3}"/>
          </ac:inkMkLst>
        </pc:inkChg>
      </pc:sldChg>
      <pc:sldChg chg="addSp">
        <pc:chgData name="Barnaghi, Payam" userId="074f2ebd-6afc-4315-b390-7d2c21b26061" providerId="ADAL" clId="{DE6170C5-192A-7B44-A838-E92DC2A5FBA7}" dt="2023-01-17T12:07:55.564" v="2" actId="7634"/>
        <pc:sldMkLst>
          <pc:docMk/>
          <pc:sldMk cId="3179898961" sldId="1186"/>
        </pc:sldMkLst>
        <pc:inkChg chg="add">
          <ac:chgData name="Barnaghi, Payam" userId="074f2ebd-6afc-4315-b390-7d2c21b26061" providerId="ADAL" clId="{DE6170C5-192A-7B44-A838-E92DC2A5FBA7}" dt="2023-01-17T12:07:55.564" v="2" actId="7634"/>
          <ac:inkMkLst>
            <pc:docMk/>
            <pc:sldMk cId="3179898961" sldId="1186"/>
            <ac:inkMk id="5" creationId="{D83EFBD3-349F-654B-780D-111911E3B3AA}"/>
          </ac:inkMkLst>
        </pc:inkChg>
      </pc:sldChg>
      <pc:sldChg chg="addSp">
        <pc:chgData name="Barnaghi, Payam" userId="074f2ebd-6afc-4315-b390-7d2c21b26061" providerId="ADAL" clId="{DE6170C5-192A-7B44-A838-E92DC2A5FBA7}" dt="2023-01-17T12:07:55.564" v="2" actId="7634"/>
        <pc:sldMkLst>
          <pc:docMk/>
          <pc:sldMk cId="3582300531" sldId="1187"/>
        </pc:sldMkLst>
        <pc:inkChg chg="add">
          <ac:chgData name="Barnaghi, Payam" userId="074f2ebd-6afc-4315-b390-7d2c21b26061" providerId="ADAL" clId="{DE6170C5-192A-7B44-A838-E92DC2A5FBA7}" dt="2023-01-17T12:07:55.564" v="2" actId="7634"/>
          <ac:inkMkLst>
            <pc:docMk/>
            <pc:sldMk cId="3582300531" sldId="1187"/>
            <ac:inkMk id="6" creationId="{60E8115C-CE45-FD14-C4B0-8F59E352CF30}"/>
          </ac:inkMkLst>
        </pc:inkChg>
      </pc:sldChg>
      <pc:sldChg chg="addSp">
        <pc:chgData name="Barnaghi, Payam" userId="074f2ebd-6afc-4315-b390-7d2c21b26061" providerId="ADAL" clId="{DE6170C5-192A-7B44-A838-E92DC2A5FBA7}" dt="2023-01-17T12:07:55.564" v="2" actId="7634"/>
        <pc:sldMkLst>
          <pc:docMk/>
          <pc:sldMk cId="2512078793" sldId="1188"/>
        </pc:sldMkLst>
        <pc:inkChg chg="add">
          <ac:chgData name="Barnaghi, Payam" userId="074f2ebd-6afc-4315-b390-7d2c21b26061" providerId="ADAL" clId="{DE6170C5-192A-7B44-A838-E92DC2A5FBA7}" dt="2023-01-17T12:07:55.564" v="2" actId="7634"/>
          <ac:inkMkLst>
            <pc:docMk/>
            <pc:sldMk cId="2512078793" sldId="1188"/>
            <ac:inkMk id="5" creationId="{699C756C-7590-3ACB-BDF8-82A735DB4312}"/>
          </ac:inkMkLst>
        </pc:inkChg>
      </pc:sldChg>
      <pc:sldChg chg="addSp">
        <pc:chgData name="Barnaghi, Payam" userId="074f2ebd-6afc-4315-b390-7d2c21b26061" providerId="ADAL" clId="{DE6170C5-192A-7B44-A838-E92DC2A5FBA7}" dt="2023-01-17T12:07:55.564" v="2" actId="7634"/>
        <pc:sldMkLst>
          <pc:docMk/>
          <pc:sldMk cId="3030131108" sldId="1189"/>
        </pc:sldMkLst>
        <pc:inkChg chg="add">
          <ac:chgData name="Barnaghi, Payam" userId="074f2ebd-6afc-4315-b390-7d2c21b26061" providerId="ADAL" clId="{DE6170C5-192A-7B44-A838-E92DC2A5FBA7}" dt="2023-01-17T12:07:55.564" v="2" actId="7634"/>
          <ac:inkMkLst>
            <pc:docMk/>
            <pc:sldMk cId="3030131108" sldId="1189"/>
            <ac:inkMk id="5" creationId="{B0A50A08-EFC4-3AEF-F22D-E0DECE2E8171}"/>
          </ac:inkMkLst>
        </pc:inkChg>
      </pc:sldChg>
      <pc:sldChg chg="addSp">
        <pc:chgData name="Barnaghi, Payam" userId="074f2ebd-6afc-4315-b390-7d2c21b26061" providerId="ADAL" clId="{DE6170C5-192A-7B44-A838-E92DC2A5FBA7}" dt="2023-01-17T11:27:35.317" v="0" actId="7634"/>
        <pc:sldMkLst>
          <pc:docMk/>
          <pc:sldMk cId="3540196682" sldId="1193"/>
        </pc:sldMkLst>
        <pc:inkChg chg="add">
          <ac:chgData name="Barnaghi, Payam" userId="074f2ebd-6afc-4315-b390-7d2c21b26061" providerId="ADAL" clId="{DE6170C5-192A-7B44-A838-E92DC2A5FBA7}" dt="2023-01-17T11:27:35.317" v="0" actId="7634"/>
          <ac:inkMkLst>
            <pc:docMk/>
            <pc:sldMk cId="3540196682" sldId="1193"/>
            <ac:inkMk id="5" creationId="{69D0CB71-210A-F81E-36AA-A7E40B3EBFD3}"/>
          </ac:inkMkLst>
        </pc:inkChg>
      </pc:sldChg>
      <pc:sldChg chg="addSp">
        <pc:chgData name="Barnaghi, Payam" userId="074f2ebd-6afc-4315-b390-7d2c21b26061" providerId="ADAL" clId="{DE6170C5-192A-7B44-A838-E92DC2A5FBA7}" dt="2023-01-17T11:27:35.317" v="0" actId="7634"/>
        <pc:sldMkLst>
          <pc:docMk/>
          <pc:sldMk cId="4141732165" sldId="1194"/>
        </pc:sldMkLst>
        <pc:inkChg chg="add">
          <ac:chgData name="Barnaghi, Payam" userId="074f2ebd-6afc-4315-b390-7d2c21b26061" providerId="ADAL" clId="{DE6170C5-192A-7B44-A838-E92DC2A5FBA7}" dt="2023-01-17T11:27:35.317" v="0" actId="7634"/>
          <ac:inkMkLst>
            <pc:docMk/>
            <pc:sldMk cId="4141732165" sldId="1194"/>
            <ac:inkMk id="5" creationId="{B92B8CBF-D2CC-DA4A-2C98-998D9D3F7635}"/>
          </ac:inkMkLst>
        </pc:inkChg>
      </pc:sldChg>
      <pc:sldChg chg="addSp">
        <pc:chgData name="Barnaghi, Payam" userId="074f2ebd-6afc-4315-b390-7d2c21b26061" providerId="ADAL" clId="{DE6170C5-192A-7B44-A838-E92DC2A5FBA7}" dt="2023-01-17T11:27:35.317" v="0" actId="7634"/>
        <pc:sldMkLst>
          <pc:docMk/>
          <pc:sldMk cId="4185388447" sldId="1195"/>
        </pc:sldMkLst>
        <pc:inkChg chg="add">
          <ac:chgData name="Barnaghi, Payam" userId="074f2ebd-6afc-4315-b390-7d2c21b26061" providerId="ADAL" clId="{DE6170C5-192A-7B44-A838-E92DC2A5FBA7}" dt="2023-01-17T11:27:35.317" v="0" actId="7634"/>
          <ac:inkMkLst>
            <pc:docMk/>
            <pc:sldMk cId="4185388447" sldId="1195"/>
            <ac:inkMk id="5" creationId="{BB556AB8-6751-9258-5D03-071CD0AFB5D2}"/>
          </ac:inkMkLst>
        </pc:inkChg>
      </pc:sldChg>
      <pc:sldChg chg="addSp">
        <pc:chgData name="Barnaghi, Payam" userId="074f2ebd-6afc-4315-b390-7d2c21b26061" providerId="ADAL" clId="{DE6170C5-192A-7B44-A838-E92DC2A5FBA7}" dt="2023-01-17T11:27:35.317" v="0" actId="7634"/>
        <pc:sldMkLst>
          <pc:docMk/>
          <pc:sldMk cId="375863555" sldId="1196"/>
        </pc:sldMkLst>
        <pc:inkChg chg="add">
          <ac:chgData name="Barnaghi, Payam" userId="074f2ebd-6afc-4315-b390-7d2c21b26061" providerId="ADAL" clId="{DE6170C5-192A-7B44-A838-E92DC2A5FBA7}" dt="2023-01-17T11:27:35.317" v="0" actId="7634"/>
          <ac:inkMkLst>
            <pc:docMk/>
            <pc:sldMk cId="375863555" sldId="1196"/>
            <ac:inkMk id="6" creationId="{B2861B56-D741-604F-1901-C383CB551D4C}"/>
          </ac:inkMkLst>
        </pc:inkChg>
      </pc:sldChg>
      <pc:sldChg chg="addSp">
        <pc:chgData name="Barnaghi, Payam" userId="074f2ebd-6afc-4315-b390-7d2c21b26061" providerId="ADAL" clId="{DE6170C5-192A-7B44-A838-E92DC2A5FBA7}" dt="2023-01-17T11:27:35.317" v="0" actId="7634"/>
        <pc:sldMkLst>
          <pc:docMk/>
          <pc:sldMk cId="3229577721" sldId="1197"/>
        </pc:sldMkLst>
        <pc:inkChg chg="add">
          <ac:chgData name="Barnaghi, Payam" userId="074f2ebd-6afc-4315-b390-7d2c21b26061" providerId="ADAL" clId="{DE6170C5-192A-7B44-A838-E92DC2A5FBA7}" dt="2023-01-17T11:27:35.317" v="0" actId="7634"/>
          <ac:inkMkLst>
            <pc:docMk/>
            <pc:sldMk cId="3229577721" sldId="1197"/>
            <ac:inkMk id="5" creationId="{1B0E8FA6-D8A0-E9CC-37F4-E231739F6ACE}"/>
          </ac:inkMkLst>
        </pc:inkChg>
      </pc:sldChg>
      <pc:sldChg chg="addSp">
        <pc:chgData name="Barnaghi, Payam" userId="074f2ebd-6afc-4315-b390-7d2c21b26061" providerId="ADAL" clId="{DE6170C5-192A-7B44-A838-E92DC2A5FBA7}" dt="2023-01-17T11:27:35.317" v="0" actId="7634"/>
        <pc:sldMkLst>
          <pc:docMk/>
          <pc:sldMk cId="3096639005" sldId="1198"/>
        </pc:sldMkLst>
        <pc:inkChg chg="add">
          <ac:chgData name="Barnaghi, Payam" userId="074f2ebd-6afc-4315-b390-7d2c21b26061" providerId="ADAL" clId="{DE6170C5-192A-7B44-A838-E92DC2A5FBA7}" dt="2023-01-17T11:27:35.317" v="0" actId="7634"/>
          <ac:inkMkLst>
            <pc:docMk/>
            <pc:sldMk cId="3096639005" sldId="1198"/>
            <ac:inkMk id="4" creationId="{E73D187D-69F6-036F-37C9-22E5DDF91AD6}"/>
          </ac:inkMkLst>
        </pc:inkChg>
      </pc:sldChg>
      <pc:sldChg chg="addSp">
        <pc:chgData name="Barnaghi, Payam" userId="074f2ebd-6afc-4315-b390-7d2c21b26061" providerId="ADAL" clId="{DE6170C5-192A-7B44-A838-E92DC2A5FBA7}" dt="2023-01-17T12:07:55.564" v="2" actId="7634"/>
        <pc:sldMkLst>
          <pc:docMk/>
          <pc:sldMk cId="3433223162" sldId="1199"/>
        </pc:sldMkLst>
        <pc:inkChg chg="add">
          <ac:chgData name="Barnaghi, Payam" userId="074f2ebd-6afc-4315-b390-7d2c21b26061" providerId="ADAL" clId="{DE6170C5-192A-7B44-A838-E92DC2A5FBA7}" dt="2023-01-17T12:07:55.564" v="2" actId="7634"/>
          <ac:inkMkLst>
            <pc:docMk/>
            <pc:sldMk cId="3433223162" sldId="1199"/>
            <ac:inkMk id="4" creationId="{559F6CB8-6125-408C-12D1-816CABB3E285}"/>
          </ac:inkMkLst>
        </pc:inkChg>
      </pc:sldChg>
      <pc:sldChg chg="addSp">
        <pc:chgData name="Barnaghi, Payam" userId="074f2ebd-6afc-4315-b390-7d2c21b26061" providerId="ADAL" clId="{DE6170C5-192A-7B44-A838-E92DC2A5FBA7}" dt="2023-01-17T12:07:55.564" v="2" actId="7634"/>
        <pc:sldMkLst>
          <pc:docMk/>
          <pc:sldMk cId="1198082045" sldId="1201"/>
        </pc:sldMkLst>
        <pc:inkChg chg="add">
          <ac:chgData name="Barnaghi, Payam" userId="074f2ebd-6afc-4315-b390-7d2c21b26061" providerId="ADAL" clId="{DE6170C5-192A-7B44-A838-E92DC2A5FBA7}" dt="2023-01-17T12:07:55.564" v="2" actId="7634"/>
          <ac:inkMkLst>
            <pc:docMk/>
            <pc:sldMk cId="1198082045" sldId="1201"/>
            <ac:inkMk id="5" creationId="{A371F885-2A5D-25D4-9C50-21E3DCF9756D}"/>
          </ac:inkMkLst>
        </pc:inkChg>
      </pc:sldChg>
      <pc:sldChg chg="addSp">
        <pc:chgData name="Barnaghi, Payam" userId="074f2ebd-6afc-4315-b390-7d2c21b26061" providerId="ADAL" clId="{DE6170C5-192A-7B44-A838-E92DC2A5FBA7}" dt="2023-01-17T11:27:35.317" v="0" actId="7634"/>
        <pc:sldMkLst>
          <pc:docMk/>
          <pc:sldMk cId="556793661" sldId="1205"/>
        </pc:sldMkLst>
        <pc:inkChg chg="add">
          <ac:chgData name="Barnaghi, Payam" userId="074f2ebd-6afc-4315-b390-7d2c21b26061" providerId="ADAL" clId="{DE6170C5-192A-7B44-A838-E92DC2A5FBA7}" dt="2023-01-17T11:27:35.317" v="0" actId="7634"/>
          <ac:inkMkLst>
            <pc:docMk/>
            <pc:sldMk cId="556793661" sldId="1205"/>
            <ac:inkMk id="4" creationId="{BF274DE9-4C87-6035-3115-0C9DC7DFBC57}"/>
          </ac:inkMkLst>
        </pc:inkChg>
      </pc:sldChg>
      <pc:sldChg chg="addSp">
        <pc:chgData name="Barnaghi, Payam" userId="074f2ebd-6afc-4315-b390-7d2c21b26061" providerId="ADAL" clId="{DE6170C5-192A-7B44-A838-E92DC2A5FBA7}" dt="2023-01-17T11:27:35.317" v="0" actId="7634"/>
        <pc:sldMkLst>
          <pc:docMk/>
          <pc:sldMk cId="3261606077" sldId="1206"/>
        </pc:sldMkLst>
        <pc:inkChg chg="add">
          <ac:chgData name="Barnaghi, Payam" userId="074f2ebd-6afc-4315-b390-7d2c21b26061" providerId="ADAL" clId="{DE6170C5-192A-7B44-A838-E92DC2A5FBA7}" dt="2023-01-17T11:27:35.317" v="0" actId="7634"/>
          <ac:inkMkLst>
            <pc:docMk/>
            <pc:sldMk cId="3261606077" sldId="1206"/>
            <ac:inkMk id="7" creationId="{4D77BDE6-03DF-3FA5-5284-6885E47225B7}"/>
          </ac:inkMkLst>
        </pc:inkChg>
      </pc:sldChg>
      <pc:sldChg chg="addSp">
        <pc:chgData name="Barnaghi, Payam" userId="074f2ebd-6afc-4315-b390-7d2c21b26061" providerId="ADAL" clId="{DE6170C5-192A-7B44-A838-E92DC2A5FBA7}" dt="2023-01-17T11:27:35.317" v="0" actId="7634"/>
        <pc:sldMkLst>
          <pc:docMk/>
          <pc:sldMk cId="3673133359" sldId="1207"/>
        </pc:sldMkLst>
        <pc:inkChg chg="add">
          <ac:chgData name="Barnaghi, Payam" userId="074f2ebd-6afc-4315-b390-7d2c21b26061" providerId="ADAL" clId="{DE6170C5-192A-7B44-A838-E92DC2A5FBA7}" dt="2023-01-17T11:27:35.317" v="0" actId="7634"/>
          <ac:inkMkLst>
            <pc:docMk/>
            <pc:sldMk cId="3673133359" sldId="1207"/>
            <ac:inkMk id="5" creationId="{1BA7E33C-31E4-292C-F871-23A9A4D0C6E1}"/>
          </ac:inkMkLst>
        </pc:inkChg>
      </pc:sldChg>
      <pc:sldChg chg="addSp new">
        <pc:chgData name="Barnaghi, Payam" userId="074f2ebd-6afc-4315-b390-7d2c21b26061" providerId="ADAL" clId="{DE6170C5-192A-7B44-A838-E92DC2A5FBA7}" dt="2023-01-17T13:19:57.419" v="5" actId="7634"/>
        <pc:sldMkLst>
          <pc:docMk/>
          <pc:sldMk cId="4125752844" sldId="1208"/>
        </pc:sldMkLst>
        <pc:inkChg chg="add">
          <ac:chgData name="Barnaghi, Payam" userId="074f2ebd-6afc-4315-b390-7d2c21b26061" providerId="ADAL" clId="{DE6170C5-192A-7B44-A838-E92DC2A5FBA7}" dt="2023-01-17T13:19:57.419" v="5" actId="7634"/>
          <ac:inkMkLst>
            <pc:docMk/>
            <pc:sldMk cId="4125752844" sldId="1208"/>
            <ac:inkMk id="3" creationId="{4B539B84-A804-2D9D-5AE9-49EE8CF2CE8A}"/>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17/01/2023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17689 9565 8240,'-11'0'59,"0"-3"1,2-2 194,2-1 1,1 3-1,3-4 1,0-2 0,1 0-1,2-2 1,3 1-1,4-1 1,3-1 169,0-2 1,1 1-1,1-4 1,2 1-1,2 0 1,2 0-169,0-1 1,0 3 0,4-2 0,2-1 0,2 2-202,1-1 1,5 2 0,3 4 0,1 0-338,0 3 0,1-1 1,1 4-1,-5 3 88,-4 3 1,-10 8-1,-1 6 71,-5 4 1,-8 1 0,-5 6 0,-8 0 0,-8 0 256,-5 3 0,-4-1 0,1 1 238,0-2 1,-5-8 0,3 0-1,0-2 188,0-1 1,3-9 0,5-1-396,4-5 0,7-3 0,4-2 0,7-4-812,6-3 0,7-2 1,8-1 167,3-1 1,6 0-1,2 4 1,-1 3 270,2 4 1,-4 2 0,1 1 0,-4 2 377,-5 5 0,-9 3 0,-5 10 0,-8 2 219,-5 1 0,-10 4 0,-9 1 581,-6 3 1,-9-3 0,-1-1 0,-4-1-60,-1-2 0,6-6 0,-3-4-534,5-2 1,3-6 0,3-3 0,4-3-236,5-3 0,8-3 1,5-5-865,1 1 1,3-1 0,6 1-1781,7 3 1,4 3 2501,7 4 0,-1 4 0,0 2 0</inkml:trace>
  <inkml:trace contextRef="#ctx0" brushRef="#br0">18625 9353 8331,'-17'-11'693,"3"0"0,6 2 318,0 2 0,6 3 1,-1 8-1,3 3-583,3 2 0,2 7 0,3 1-353,-1 4 1,4 0 0,3 0 0,-1 0-414,-1 1 1,3-2 0,2-2-1,0-3-132,1 0 1,0-6-1,4 0 227,3-3 1,-2-5-1,3-8 171,0-7 1,-4-10-1,3-4 469,-3-3 0,-2-6 0,-2-2 0,-5-2 653,-5-2 1,-3 1 0,-6 0-102,-3 3 1,-3 8-1,-7 6 1,-4 3-249,-2 5 1,-4 6-1,-2 9-1163,-2 4 1,2 9 0,-3 8 0,-1 4-453,4 6 1,3 3 0,1 2 913,1 1 0,-5 10 0,-1-1 0</inkml:trace>
  <inkml:trace contextRef="#ctx0" brushRef="#br0">18465 11236 8208,'-25'-4'193,"0"1"1,3-1 0,2 1-1,2-1 615,-1 2 1,4 5 0,1 6-1,1 2-513,-2 4 0,4 5 0,-2-1-209,4 1 1,5 3 0,4-6 0,1 0 0,4-3-45,5-2 0,10-3-73,9-2 0,7-3 0,7-8 0,5-3-66,4-2 0,1-2 0,-1 0 285,-2 1 0,1 3 1,-5 1 126,-1 1 0,-12 1 0,-9 6 153,-11 1 1,-19 8 0,-16 8 601,-11 4 0,-12 4 0,-4 5-746,23-16 0,0 0 1,-1 0-1,-1 0 1,1 0-1,0-1-423,-26 13 1,3 2 0,11-5 0,5-3-2806,4-3 898,9-4 1,16-9 2005,13-2 0,10-8 0,10-2 0</inkml:trace>
  <inkml:trace contextRef="#ctx0" brushRef="#br0">18231 11332 8328,'0'-22'0,"5"0"0,3-2 651,5-1 1,13-3 0,9 2 0,7-2 146,4-5 1,5 1 0,-25 14 0,1 1 128,21-12 0,-9 4 0,-7 7-663,-6 4 1,-4 2 0,-5 3-1374,-3 2 0,-2 2 697,-1 5 412,0 0 0,-6 5 0,0 1 0</inkml:trace>
  <inkml:trace contextRef="#ctx0" brushRef="#br0">19422 10874 8120,'-38'-10'0,"11"0"0,10 3 1066,4 3 0,5 6 0,1 5-787,-1 7 0,-3 6 0,-2 5 1,-1 4 319,1 6 0,6 2 1,4 7-629,1 2 1,4-5 0,1 0-264,4-3 0,9-3 0,5-4 0,6-4 146,4-6 1,1-9 0,1-8 61,2-3 1,3-10-1,3-7 6,-2-6 0,2-10 0,-7-7 0,-2-4 365,-3-3 1,-11 2 0,-4-3 509,-8 0 0,-7 3 1,-6-2 32,-7 2 0,-13 8 0,-7 5 0,-2 8-286,-4 8 0,-4 4 1,0 4-809,3 4 1,2 11 173,0 6-107,2 10 0,1 12 0,-2 8 0</inkml:trace>
  <inkml:trace contextRef="#ctx0" brushRef="#br0">19529 13055 8111,'-16'-32'455,"6"6"1,-2 6 0,4 9 0,-2 6 341,-3 4 1,-6 10-1,-8 6-767,-5 8 1,-10 5 0,-2 9 0,20-17 0,1 1-53,-3 1 0,1 1 0,0 2 0,1 0 0,0-2 0,0 0 0,0-1 0,2 1 136,-20 21 0,5-10 0,7-3 10,5-4 0,11-7 1,15-7 15,9-5 0,12-3 0,14-5 0,10 0-260,8 0 0,-24-2 0,0-1 0,4 0 0,0-2 24,1-1 1,1-1-1,1 1 1,1 0 0,0-1-1,-1 0-91,-2 1 1,-1 0 0,-3 2 0,-1 1-1,22-3 1,-9 1-105,-6 3 1,-19 6 0,-14 4 354,-14 5 1,-16 3-1,-16 7 370,-6 2 1,-5-4-1,22-10 1,0-1 0,2-2-1,-1 0 348,-28 3 1,28-6-1,-1 0 1,-27 2-184,2-3 1,10-9 0,14-7-384,6-8 1,13-7-1,8-9 1,7-3-192,9-2 0,10-6 1,12-3-102,-13 24 0,1 0 0,2-2 0,2-1 0,1 1 0,1-1 6,-1 1 1,1 1 0,-1 2 0,0 1-1,-2 3 1,0 0-482,19-16 1,-9 10 0,-13 6 19,-10 5 0,-18 9 1,-11 5 178,-8 4 1,-4 4-1,-2 5-290,0-1 0,-1 5 0,-2 0 642,0 2 0,-2-3 0,2 3 0,-3 1 0</inkml:trace>
  <inkml:trace contextRef="#ctx0" brushRef="#br0">20188 12779 8185,'-32'-11'271,"10"6"0,5 7 210,8 7 0,-1 11 0,3 10 1,-3 3-387,-5 2 1,4 5-1,-2 1 267,4 4 0,5-1 0,6 4-993,5-4 1,2-5-1,12-12 341,1-6 0,8-6 1,0-8-1,6-4 247,2-6 0,-1-10 0,4-10 262,-2-8 0,-5-11 1,-1-1 307,-7-1 0,-7 0 1,-13 2-1,-7 1 786,-9 2 1,-11 3 0,-13 8-481,-11 3 0,-10 12 0,22 9 0,-1 1-870,-1 0 1,-1 3 0,0 4 0,0 3 36,0 1 0,1 2 0,-1 2 0,0 2 0,2 3 0,1 1 0,-1 1 0,0 0 0</inkml:trace>
  <inkml:trace contextRef="#ctx0" brushRef="#br0">19103 8321 8435,'-16'0'143,"-1"-5"0,4-2 1,-1-3-1,0 1 0,0-1 520,-1 0 0,1 1 1,4-5-1,0 2-427,3 2 1,2-1 0,5 1-1,1-2 1,3-1-213,3-2 0,4 0 0,3 2 0,4-2-74,2-2 1,5-2 0,1-4 0,2-3 52,5-2 1,0-3-1,6-6 19,1-1 1,-17 18 0,0 0 0,2-2 0,0-1 0,1-1-1,0 1-112,1-2 0,-1 1 1,1 2-1,-1-1 1,1 0-1,0 0 25,-1 1 1,1 0 0,-2 1 0,1 1 0,20-18-277,-7 6 0,-11 10 0,-8 8-210,-8 2 1,-9 8 326,-10 8 0,-7 6 1,-13 13-1,-6 2 39,-4 3 0,-2 2 0,-3-1 311,-1 0 0,2-6 0,-1 2 137,0-3 1,6-5 0,-3-3 194,5-2 1,3-6 0,4-5 0,7-7-114,8-8 1,10-5 0,13-3 0,11-3-316,10-4 0,12-1 0,-18 14 0,1 0 0,2 0 0,1 1 6,1 1 0,1 0 0,-1 0 0,1 2 1,0 1-1,0 2 31,1-1 1,-2 2 0,22-3 0,-8 10 130,-11 7 0,-16 6 0,-12 11 1,-9 5 105,-12 4 0,-7 3 0,-12-1-291,-2 2 1,-4 3 0,2-4-216,0 0 0,3-4 202,7-2 0,5-3 0,5-5 0,1 0 0</inkml:trace>
  <inkml:trace contextRef="#ctx0" brushRef="#br0">20677 5586 8337,'-16'0'-43,"0"0"0,6 0 0,-1 0 0,1 0 356,-1 0 1,0 0 0,2-1-1,1-3 245,0-3 1,6-2 0,-3-2-175,1 0 1,2-4 0,-1-3 0,3-2-94,3-1 1,0 0 0,5-2 0,3 0-315,2-2 1,6 0-1,-3 5-190,1 2 1,3-1 0,-2 5-31,2 1 1,4 1 0,0 2 0,-3 0-50,-2 3 0,-2 2 0,2 5 170,-2 0 0,-4 9 1,2 2 80,-4 5 1,-5 3-1,-2 5 1,-3 4 152,-1-1 0,-1 4 1,-3-3 29,-3 3 0,-2 1 0,-2-2 89,1-1 1,-1-3 0,0-5 0,2-1 52,2-2 0,-2-3-172,6-4 0,4-5 0,6-4-60,3-4 0,5-5 0,3-6 1,3-3-41,4 0 0,-3-2 0,2-2-48,-5 2 0,0 3 1,-6 4-1,-3 2-23,-1 2-167,-7-3-1232,3 9-780,-5-4 2238,0 5 0,0 0 0</inkml:trace>
  <inkml:trace contextRef="#ctx0" brushRef="#br0">21188 5246 8367,'-17'-17'179,"2"3"1,6 6 792,1 0 1,5 7-563,6 1 1,0 1-1,5 7 1,3 0-81,2 1 0,6 2 1,-2 0-597,3-1 1,2 0 0,0-2-178,3-1 0,-3-5 0,3 2 0,-1-3 66,1-1 0,-2-9 1,5-6 257,-2-3 0,-6-8 1,-7-3-1,-5 0-152,-5 0 1,-7 0-1,-7 4 130,-5 1 1,-9 3 0,-4 4 207,-1 7 1,2 4-1,4 7 308,1 3-375,2 6 0,0 11 0,-1 7 0</inkml:trace>
  <inkml:trace contextRef="#ctx0" brushRef="#br0">20986 6065 14930,'-16'0'372,"1"3"0,-3 1 1,4-2-1,2-1 0,2-1 138,-1 0 0,5-4 0,3-3 1,3-3 373,3 0 1,3-6 0,5-2-1,1-2-507,2-1 0,6-4 1,6 0-1,1 1-201,3-2 1,0 7 0,2-1-426,0 3 0,1 3 0,0 3 0,0 2-892,-2 2 0,-3 3 1,0 8 267,-7 3 0,-2 7 0,-9 4 802,-4 2 1,-9 6 0,-8 2 0,-5 4 774,-4 4 0,-3-7 1,-1 2-529,0-4 0,-1-3 1,5-7 401,2-2-332,3-4 1,15-9 0,9-7 0,12-7-880,10-6 1,12 2-1,0-1 1,5 2 72,2 2 1,1 2-1,-2 4 283,-7 4 1,-6 3-1,-13 4 196,-8 7 0,-11 5 0,-12 9 0,-11 4 803,-10 1 0,-9 6 0,-7 1-440,-1 0 1,-4-4 0,4 1-371,1-5 0,3-5 1,1 1-1,6-4-1161,5-3 467,7-8 747,22-5 1,11-5-1,13 0 1</inkml:trace>
  <inkml:trace contextRef="#ctx0" brushRef="#br0">21688 5586 8543,'-11'-21'0,"2"4"0,0 3 2483,2 2-1948,5 6 1,-3 7-1,5 11 1,0 10-179,0 8 1,0 7 0,1 6-568,3-1 1,2 4-1,5 1-118,-1 2 1,2-5 0,2-2 0,5-6-519,5-7 0,3-4 0,5-8 531,0-7 1,1-11 0,2-13 0,3-11 132,0-8 1,-3-5 0,-7-4 373,-7-1 1,-6 5-1,-8 4 405,-3 4 1,-14 6 0,-9 7 308,-10 6 1,-4 7 0,-5 8 0,0 7-724,0 6 0,4 9 0,0 5-183,4 7 0,0 4 0,2 0 0</inkml:trace>
  <inkml:trace contextRef="#ctx0" brushRef="#br0">20996 9161 8508,'-4'32'-42,"-2"0"-186,-5 0 1,5-10 0,3-4-151,2-5 1,5-6 0,3 0 377,3 2 0,0 5 0,1 2 0</inkml:trace>
  <inkml:trace contextRef="#ctx0" brushRef="#br0">20252 10576 8252,'-23'6'40,"-1"2"1,6-4 0,-1 0 0,1-1 751,4 1 0,7-2 0,5-6-739,4-3 1,4-2 0,6-2 0,2-1 11,4-2 0,2-2 0,2-6 0,3-1 20,3-6 1,4 0 0,4-10 0,3-1-137,2-2 1,-19 19 0,0 0 0,0 0 0,1 0-170,0 0 0,0 1 0,2-1 0,-1 0 1,0 1-1,-1 1 0,19-16-310,-5 2 0,-8 13 0,-11 4 195,-4 5 1,-9 7 0,-10 5 195,-11 7 1,-10 6 0,-11 10 0,-4 3 404,-4 3 0,-5 0 1,4 0-31,1 2 0,1-3 0,3-1 76,2-4 0,7 1 0,8-9-40,6-1 0,9-6 0,14-6-140,12-7 0,16-3 0,12-11-113,5-3 0,-23 9 1,1 0-1,2 0 0,1-1 12,0 0 1,-2 0 0,-1-1 0,0 1 0,0 0 0,1 2 0,24-12-118,-3 2 0,-14 8 131,-11 4 0,-14 11 1,-16 11-1,-12 7 98,-9 5 0,-6 6 0,-2 6-1447,-1 4 1108,-5 3 0,21-19 0,0 1 0,-3 0 1,1 0-1</inkml:trace>
  <inkml:trace contextRef="#ctx0" brushRef="#br0">21837 5097 10633,'-11'-11'-116,"2"0"1,2 1 0,3-1 0,3 0 0,1 1 252,0-1 1,5 3 0,2 0 0,2-2-32,2 2 1,3 0 0,1-3 0,2 0-100,2 1 1,-3-1-1,2 2-132,1 1 0,1-1 0,1 2 0,1-1 248,-1 1 0,-1-2 0,-1 6 0,-1-1-105,1-1 0,-4 4 0,-1-2 0,-2 3-27,-1 3 1,-1 7 0,1 5 62,-1 2 0,1 0 1,-1 5-1,-2 0-115,-1 3 0,0 2 0,4 4-51,-1-3 1,2 2 0,1-5 0,1-2 1,0 0-1,-3-2 48,0 0 1,3-4 0,0-3 9,-1-2 0,-2-2 0,-3 1 1,-1 0 15,1-1 0,-3 1 1,-1 0-1,-3 1 209,-1 2 0,0-1 0,-1 3 0,-3 1 75,-3-1 0,-2-1 0,-2 1-186,0-1 1,1 3 0,-1-4-1,0-1 3,1-1 38,-1-1 1,0-1-1,1 1 1</inkml:trace>
  <inkml:trace contextRef="#ctx0" brushRef="#br0">22794 4756 10228,'0'-15'58,"-3"3"0,-1-3 0,2 0 0,0 1 302,2 1 0,0 1 0,0 2 0,0-1 169,0 0 0,2 1 1,0-1-207,2 1 0,5-2 0,0-1 0,7-3 119,4 0 0,0-1 0,8-2-153,2 2 0,1 2 0,2 0 1,0 2-216,-1 4 1,-3 6 0,-9 3-419,-2 6 1,-4 13-1,-7 6 1,-5 6 199,-8 4 0,-11 3 0,-12 6 345,-6 2 1,1 0 0,15-22-1,0-1 112,-17 20 1,0-8-1,5-1 1,3-4-92,3-5 0,11-9-401,10-5 0,14-10 0,21-9 285,8-5 1,13-4 0,2-4 0,-26 10 0,1 1-119,0-1 1,0 1 0,27-7 0,-5 3-553,-5 2 1,-6 6 0,-12 2-397,-7 3 1,-9 7 0,-11 5 377,-7 5 0,-12 9 1,-12 4-1,-6 1-1499,-2 2 2071,4-5 1,-7 4-1,3-4 1</inkml:trace>
  <inkml:trace contextRef="#ctx0" brushRef="#br0">23539 4341 8405,'-31'-16'541,"1"1"112,2 4 0,4 6 0,0 5 0,1 6 194,2 3 1,1 3 0,3 1-496,7 1 0,4 4 0,7-4 0,2-1-830,4-1 1,12-1 0,6-2 242,5-2 0,6-2 1,5-5-1,2 0-140,3 0 1,-1 0 0,-6 1 6,-3 3 1,-7-2 0,-2 4 0,-2 0 49,-5 0 0,-9 2 1,-11 5 252,-6 1 0,-12 5 0,-4-2-707,-4-1 772,-2 4 0,-4-3 0,0 4 0</inkml:trace>
  <inkml:trace contextRef="#ctx0" brushRef="#br0">23517 4277 8400,'-21'-15'350,"6"-2"1,4-4 868,6 0 1,7 0 0,5-2-1,7-1-99,5 0 0,3-5 0,4 3 1,4 1-746,0 3 1,6-1-1,-5 9-2341,3 1 1966,1 1 0,2 7 0,1 0 0</inkml:trace>
  <inkml:trace contextRef="#ctx0" brushRef="#br0">22847 4756 9181,'-10'-6'-254,"-1"-3"0,2 2 1,0-3-1,3 0 0,2-1 795,1 0 0,2-3 0,1 0-194,0 1 1,0-2-1,0 0 1,0 1-77,0-1 0,0 3 0,0-2 1,1 2 33,3 1 0,-2-1 1,5-1-198,2-1 1,1-1 0,4 2 0,4-2 8,2-2 1,10 0 0,2-1-1,2 1-92,3 2 0,-3 0 1,5 5-60,1-1 1,-3 5 0,-3 4-202,-5 4 0,-7 9 0,-9 8 0,-5 6 76,-4 7 0,-13 5 0,-5 9 188,-5 4 0,-6 2 1,-2 1-1,13-26 0,-1 0 2,-2-1 1,1 1 0,-2-1 0,1 0 0,1-1-1,-1 1 71,0-1 0,-1-1 0,-14 16 0,0-1 97,6-4 1,5-12-1,4-2-144,6-5 0,8-6 1,10-8 138,7-4 1,6-6 0,6-7 0,5-5 203,3-4 0,6-5 0,-1-1-50,3-4 1,0 1-1,0-3-230,-3 3 1,0 1 0,-6 2 0,-2 1 78,-1 4 0,-10 8-250,-5 2 1,-10 8 0,-9 5-89,-7 4 1,-1 5 0,-5 8-604,-2 2 0,2 1 1,1 1-1227,0 0 1969,7 3 0,-5 0 0,2 5 0</inkml:trace>
  <inkml:trace contextRef="#ctx0" brushRef="#br0">23592 4192 8487,'-16'-5'-65,"3"4"1,-3-2 0,1 2 0,0 1 330,0 0 0,3 0 0,-2 0 0,2 1 25,2 2 1,2 3 0,3 5 0,-1-1-203,0 1 1,3 0 0,0-1-132,2 1 0,1 0 0,1 0 0,2 2-82,4 2 1,6-2 0,3-5-43,0-1 0,6-5 1,4 2-1,1-3-194,2-1 0,2 0 1,0 0 245,-3 0 1,2 0-1,-5 0 192,-2 0 1,-5 1-1,-5 3 1,-5 3 682,-4 2 1,-9 7 0,-6 2-117,-5 2 0,-8 4 1,-1 2-1,1 0 105,-2 0 1,3 3 0,-1-4-757,6-2 0,2 0 0,6-2 1,0-1-1807,3-2 0,2 1 1812,5-5 0,5 0 0,1-3 0</inkml:trace>
  <inkml:trace contextRef="#ctx0" brushRef="#br0">20677 9150 8486,'-15'-27'-85,"3"-3"1,0 7-1,6-3 1,2 2-1,1 3 984,2 5 1,1 3 0,1 2-631,3 0 0,2 5 0,6 3 0,1 2-214,1 1 1,6 4 0,0 5-127,4 4 1,2 0 0,0 4-1,4 2 20,5 1 1,4 5 0,-4 1 0,-1 3-317,-1 4 0,-1 3 0,0 8 92,0 2 0,-9 3 1,-7 4-27,-6 0 0,-10 4 0,-10 0 323,-6-2 1,-3-6 0,-10-7 0,0-5 172,-2-4 0,3-7 0,2-5 1395,3-5-1470,4-5 0,19-9 0,7-7-493,9-7 1,15-3 0,8-4 118,8 1 1,10 5 0,-27 6-1,0 0 1,1 1 0,-1 1 5,0 1 1,1 1-1,-1 1 1,1 1 0,26 5 91,-2 7 0,-10 4 0,-7 8 211,-7 2 0,-10 7 1,-8 5-1,-5 2 693,-4 0 0,-11 0 0,-5 3-58,-3-3 0,-2 1 0,-1-6 41,4-3 0,3-5 1,4-8-1,4-4-654,2-2 1,10-6-1,6-3-963,8-2 1,5-9-1,7-3 886,0 0 0,5-6 0,-2 1 0</inkml:trace>
  <inkml:trace contextRef="#ctx0" brushRef="#br0">21347 8884 9249,'-21'-4'142,"5"1"0,3-4 0,4-1 1,7-3-1,6-3 646,6-4 0,6-3 0,6-2 0,2-3-825,0-2 1,6 0 0,-2-3-314,3 3 0,1 2 0,-1 6 0,-2 1-598,0 1 947,-6 10 1,8-6-1,-4 8 0</inkml:trace>
  <inkml:trace contextRef="#ctx0" brushRef="#br0">21752 9065 8394,'0'-27'-102,"0"1"1,0 5-241,0 0 1,8 3 0,3 1 443,0 2 0,5 1-102,-2 3 0,5-4 0,-3-2 0</inkml:trace>
  <inkml:trace contextRef="#ctx0" brushRef="#br0">21890 9502 9743,'-15'-2'776,"4"-2"-243,6-7 1,13-2-1,8-7 1,7-4 25,9-2 0,5-2 1,6-3-1861,-1 3 1313,1 2 1,4 0 0,1-1-1</inkml:trace>
  <inkml:trace contextRef="#ctx0" brushRef="#br0">22124 9863 8275,'-24'2'2143,"3"1"-1880,12-2 1,9-2 0,15-10 134,7-5 1,10-8 0,7-2 0,3-1-1055,0-3 656,1 4 0,4-4 0,2 3 0</inkml:trace>
  <inkml:trace contextRef="#ctx0" brushRef="#br0">18029 12311 8362,'-27'10'-84,"5"1"0,8-1 0,4 1 0,3 1 0,3 1-294,3 1 0,2 0 0,3-3 1,3-2-1,2-1 1213,2-5 0,4-4 1,4-6-1,3-7-239,3-5 1,6-12-1,0-5 1,4-4-371,3-2 0,1-2 1,-17 22-1,0-1-576,1 0 1,0 0-1,1-2 1,1-1 67,3 1 0,1 0 1,0 2-1,1-1 1,2 1-1,0-1 1</inkml:trace>
  <inkml:trace contextRef="#ctx0" brushRef="#br0">16933 11012 10220,'-16'-9'651,"2"-3"0,9-11 0,10-6 0,12-6 0,13-5-747,8-3 1,4 2 0,-19 21 0,2 1 0,1 0 0,1 1 98,2-1 1,1 1 0,3 0 0,0 0 0,1-2 0,1-1 0,-1 2 0,1-1-2779,1 0 0,0 0 2778,3 2 1,0 0-1,1-3 1,1 0 0,1 2-1,1 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8052 9023 15257,'5'-6'1080,"0"-4"1,6 5-1</inkml:trace>
  <inkml:trace contextRef="#ctx0" brushRef="#br0">9966 7767 9486,'-4'-21'200,"3"4"0,-3 3 0,4 4 3,4 3 1,-2 2 0,5 5 0,1 0 88,2 0 0,0 1 0,1 3 0,0 3 0,-1 1-261,1-1 0,-2 4 0,0-2 0,-3 4 0,-2 1-87,-1 2 1,-2-3-1,-2 3 1,-3 0-40,-3-3 0,-4 2 0,-2-1 42,-1-1 1,-4-5-1,3-2 475,-1-1 0,-2-3 0,-3-6 0,0-7-37,4-6 0,1-7 0,7-6-331,2-4 1,3-4 0,8-3 7,3 2 0,7-2 1,5 6-1,5 2 121,4 3 0,3 5 1,1 8-1,0 4 86,-1 4 1,1 5-1,-1 5-109,-3 2 1,-2 5-1,-5 6-43,-4 3 0,-3 4 0,-6 0 0,-5 1 107,-2 3 0,-7 1 0,-4 4 68,-7-2 0,-3-5 0,-1-1-134,0-3 0,-4-6 0,0 0 0,0-5-169,-1-4 1,4-4-1,-3-5 1,2-7-368,2-8 0,5-6 0,1-6 91,4 0 0,5 0 1,2-1-217,3-2 1,3 3 0,5 0-1,8 6 102,3 3 0,8 7 0,3 3 285,2 5 0,0 3 1,1 5 211,0 0 0,1 9 0,0 6 1,-1 3-15,-4 4 0,-10 4 0,-5 3 92,-4 6 0,-6 1 0,-7 3-116,-7-3 1,-6 0 0,-9 0-1,-6-2 73,-5-1 0,-1-7 0,0-5 0,0-6 295,0-7 1,-1-3-1,-2-8-78,2-4 0,2-9 1,5-13 203,1-1 0,3-7 1,6-1-105,7 0 1,5 2 0,12 5-502,6 2 1,5 3 0,10 6 0,4 4 103,4 5 1,-1 2 0,5 5 85,-2 2 0,-2 2 0,-3 3-615,-3 4 0,-5 8 0,-4 2 0,-7 5-1596,-3 2 1,-4 4 2096,-5 4 0,-13-1 0,-6 1 0</inkml:trace>
  <inkml:trace contextRef="#ctx0" brushRef="#br0">12594 6895 13553,'-17'-11'-595,"2"0"0,4 2 0,0 1 0,1 1 1,-1-3 1268,1-3 0,0 1 0,2-3 1,2 1 15,1 0 1,-2-5 0,4 1 0,0-2 12,2-1 1,6-1 0,3 1 0,5 0-115,5-1 0,2 6 1,1 3-514,0 5 0,4 3 0,1 5 0,0 0-641,0 0 1,-1 5-1,-5 3 106,-2 5 1,-3 5 0,-5 6-1,-3 5 22,-4 2 1,-7 4 0,-7 2 430,-6 1 0,-6-4 0,-3 1 169,-1-2 1,-2-2-1,-3-4 1,-1-4 299,-2-4 0,2-11 1,-2-1-282,6-5 0,0-11 0,8-6-152,5-8 1,7-4 0,7-5-1,6 0 85,6 0 0,11-1 1,11 0-1,6 1 108,4 5 1,0 4-106,1 6 1,0 1 0,0 7 0,-3 3-207,-6 6 0,-12 11 1,-6 10-98,-6 6 1,-12 5 0,-8 3 402,-7 4 0,-12 5 1,-7 1-1,-4-2 537,-2-2 0,-2-5 0,-1-10 152,-1-4 0,0-4 0,4-12-328,3-6 0,7-12 0,10-13 1,7-10-303,8-9 0,8-8 0,9-6-618,-1 28 1,4 1 0,2 3 0,4 1 0,2 0 0,2 0-1046,2 2 1,2 1 1385,1 3 0,2 0 0,1 0 0,1-1 0,0 4 0,0 1 0,0 0 0,0 0 0</inkml:trace>
  <inkml:trace contextRef="#ctx0" brushRef="#br0">14136 6267 15737,'-5'-15'176,"3"-4"0,-4-4 0,1 3 0,2 0 0,-1 0 1091,1-1 1,-1 1 0,4 1 11,0 1 0,1 5 1,3 0-862,3 5 0,2 4 0,1 8-849,-3 3 0,2 3 0,-2 5 0,2 2-205,-2 3 0,-3 2 1,-4-1 212,0 0 1,-1 1 0,-2-1-5,-4 0 1,-3-1-1,0-2 1,-2-4 278,-2-2 0,-2-3 1,-3-2-1,2-3 847,-2-3 1,-1-7-676,-2-4 1,2-9 0,2-8 0,5-3-63,5-3 0,6-1 1,9 2 305,7 0 0,10 1 0,5 3-247,6 3 0,2 4 0,5 4 0,-2 6-36,-1 7 1,-1 4-1,1 4-108,-4 7 0,-10 6 0,-6 7-29,-6 5 0,-5 3 1,-10 2-1,-5 3 351,-7 0 0,-11-2 1,-7 0 469,-6-2 1,-3-2 0,-2-3-106,1-3 0,-1-8 0,0-7 0,2-5 74,2-4 0,0-7 1,7-5-480,5-10 0,9-5 0,8-7-119,5-2 0,13-2 0,9-2 0,9 4-667,9 2 1,10 1-1,5 1 58,2 3 0,1 6 0,0 8 160,0 2 1,-5 8-1,-6 5 1,-8 9-177,-8 11 0,-8 9 0,-16 9 522,-9 3 0,-13 1 1,-12 2 391,-5 1 1,14-22 0,-1-1 0,0-2 0,-1-1 0,-1 0-1,-1-1 311,-1-1 0,-1-1 1,1-1-1,-1-1 1,0-2-1,0-1 519,-24 6 1,7-12 0,1-10-841,5-9 0,7-11 0,12-5 0,12-7-681,13-6 1,14-1 0,15-3 654,8 2-293,-16 25 0,2 1 0,2-2 0,1 1 0,2 2 0,0 2 0,0 0 0,0 0 0</inkml:trace>
  <inkml:trace contextRef="#ctx0" brushRef="#br0">13476 4607 13161,'-27'-5'104,"2"1"1,8-3-1,3 3 1,2 3 2907,1 1-1057,0 0-1391,6 0 1,1 0 0,8 0-50,3 0 0,3-1 0,3-2-99,1 0 0,9-5 0,-2 0 0,3 0-153,2 1 0,1-2 0,4 1 1,-2-1-344,0-2 1,-5 2 0,5 1-311,0 1 1,-3 1-1,-1-1-410,-2 3 1,-6 3 0,0 1 0,-3 1-384,-4 3 0,-5 3 0,-5 7-1155,0 4 2385,-4 2 1,-7 6-1,-5 1 1</inkml:trace>
  <inkml:trace contextRef="#ctx0" brushRef="#br0">13530 4543 13809,'-10'-12'-1000,"2"-1"1,2-1 2320,1 1 0,-2 5 211,4 1-704,-6 5 1,7-3-440,-5 5 1,5 5 0,-3 3 0,1 4-46,1 2 0,-1 4 0,3-3-9,-3 2 1,3 4-1,-2 4-220,2-2 0,1 4 0,0 2 0,0 2 22,0 0 1,1 6 0,1 2 0,3 3-169,1 0 0,1 2 0,2 1 128,-2 1 0,2 1 1,-5-2-113,2 1 1,-2 4-1,2-4-218,-2-1 0,1-3 0,-2-1 147,0-2 0,1-4 0,-4 3 0,0-1 39,0-3 0,-2-1 1,0 0-1,-3 0 11,-1-1 1,3 1 0,-3-8 72,1-1 1,-2-7 0,2-2 356,0-4 1,1-5 480,-3-2-203,5-3 1,-3-2-756,5-3 1,0 2 299,0-5 0,1 4 0,4-1 24,5-1 1,1 3 0,4-4 0,1 0 314,1 0 0,5-1 0,1-3-342,2 3 1,0-2 0,-4 2 0,1-3-807,-1 0 0,2 3 0,0 1-327,-3 1 1,-6-2 0,0 3-533,-2 2 0,-1 2 1490,-1 3 1,-4 3 0,-1 5 0</inkml:trace>
  <inkml:trace contextRef="#ctx0" brushRef="#br0">12232 7288 8562,'-11'-21'213,"1"1"1,0 2-1,2 3 1,1 2 561,-1 2 0,3-2 1,0 7-1,2-1 233,-1 0 1,1 4-481,3-4 0,0 3-446,0-3 1,1 5-131,2-2-134,-2 3 0,-4 1 0,-9 1-55,-3 3 1,-8 1 0,-5 6-49,-3 0 0,-1 3 0,-1 1 285,-2 2 0,2-1 0,-3 2 0,3-4 362,1-2 0,1-1-151,3-1 1,3 1-1,8-1 1,2-3 394,4-4-739,5-2 1,2-1 0,9 0 112,5 0 0,2 0 1,5 0 60,-2 0 0,1 0 0,-3 2 0,1 1 148,-1 4 1,-1 4 0,-3 3 81,-2 4 0,1 2 1,-4 4-48,-2 4 1,3 0 0,-1 9 0,-2 0 65,-1 2 0,-1 3 0,0 4-161,0 4 1,0 1 0,0 0-104,0-2 1,0 2 0,0 3 0,0 0 6,0-6 0,0-3 1,1-2-1,2-1-85,0 1 1,5-5 0,-2-3 139,0-2 0,4-2 0,-3-3-47,2-3 1,2-4-1,0-3-2,-1-4 0,2-2 0,1-1 0,2-2 48,2-2 1,-3-2 0,4-6 15,1-3 1,1 2 0,0-4 0,-1 0 153,-1 0 1,-2 3 0,2-3-382,-4 1 0,1-2 0,1 3-485,0 2 1,-2-3-1,4 2-3161,1 0 3771,6 2 0,-3 6 0,4 1 0</inkml:trace>
  <inkml:trace contextRef="#ctx0" brushRef="#br0">9573 5437 15695,'0'-26'18,"0"0"1,0-1 0,0 4 0,0 6 0,0 0 1027,0 1 0,3 3 0,2-2 345,1 4 0,-2 1-523,3 3 1,-5 3-859,2 8 1,-4 3 0,-5 7 0,-6 4-100,-5 2 1,-6 3 0,-2 0-99,-5 2 1,-5 5 0,-3-3-128,-1 0 0,-2 3 0,-5-6 0,-1 0 189,1-2 0,3-3 0,3-3 238,3-6 1,3-6 0,3-2 64,1-4 1,4-4 0,8-5-1,2 1-34,4-1 0,5-3 1,2 0 171,3 1 1,1 1-1,1 1-184,3 1 0,2-1 0,4 0 1,1 1 127,0-1 0,-1 5 0,1 3-205,-1 1-97,1 2 1,-1 6 0,-3 5-1,-4 6 142,-2 3 1,-1 2 0,-1 3-1,-1 4 62,-2 6 1,-4 4 0,2 7 60,0 4 1,-3 6 0,6-25 0,0 0-215,0 2 0,0 0 0,-1 2 1,0 0-1,2 2 0,0 0 1,1 0-1,0 0-153,0-2 1,1 0-1,0 2 1,1-1 0,0-2-1,1 0 22,1 1 0,1 0 1,1-2-1,0 0 1,0 1-1,0-1 17,1 0 0,-1-1 0,6 28 0,-1-2 1,1-2 124,0 1 1,-1-4 0,0-4-235,-3-2 0,2-1 0,-3-6 23,0-4 0,-1-7 0,-5-11 1,0-4 677,0-2-438,0-6 1,3-2-1,3-9 268,4-6 0,-1-1 0,9-5 165,1-2 0,4 2 0,5-1-5,2-1 1,0-1 0,7 0-100,-1 3 1,-2-2-1,5 4 1,-1 2-874,-3 2 1,-5 4-1,-8 1-1102,-1 1 1,-3 1 1537,-1 4 0,-4 10 0,3 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1606 10034 14843,'-27'3'-251,"2"2"0,3 0 0,0 1 0,1-2 0,0 2 836,0 0 0,4-4 1,3 2 1608,2-3-1759,1-1 1,10 0 0,5 0 0,5 0-176,5 0 0,3 0 1,5 0-1,4-1-49,6-3 1,6 2 0,8-5 0,4-2-87,2-4 0,2 0 1,4-4-44,-26 9 1,0 1 0,2-3 0,2-1 0,2 2 0,2-2 0,0-1 0,1 0-149,1-2 1,0 0 0,1 2 0,0 0 0,1-2 0,-1 2 44,-1 0 0,1 1 0,-4-1 1,0 2-1,-6 2 0,0 1 0,-3 1 1,0-1-137,23-4 0,-3 4 0,-10 1 96,-6 1 0,-9 1 0,-2 4 0,-6 0-179,-1 0 0,-2 4 0,-3 1-271,-1 1 1,1 1 0,-2 3 0,0 1-1125,-2 0 1,-1 0 1441,1 4 1,-3 1 0,-4 5-1</inkml:trace>
  <inkml:trace contextRef="#ctx0" brushRef="#br0">19103 7108 10708,'0'-11'-179,"0"0"0,-1 1 0,-1-1 0,-2 0-8,2 1 0,1-1 0,1 0 0,0 1 346,0-1 0,1 1 0,1-1 0,2 0 1,-2 1 190,-1-1 0,3 0 0,-1 1 81,0-1 0,-1 0 0,0 1 69,2-1-574,-1 5 0,-3 3 1,0 7-1,2 6 69,1 3 0,-2 6 0,3-1 105,-3 2 0,-1 1 1,0 0-1,1 2 131,3 1 0,-2-1 0,4 2-20,-1-3 0,0-1 0,-3 1 0,1-1-16,0 0 0,2 1 1,-2-2-132,-1-3 1,0 2 0,-2-3 0,0-1 90,0 0 1,0 0-120,0-5 0,0-3-298,0 0 1,1-4-328,2 0 0,3 2 1,5 0-1,1 1 589,2 2 0,-2 11 0,3 3 0</inkml:trace>
  <inkml:trace contextRef="#ctx0" brushRef="#br0">19146 8725 8973,'-6'-21'-188,"-2"0"1,4 3 0,3 1 0,3 2 0,5 2 591,3 1 1,2 0 0,2-1 132,3-1 1,4 0-1,2 3 1,4 0-247,5 1 1,4 4 0,-2 2 0,1 3-243,0 1 1,-3 1-1,-4 4 1,-3 4-56,-3 4 0,-6 5 0,-6-2-54,-5 0 0,-4 5 0,-3 5 124,-5 2 1,-5-4-1,-11 5 1,-1 0 171,-5 2 1,0-4 0,-1-1-18,2 0 0,4-4 0,-1 0 72,3-3 1,3-6 0,5 1-109,7-2 1,7-6 0,8-3-36,10-1 0,11-7 0,11-1-580,5 0 1,0-3-1,5 1 1,0 0-1273,-2 1 1703,4 2 0,-8 5 1,3 0-1</inkml:trace>
  <inkml:trace contextRef="#ctx0" brushRef="#br0">19412 10363 8406,'-17'-26'90,"6"3"0,9-4 0,4 1 0,7 2 344,4 1 0,3 6 1,7-1-1,2-1-115,3-1 0,-1 3 1,1 4-1,2 4-198,1 2 0,1 5 0,-2-1-275,-1 6 0,-3 4 1,-6 6-264,-2 1 1,-3 5 0,-6-2 184,-2 4 0,-4 0 0,-9 0 0,-6 0 201,-3 1 0,-3 1 0,-2 0 141,2-3 0,-1-2 0,5-1 127,1-2 0,2 0 0,4-1 0,4-1-21,2-1 1,3-5-1,6 0-50,10 1 1,7 1-1,8-1 32,2-1 0,0-3 0,2 3 0,-1 1 132,-5 1 0,-5 6 1,-10-1-40,-5-1 1,-6 2 0,-11 1 105,-9 0 0,-11-2 1,-14 3-274,-5-2 0,-5 3 0,-5-4-622,3-1 1,6-2 0,0-4 0,2-2 497,2-1 0,4-3 0,1 4 0</inkml:trace>
  <inkml:trace contextRef="#ctx0" brushRef="#br0">21347 6597 11340,'0'-16'-197,"0"3"0,0-3 1,0-1-1,0 2 218,0 0 0,0-3 1,0 4-1,0 1 365,0 1 1,4-3-1,0-2 1,-1-1 231,2 1 0,-4 3 0,4-1-53,-1 0 1,-1 4-319,4 0 1,0 8-262,4 10 0,-4 1 0,0 10 0,0 1-118,-1 1 0,3 5 1,-2 1 39,3 1 1,-3-2-1,0 2 78,1-1 1,1 2 0,-1-3 18,-1-1 1,-4-2 0,3 0 0,0-1-50,0 0 0,-3-4 0,1-3-171,1-2 1,-4-2 0,4 1-1,-2 0-827,1-1 1,4-3 0,-1 1 1030,3 0 0,0 6 1,1 3-1</inkml:trace>
  <inkml:trace contextRef="#ctx0" brushRef="#br0">21613 8086 17438,'5'-21'-17,"2"0"1,6 1-1,1 1 1,-1 2-1,-1 2 1127,-1 2 0,-1 6 1,0 2-1,-2 2-527,-1-1 1,-4 2-1,0 5-724,-2 4 1,-2 8 0,-4 3 0,-4 6-57,-4 4 0,-5 0 1,3 1 27,-2 4 1,0-1-1,-3 4 1,1-3-78,1-1 0,4-4 0,-3-1 189,2-1 0,2 3 0,6-6 201,3-3 0,4-4 0,6-9 73,8-4 1,9-1 0,13-4 0,7-2-23,5-7 1,6-2 0,-26 3-1,1 0-59,3-1 1,0-1 0,0 1 0,0 0-1,1 1 1,0 1 0,-2 0 0,0 0-211,25-10 0,-2 4 0,-6 1-591,-5 2 0,-15 3 1,-10 2-1063,-5 3 1,-8 3 887,-5 1 0,-10 0 1,-9 0-1,-4 1 867,-6 3 0,-2 1 0,0 6 0</inkml:trace>
  <inkml:trace contextRef="#ctx0" brushRef="#br0">21986 8204 13307,'-11'-11'-2216,"2"-3"2334,2-1 0,2 1 1,6 5 1040,2 2 0,3 2 0,5 5-573,0 0 1,3 1-1,1 2 1,2 2-117,2 5 0,-3-1 0,1 8 1,-1 1-296,1 2 0,-4 0 1,1 7-378,-2-1 1,-2 4-1,0-2-180,-3 3 1,1 1 0,-4 0 0,-1 0-204,2-1 1,-4 1-1,4 0-850,0 0 0,1 0 1320,4 0 0,6 5 1,0 1-1</inkml:trace>
  <inkml:trace contextRef="#ctx0" brushRef="#br0">22294 9895 10172,'-5'-15'669,"0"3"0,-6-2 253,0 2 1,1 1 0,-1 2-290,0 2 1,-4 2-1,-3 5-647,-2 0 1,-1 0-1,-2 1-210,-1 3 0,1-3 1,-2 4-1,2-2-196,-2 1 0,6-1 1,-1-3 156,3 0 1,3-3 0,5-3 133,2-3 1,3 0 0,9-5 0,5 2 282,7 2 1,12-2-1,7 0-68,4 1 0,6-1 1,2 9-9,0 1 1,-2 2-1,3 4 146,-2 7 0,-7 4 0,-8 8 0,-7 3 255,-6 6 0,-5 1 0,-9 5 38,-9-2 1,-8 3-1,-13-2-506,-3 1 0,-3-2 1,-1 1-1,0-6-1000,1-4 0,3-3 1,5-7 985,4-2 0,-1-4 1,3 0-1</inkml:trace>
  <inkml:trace contextRef="#ctx0" brushRef="#br0">21996 9863 17649,'-10'-21'-1127,"0"5"1,3 1 0,4 4 0,1 0 1363,2 0 0,0 1 0,0-1 99,0 0 1,0 1 78,0-1 1,-4 2-213,-3 1 1,-3 4 0,-2 4-1,-1 1 426,-1 2 0,0 3 0,3 6-383,1 2 1,0 3 0,2 4 0,2 1-376,1-1 1,3 0 0,7-1 125,5-2 1,6 1 0,6-6 0,4-3 110,6-1 1,6-7-1,9 0-439,6-4 0,0-5 1,4-7-1458,-2-4 1613,-2-7 1,-5 3 0,0-4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9020 8438 8193,'-5'-17'-156,"4"-2"0,-3 5 1,3 0-1,1 0 0,0-1 1,0 1 80,0-1 0,-3 3 1,-1-2-1,0 2 1,1 1 93,-1 1 1,0-6-1,0 0 1,-2-2 0,-1 0 14,0-1 0,1-1 0,-2-1-48,1 0 0,0-2 1,-4 1-1,0-1 50,1 3 0,-1 5 0,0-2 0,0 1 221,-4-1 0,2 4 0,-4 0-7,-2 5 1,2-2-1,0 5 1,-2-3-1,0 3-33,1 0 1,-2 1 0,3 4-154,1 0 1,-8 5 0,3 3-1,-3 5-287,-2 5 0,-1 7 0,-5 4 57,0 6 1,-3 4-1,-2 6 110,-1 1 1,20-21 0,-1 1-1,-2-1 1,1 0 0,1 2-1,1 1-42,-1 0 0,1 1 1,-1 1-1,0 0 0,2-1 1,1 0 143,0 0 1,1 1 0,1 0 0,1 0 0,0 1 0,0 1 17,2-2 1,1 0-1,3 1 1,1 1 0,0-2-1,1 0 1,2 2 0,1 0-1,2 0 1,-1 1 10,1-1 1,0 0-1,1 1 1,1 0 0,0-2-1,2-1-41,0 4 0,2-1 0,4 0 0,1 0 1,0 1-1,1 0 0,0-1 0,2-1 4,0-2 0,1 0 0,1-3 0,0 0 0,2-2 0,0 0-33,1-2 1,1 0 0,2-1 0,2-2 0,0 0 0,2-2-1,0-2 1,1-1-56,1-3 0,0-2 1,32 2-1,-29-9 0,1-2 66,0 0 0,0-1 1,0-2-1,0-2 0,1-1 1,-1-2-15,2-2 0,-1-2 0,0-2 0,-1-1 0,2-4 0,0-1 0,-2-1 0,-2-2-67,-1-2 1,-1-1 0,1-1-1,-2-1 1,-4-1 0,-1-1 49,-1-1 0,-1 0 0,2-2 0,-2-1 1,0-1-1,-2-1 0,1-1 0,0-1 40,-1-1 1,0 0-1,-4 1 1,0 0-1,-2-3 1,0-2-1,-2 0 1,0-1-86,-1-2 1,-1-1-1,-3 1 1,-1-1-1,0-2 1,-1-1-1,-2 2 1,-1 1 175,-1-1 1,-2 0 0,-3 0 0,-3-1 0,-2 0 0,-3 0 19,1 1 1,-3 2 0,-4 0 0,-2 3 0,0 6 0,-3 1 0,-1 2 0,-2 1 104,-2 2 1,-1 2 0,1 4 0,-1 4 0,1 4 0,0 4-569,-27-3 0,-1 15 1,0 17-1300,28-4 0,1 4 1626,-4 5 0,1 2 0,2 5 0,0 2 0,-2 0 0,1 1 0</inkml:trace>
  <inkml:trace contextRef="#ctx0" brushRef="#br0">19497 8427 13291,'-22'0'-9,"6"0"1,2 0 0,2 0 520,1 0 1,14-1-1,6-3 8,9-3 1,7-7 0,11-4-1,6-2-253,3-1 1,-18 10 0,2 1 0,1-2 0,1 1 0,3-1 0,1-1-174,3-1 0,1 0 1,3-1-1,1 0 0,4 0 1,1 1-244,2-1 0,1 1 0,1 0 0,0 0 0,6-2 1,0 0-1,-19 6 0,1-1 0,-1 1 145,1 1 1,0-1 0,0 1 0,1 0 0,0 0 0,0 0 0,16-3-1,0 0-38,-17 4 0,0 0 0,0-1 0,1 0 0,0-1 0,1 0 0,0 0 0,1 1 0,-1 1 0,0-1 0,0 0 0,0 1-3,-2 0 1,-1 1-1,1 0 1,19-3 0,-1 0-1,1 3 1,0 0 40,0 0 0,-1 1 0,-17 2 0,0 1 0,-1-1 1,17 0-1,-2 1-153,-1 1 0,0 1 0,0 0 0,-1 1 0,-2 0 0,0 1 29,0 0 1,0 1-1,0-1 1,-1 1 0,-3 1-1,0 1 1,-4-1 0,0 1-80,-2-1 1,-1 0 0,-1 1 0,-1 1-1,-2-1 1,0-1-53,0 2 1,-1 0 0,-4-1-1,0 1 1,28 3 0,-7 0-292,-6 0 1,0-2 0,-2 1 549,-3 1 0,-4 0 0,-1 2 0,-3 0 0,-3 4 0</inkml:trace>
  <inkml:trace contextRef="#ctx0" brushRef="#br0">20029 6512 13897,'-5'-46'-42,"-1"1"0,0 3 0,2 6 1,3 4-1,1 5 440,0 5 0,0 2 1,0 6 1394,0 1-1284,0 6 0,0 8 0,1 11 1,3 8-232,3 7 0,4 12 0,2 6-168,1 6 0,-5-22 0,1 2 0,-1 5 0,0 0 1,1 3-1,1 0-56,1 4 1,1 0-1,-2 0 1,1 1 0,2 3-1,-1 2-357,0 1 0,0 0 0,4 4 1,0 1-1,-1 2 0,-1 2 263,-4-18 0,1 0 0,-1 0 0,5 16 1,-1-1-1,0 2 0,0-1 0,-1-4 1,-1-1 8,0-2 1,0 1 0,0 1 0,-1 0 0,-2-2 0,0 0-176,-1-1 1,0 0 0,-1 1 0,-1 0 0,-1-4 0,-1 1 94,0 2 0,0 0 0,1-1 0,-1-1 0,0 1 0,1 0 0,-1-2 0,0 0-187,1-3 0,-1 0 1,1-3-1,0-1 1,0 0-1,1-1 110,0-2 1,0 0 0,1 0 0,-1-1 0,0-3 0,-1 0 0,2-2 0,0-1-573,8 27 1,1-9-1,3-3 76,1-4 1,-5-11-1,5 0 684,-1-6 0,0-5 0,1 0 0,1 1 0,-1 1 0</inkml:trace>
  <inkml:trace contextRef="#ctx0" brushRef="#br0">20263 7501 14323,'-11'-4'-823,"0"-2"1,1-4 0,-1 2 746,0 1 1,5 0 638,3-4 0,2 4-249,1 0 1,0 6-166,0 1 0,-4 6 0,-1 8 0,0 2 52,-4 1 0,-1 3 1,-3-2 109,-2 2 1,-3 1 0,1-1 195,0-2 1,-3 1-1,4-5 130,-1-1 0,-2-1 0,5-3 0,1-2 980,1-3-1258,2-3-854,-1-1 1,6 0-292,5 0 0,2 5 551,5 2 1,-5 7-1,2 4 1,-2 2 168,1 1 0,-1 5 0,1 1 165,-2 1 1,-1 2-1,0 0-100,0 4 0,2-4 0,0 1 0,3-4-54,1-4 0,-1 0 0,4-2-90,-2 0 1,0-8-1,5-2-48,2-2 0,-1-4 0,3-1 429,0-3 0,4-2 1,1-3-1,6-4 87,4-5 0,1 1 1,0-2-355,0 2 1,-1 5 0,-3 1-155,-3 1 0,0 1 0,-3 1-408,-2 0 0,-6-1 0,0 4 606,-2 0 0,4-5 0,0 0 0</inkml:trace>
  <inkml:trace contextRef="#ctx0" brushRef="#br0">19029 8204 11526,'-11'0'-198,"0"-5"1,1-1 0</inkml:trace>
  <inkml:trace contextRef="#ctx0" brushRef="#br0">19093 8086 11526,'0'-15'100,"0"3"0,0-3 341,0 0 1,-2 3-1,0-2 213,-2 2 1,1 7-278,3 5 0,0 6 1,0 8-163,0 4 1,5 7-1,1 3 1,1 3-116,0 1 0,0 0 0,3 0 1,2-1-169,2 1 0,-2 1 0,2 2-211,-2 0 0,2 1 1,1-4-1,-2 0-488,-2-1 1,-5 0-1,-2-1-46,-3-2 1,-1-8-1,-1 0 900,-3-3 0,-11 2 0,-7-3 0</inkml:trace>
  <inkml:trace contextRef="#ctx0" brushRef="#br0">18912 8533 11463,'-42'-40'-1294,"5"-1"1386,5-3 0,14-1 0,11 3 0,6-1 238,4 0 0,8-2 0,8 3 80,4 4 1,5 0 0,5 2-86,2-2 1,8 0-1,-20 18 1,2 1 0,0 1-1,0 2 273,24-14 0,-7 5 0,-1 8-546,-3 2 0,-7 8 0,-8 5 0,-5 4-349,-7 5 1,-5 8 0,-9 3 347,-4 6 1,-6 3-1,-12 5 1,-2 0 82,0 0 1,-6 0-1,4-1-165,3-3 1,3-2-1,2-5-280,-1 1 1,7-2 0,4-3-159,7-2 1,5-8-1,7-4 1,12-3 1,13-3 0,10-4 0,11-6 300,3-2 0,-2-2 0,3 3 0,-5 2 681,-8 3 1,-8 5-204,-12 4 0,-13 9 1,-19 7 237,-14 6 0,-16 5 0,-9 6 0,20-15 1,0 0-315,-3 1 1,1 1-1,1-2 1,-1 0-1,1 0 1,-1 0-293,2-1 1,1-1 0,-25 11 0,7-2 0,4-5 59,4-6 0,11-9 0,8-11 0</inkml:trace>
  <inkml:trace contextRef="#ctx0" brushRef="#br0">19507 7927 8573,'-30'1'0,"1"3"369,4 3 1,9 7-1,5 4 1,7 2-149,2 1 0,5-3 0,3-2-391,4 0 1,9-3 0,2-6 0,8-4-555,5-2 1,0-5-1,5-5 351,2-4 0,-6-3 1,-2-5 338,-3-1 0,-11-4 0,-2-1 1,-5 0 615,-5 2 0,-12 3 1,-10 2 363,-7 2 1,-11 7 0,-9 9 0,-4 7-337,-2 9 0,2 7 0,-3 12-1214,2 3 340,23-16 0,2 2 1,0 2-1,1 1 1,0 1-1,0 1 1</inkml:trace>
  <inkml:trace contextRef="#ctx0" brushRef="#br0">20539 7405 11016,'-5'6'329,"-1"3"1,-3-5 0,1 1 0,1 1 0,-2-1 568,0 0 1,-2-2-46,1-3-893,-1 0 0,5-5 1,4-2 277,4-2 1,3 1 0,3-2-139,-1-2 1,4-2 0,4 0 0,1-4 66,-1-2 1,5-2 0,1-3-80,6-4 1,5-7 0,5-7 0,-16 19 0,1 0-87,1-2 0,2 0 0,3-6 1,1-1-1,1-1 0,0-1-137,1 0 1,1-1-1,2-2 1,0-1-1,1-1 1,1 0-1,1-1 1,1-1 146,1-1 0,0 1 1,-4 3-1,0 0 1,2-2-1,-1 0 55,-1 3 0,-1 0 0,-1 0 0,0 1 0,3-1 0,-1 0 0,1 1 0,-1-1-115,0 0 0,0 1 1,-1 0-1,1 1 0,-3 2 1,-1 1 26,1-3 0,0 1 0,2 0 0,0 0 0,-1 0 0,1 0 0,-1 1 1,-1 1-6,-1 1 0,-1 1 0,-2 1 1,-1 1-1,-3 3 0,-1 0 6,-1 1 0,0 0 0,-1 2 0,0 0 0,12-16 0,-3 4 43,-3 2 0,-3 2 0,-6 4 181,-4 5 0,-4 6 0,-3 5 0,-3 1 392,-3-1 1,0 4-132,3 0 1,-2 1-591,5-1 1,0 1-1,4 3 1,0 0-242,-1 1 1,1 5 211,0 4 1,4 3 0,2 0 0</inkml:trace>
  <inkml:trace contextRef="#ctx0" brushRef="#br0">22252 6278 8452,'-17'-11'123,"2"0"0,5 1 1,2-1 660,1 0-907,5 1 0,-2 5 0,6 5 171,2 6 1,4 8 0,0 5 0,4 4-141,2 1 0,2 7 1,-3 1-73,1 6 1,5 4 0,-3 6 100,1 5 1,3 2 0,-11-23 0,0 0 0,1 2 0,0 1-77,1 1 0,-1 0 1,0 2-1,0 1 0,-1-2 1,0 0 103,-2-1 0,0-2 0,-1-2 0,0 0 0,3 25 24,-1-8 1,1-5-1,-2-7 70,3-9 0,-1-3 0,0-11 0,1-1-59,2-1 0,3 0 0,-4 2 0,-3 2 0</inkml:trace>
  <inkml:trace contextRef="#ctx0" brushRef="#br0">23060 6001 8327,'-5'-11'502,"-1"2"1,-3 1 225,2 1 1,3 4 0,8 1 0,3 5-238,2 8 0,7 2 1,1 7-440,4 3 1,0 5 0,0 0 0,0 3-493,1 1 1,-1 3-1,-1 2 1,-1 1-358,-1 2 1,-5 5-1,0 1-576,-5-1 1,-3-2 1372,-5-4 0,-5 2 0,-1-3 0</inkml:trace>
  <inkml:trace contextRef="#ctx0" brushRef="#br0">22922 5958 8327,'0'-42'40,"9"-1"0,5 2 0,6 2 436,5 3 0,6 3 0,6 3 1,-1 1 135,1 4 0,-6 9 0,-7 5-414,-1 7 1,-3 2-1,-2 4 1,-5 1-206,-5 4 1,-3 4 0,-5 3-97,0 4 1,-1 5-1,-4 3-97,-6 2 1,1-5-1,-5 2 1,2-3-32,-1 0 0,4-2 0,-2-2-84,3-4 1,6-2 0,-3-2-10,1 1 1,6-5 0,8-3 299,4-1 0,8-2 0,7 0 218,3 0 0,6-2 0,1 0 0,-1-2 159,-1 2 0,-5 1 0,-7 2 32,-6 3 0,-6 3 1,-7 7 116,-9 4 1,-8 5-1,-13 3 1,-4 0-248,-5 0 0,-3 3 1,-3-4-651,1-2 1,5-2 0,-2-3 0,3-4-810,1-2 1,5-2 1203,2-3 0,12-7 0,4-6 0</inkml:trace>
  <inkml:trace contextRef="#ctx0" brushRef="#br0">23762 5905 10385,'-32'-15'4096,"11"7"-2620,7-3 0,8 7 0,9 1-694,4 2 1,3 1 0,0 0 0,2 1-160,2 2 0,3 3 0,4 6-902,1 2 1,-1-1 0,0 5-1,0 1-1227,1 1 1,-1 3 0,0 0 1517,0 2 1,1 9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4414 10906 8530,'-32'-21'81,"6"0"1,5 0 0,6 4 0,3 4 35,1 4 1,1 1 0,-1 5 954,0 0-401,1 2 1,5 1-674,5 0 1,9 0-1,9 1 1,2 2 74,1 0 1,7 1 0,2-5 0,6-2-82,2 0 0,1-5 0,3 4 0,1-2-92,-1-2 1,6-2 0,1-1 0,2 1-148,-1-1 0,-4 2 1,-7 0-188,-4 2 0,-3 5 0,-5-2 0,-7 4-137,-8 4 1,-6 2 0,-7 6 570,-3 2 0,-6 2 0,-7 6 0</inkml:trace>
  <inkml:trace contextRef="#ctx0" brushRef="#br0">4499 10832 16103,'-10'-5'-1862,"0"-1"0,2-5 1707,1 1 0,3 3 0,-2-1 0,2 0 621,1-1 1,3 2-1,4 0 797,3-2 0,2 1-380,2 1 1,0 2-486,-1 5 1,-4 1-1,-2 3-437,-3 3 1,-1 4 0,0 3 19,0 4 1,-4 3 0,0 4 0,-2 4 68,-3 6 0,1 0 1,0 6-16,1 3 1,-1 7 0,-5 2 0,6-24 0,1 1 16,1 1 0,0 1 0,0 0 0,-1 0 1,3 0-1,1 0 0,-2 0 0,0 1-92,1 0 0,-1 1 1,3-2-1,0 0 1,-1 0-1,0 1-49,1-2 0,1-1 1,4 27-1,-2-27 1,-1 0-1,1 1 0,0-1-31,3 29 1,-3-1-1,4-5 1,0-1 286,0-2 1,-3-1-1,3-6-69,-1-5 1,3-2 0,-1-3-26,3-2 0,4-2 0,1-2 0,2-5 60,2-3 1,4-7-1,3 0 148,2-4 1,-4-6 0,5 1 149,0-6 0,2-3 0,1-4 0,-1-2 99,-3-2 0,3 1 0,-4-4-387,0 2 1,0-3 0,-3 5-360,1 4 1,-5-1 0,-6 7-1,-2 0-1721,-2 2 0,-4 7 1954,-2 5 1,-8 9-1,-2 7 1</inkml:trace>
  <inkml:trace contextRef="#ctx0" brushRef="#br0">7031 9544 19999,'-7'-7'-3840,"0"1"1,-2 1 3818,0 3 1,2 1 367,0 1 1,0 0 0,-4 0 37,0 0 1,-1 0-283,-2 0 1,5 0-1,-4 1 1,0 1 82,1 2 1,-5 4-1,1-1 144,-1 3 1,-3-3 0,3 0-117,-4 1 0,4 5 0,-1 1 0,-1-1 440,-1-1 1,0-1 0,1 0-274,1-1 0,1 1 0,-4-1 0,4 0-26,3-3 0,-2 1 0,2-3 171,1 1 0,1-3 495,2 5-647,4-6 1,1 1-840,5-6 1,1 1 0,3-6 550,3 0 1,2-1 0,2-2 0,-1 0 75,1 1 0,1-1 0,1 1-72,1-1 1,4 0 0,-3 1-40,2-1 0,4 0 0,4 0 1,0-2 57,1-2 0,2 1 0,7 2-29,4-2 1,3-1 0,2-4-85,2 1 1,2-3 0,6-4-1,-26 13 1,0 0 330,0 1 1,1 0-1,-1 0 1,0-1-1,27-11-444,-27 10 0,1 1 0,-1-1 0,0 0 0,3 1 1,0 0 55,-1 0 1,1-1-1,2 1 1,-1 0-1,-2 1 1,0 0-1,1 1 1,0-1-7,-1 0 1,0 1 0,3-1 0,0 1 0,-1-1 0,0 0-92,1 1 1,-1-1 0,2 0 0,1 1 0,-1-1 0,0 0 125,1 1 1,0-1 0,0-1 0,1-1 0,1 0 0,-1 0-1,0 0 1,0 0 108,0 0 0,-1 0 1,-1 1-1,0-1 1,1 2-1,0 0-65,2-1 1,-1-1 0,-2 2 0,0 0 0,0-2-1,1 1 1,-2 0 0,1 0 17,0 0 0,-1-1 0,3 2 0,0-1 0,-1-2 0,0 1-35,0 0 1,0 0-1,2-2 1,-1 0-1,0 1 1,-1 1-1,2-1 1,-1-1 14,2 1 0,-1 0 1,-2 0-1,1 0 1,-1-2-1,1 1-83,0 1 1,0 0 0,0-2 0,1 1 0,1 1 0,0-1 113,1 0 0,0 0 0,-3-1 1,0 0-1,1 0 0,0 1-21,0 1 0,0 0 0,1-2 0,2 1 0,1 1 0,0 0 0,2-1 0,-1 0-4,1 1 0,-1 0 1,2-1-1,0 0 0,-3 2 1,1 0-7,1-1 0,1 1 0,0 0 0,0 1 0,0-1 0,1-1-1,-1 1 0,-1 0 1,0-2-1,1 0 0,-3 1 1,1 0-1,1-1 0,0-1 6,1 0 0,1 0 1,1-1-1,0-1 1,-1 0-1,0-1-122,0 0 0,1 0 0,-2 0 0,-1-1 1,2 0-1,0-1 124,0 2 1,0-1-1,0-2 1,0 0 0,1 2-1,1 0 1,-1 0-1,-1-1-3,0-2 1,0 1 0,0 0-1,0 0 1,-1-2 0,0-1 14,2 2 1,0-1 0,-1 1-1,0 0 1,0 2 0,-1 0-7,-1-1 1,0 1 0,0 0 0,-1-1 0,2 1 0,0 0 0,0 0 0,0-1 7,1 1 1,-1 0 0,2 0 0,0-1 0,-3 1 0,-1 0 1,3-1 1,1 1-1,2 0 1,0-1-1,0 1 1,1 0-4,-1-1 0,0 1 1,1 2-1,0-1 1,-3 1-1,1 1 0,1-1 1,1 0-21,1 0 1,-1 0 0,2 0 0,0-1 0,-2-1-1,0-1-4,0 1 1,0 0-1,-2-1 1,1 1-1,1 0 1,1 0-13,-2-1 1,1 1-1,0 0 1,1 1 0,0 0-1,-1 1 1,0 0 0,0 1-21,0 0 0,-1-1 0,0 2 0,0 0 0,1-2 0,-1-1 4,2 0 1,-1 0 0,-1 1 0,0 0 0,1 0 0,-1-1 12,-1 0 0,-1 0 0,2 1 0,0 0 0,2 0 0,0-1 0,1 0 0,-1 1-1,0 0 1,0 0 0,0-1-1,0 0 1,-2 1 0,1 1 12,0-1 0,1 0 1,-1 0-1,1-1 1,2-1-1,-1 0 5,-1 0 0,0-1 1,3 1-1,0 0 1,-6 0-1,0 0 0,0 1 1,1 0 21,-2 1 0,1-1 0,0 1 1,1 0-1,0 0 0,-1-1 40,-1 2 0,-1 1 1,-1 0-1,0 1 1,-2 0-1,1 0-19,0 0 1,-1 0 0,0-1-1,0 0 1,-1 0 0,-1 1-87,0 0 0,-2 1 1,0 2-1,0 1 1,-1-1-1,1 1 1,-2 1-1,1 0 23,-1 0 1,-1 0 0,-3 1 0,-2 0 0,25-9-16,-4 2 1,-9 4 0,2 0-49,-3 4 0,-2 1 0,-8 5 1,-2-1-331,0-1 1,-6 4 0,1-1 103,-5 4 1,-5 5 0,-7 7 300,-3 4 0,-8 7 0,-2 2 0</inkml:trace>
  <inkml:trace contextRef="#ctx0" brushRef="#br0">7414 10012 18323,'-16'5'226,"4"-3"1,-2 6 0,2 1 0,2 4 152,-1 5-452,1 2 1,-1 1 0,0 0 0</inkml:trace>
  <inkml:trace contextRef="#ctx0" brushRef="#br0">7297 10214 18323,'-17'18'942,"2"-1"0,1-1-991,-1 1 1,0-3-1,2 3 1,-1-2-1,2-2 1,3-2 596,1-4-969,6 2 0,6-8 0,9 3 0,4-4 556,6-4 0,9-2 0,1-5-42,3-4 0,9 2 0,9-4 1,-25 8-1,1 0-90,1 1 1,0-1 0,3-1 0,1-1 0,1 1-1,0 0-125,2-2 1,1 0-1,3-1 1,2 0-1,3 1 1,1 0 79,0-2 1,2-1 0,-1 0 0,1 1 0,-2-1 0,1 0 0,0 1 0,1 0 0,1-1 1,1 0 0,2-1 0,-1-1 0,1 0 0,0 1-79,-1 0 0,-1 1 0,1 1 0,-1 0 0,2-1 0,1 0 0,2 1 1,0 0 295,-18 4 1,1 0 0,0 0-1,16-3 1,0 0 0,-16 5-1,1 0 1,0-1-287,-1 2 0,0-1 0,1 1 1,-1 0-1,1 0 0,0 0 1,3-1-1,0 1 0,1-1 91,1 0 0,0 0 0,0-1 0,0 2 0,0-1 1,0 0-1,2-1 0,-1 0 0,0 0 9,0 0 1,-1 0 0,1 1 0,0-1 0,2 0-1,-1 1 1,0-1 0,1 1 0,-1 0 0,1-1-1,0 0 1,0 0-6,-1 0 1,0 0 0,0-1 0,0 0 0,-1 0 0,1 0 0,1 0 0,1 1 0,0-1-99,-1 0 0,1 0 0,0 0 0,1-1 0,1 0 1,0-1-1,-1 1 0,1-1 0,-1 0 0,1 0 0,-1-1 1,0 0 114,1 1 1,0-1 0,0 0 0,0 0 0,1-1 0,-1 0 0,2 1 0,0-1 0,0 1-85,2-2 1,-1 0-1,1 0 1,-3 1-1,-1 1 1,1 0-1,2-1 1,0 0 0,-1 0 92,1 1 1,-1 1 0,0-1 0,0 0 0,-1 0 0,1 0 0,2 1 0,0 0 0,0 0 0,0 0 0,0-1 0,0 1 7,-1 0 0,0 0 1,0-1-1,1 1 1,0-2-1,-1 1 0,-3 1 1,0 0-1,0 0-6,1-1 1,-1 0 0,1 1 0,2 0 0,0 0 0,0 0 0,-1 0 0,1-1 0,0 1 0,-1-1 0,1 1 0,-1 0 3,-1 1 1,0-1-1,0 1 1,0-1-1,0-1 1,0 1 0,1 0-1,0 0 1,0 1-4,0-1 1,0 1 0,1-1-1,0 0 1,0 0 0,0 0 0,-1 0-1,-1 0 1,0 0-30,-1 1 1,-1 0-1,1-1 1,0 0 0,0-1-1,0 0 1,-1 1 0,1-1-1,0 0 1,0 0 0,0 0-1,1 0 34,0 0 1,0 0 0,0 0 0,-2 1 0,0-1 0,0 0-1,1 0 1,0 0 0,1-1 0,-1 1 0,-1 1 0,1-1-7,0 1 0,0 0 1,0 0-1,-1-1 1,0 1-1,0 0 1,0 1-1,-1 0 1,1 0-1,-2 0 0,0 1 0,-1-1 1,0 0-1,-1-1 0,0 1 1,-2 1-1,1 1 0,-1-1-1,0 0 1,0 0 0,0 0-1,-2-1 1,1 1 0,0 0-1,0 0 1,-1 1 0,1 0-1,-2 0 1,1 1 0,-2 0-3,0 0 1,-1 1 0,-1-1 0,16-2-1,0 0 1,-2 1 0,0-1 56,-2 1 0,-1 1 0,-3 0 0,0 1 0,-2-1 0,-1 0 0,-3 0 0,-1 0-76,-1 2 1,-1-1 0,-2 1 0,-1 1 0,0-1 0,0 1-5,-1-1 0,0 1 1,0 2-1,-2-1 0,-1 1 1,-1-1-1,25-3 319,-4 1 0,-4 1 1,-5 4-486,-3-2 0,-4 1 1,-6-1 459,-5 2 1,-1 2-1,-3 1 1,-4 3-752,-5 1 1,-5 1-1,-6 4 1,0 0 468,0 4 0,-5-4 0,-1 5 0</inkml:trace>
  <inkml:trace contextRef="#ctx0" brushRef="#br0">8690 9597 16799,'0'-21'-193,"6"3"1,5 1 0,5-1 0,7 0 179,5 0 0,6 4 0,12-2 0,5-1 57,5 1 1,-1-2 0,-25 7 0,0 1 0,1-1 0,-1 1 25,-1 2 0,1-1 0,3-1 0,0 0 1,-1 1-1,1 0-140,1-1 1,1 0 0,2-2 0,0 0 0,2 1 0,0 0 120,-1 0 0,1 2 1,0-1-1,0-1 1,1 0-1,0-1 1,4-1-1,0 0 8,2-1 1,1 1 0,-2 1 0,0 0 0,3-1 0,1 1-104,0 1 0,0 0 0,1 0 1,0 0-1,4 0 0,0 0 1,1-1-1,0 0 81,1 0 1,1-1 0,1 1 0,0 0-1,1 1 1,0 0-202,-19 4 0,0 0 1,1 0-1,0 1 1,0 0-1,1 0 0,1 0 1,0 1-1,0-1 158,-1-1 1,1 1-1,-1 0 1,2-1 0,0 0-1,0 1 1,-2-1-1,0-1 1,1 1 0,1 0-1,1 0 1,0 0 6,0 0 0,1 0 0,0 0 0,2-2 0,0 1 0,0-1 0,0 0 0,0 0 0,0 0 3,0 0 0,0 0 1,-1-1-1,1 0 0,-1 0 1,1 0-1,2 0 1,-1 1-1,1-1 0,0 0 1,1 0-1,-1 0 5,2-1 0,1 0 0,-2 1 0,-1 0 1,-1 1-1,0-1 0,2 1 0,1-1 1,0 1-171,0-1 0,0 0 1,0 0-1,-1 0 1,1 0-1,0 0 1,2-1-1,1 0 1,0-1 158,0 1 0,0-1 1,-1 0-1,-1 1 0,-1 0 1,0 0-1,2-1 0,-1 0 1,0 0-1,0 1 1,0 0-1,-1 0 1,1 1 0,0-1 1,0 0-1,0 0 0,1 0 1,-1 0-1,1 0 0,-1 0 1,0 0 6,-1 1 1,0-1 0,0 0 0,1 0 0,1-1 0,-1 1-1,-3 1 1,0 1 0,0 0 0,1-2 0,1 1 0,-1-1 8,3-1 0,0 0 0,-1 0 0,1 1 0,-1 0 0,1 0 0,0-1 0,0 0 0,0 0 0,-2-1 1,0 1-1,0 0 1,-1 0 0,0 1-1,1 0 1,0-2 0,2 0-1,-1 1-1,0 0 1,0-1 0,1 1-1,-2-1 1,1 0 0,0 0-1,-1 1 1,0 0 0,0-1-1,-1 1 1,0 0 0,1 0 3,-1 0 0,0 0 0,0-1 0,0 0 0,-1 0 1,1 0-1,0 1 0,1 0 0,-1-1 3,1 1 0,-1-1 1,0 1-1,-1 0 1,-1 1-1,0-1 1,-2 1-1,0-1 1,1 0-2,-2 1 1,1 0 0,-1 0 0,-1 0 0,0 0 0,0 1 0,0-1 0,0 1 0,-1-1 0,1 1 0,-1-1-1,0 1-31,-2 1 1,0-1-1,0 1 1,0-1-1,0 0 1,0 0-1,14-2 1,0 1-1,0 0 1,0 0 27,-1 2 1,0-1-1,-2 2 1,-1 0 0,-1-1-1,-1 0-22,-2 2 0,-1 0 0,-3 1 0,0 0 0,-1 0 0,0 0 46,-1-1 0,-1 0 1,-4 3-1,-1 0 1,0-1-1,0-1 1,-2 1-1,0 1-47,-3-1 0,0 0 0,22-1 1,-1 3 183,-3 2 1,-4 1 0,-5 0 0,-2 1-393,-2 2 0,2 4 0,-5 8-1123,-2 2 1337,-6 3 0,1 5 0,-5 3 0,0 2 0,1 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10637 11427 16328,'-5'11'612,"2"0"1,-2-1-1,0 1 1,2 0-1199,2-1 0,6-3 0,2-1 0,3-1 1,0-3 481,1 0 0,-1-4 1,1 0-1,1-2 78,2 2 1,3 1-1,4 1 1</inkml:trace>
  <inkml:trace contextRef="#ctx0" brushRef="#br0">10477 9289 15672,'-11'-5'-272,"1"-4"1,-1-6 0,0 2 0,2 2-676,2 0 0,2 4 590,5 0 0,0 6 453,0 1 0,1 3-170,3 4 0,1 3 0,3-3-1,-1 2 0,-3 2 0,1 1 225,0 2 0,2-2 1,-2 3-1,0-1-224,-1 0 0,1 5 0,-1-1 0,2 3 268,0 4 0,3-1 1,-2 4-86,3 2 1,1 5-1,2 7-128,2 6 0,3-2 1,0 9-1,1-1-97,-1 2 0,-8-27 0,0-1 0,6 27 63,1-2 0,-2 1 0,-5-7 125,-3-3 1,1-3 0,-4-4 0,-2 0-21,-1-3 1,-1-5-1,0-4 1,-1-3 32,-2-1 1,0-4 0,-3-3 603,2-2-425,-5-6 1,8-3 0,-1-5-303,4-2 1,4-4-1,5 2-278,-1 0 1,1 2-1,1 5-72,2 2 1,-3 9 334,-1 9 1,6 10 0,-5 7 0</inkml:trace>
  <inkml:trace contextRef="#ctx0" brushRef="#br0">13381 9214 15652,'21'43'-442,"0"-1"1,2-1 0,2-2 0,0-1-1,0-1 1,2-1 0,0-2 0,-1-2 0,1-1 166,-3-4 1,0-2 0,16 14 0,-3-13 0</inkml:trace>
  <inkml:trace contextRef="#ctx0" brushRef="#br0">16901 9076 13684,'0'-27'27,"2"-3"0,1 5 0,4 2 0,3 1 169,0 5 1,1-1 0,-2 6-1,0 3-302,-2-1 1,-1 1 0,2-2-129,-1 1 1,-5-1 261,2 0 1,-3 4-1,-1 0 1,0-1 414,0-2 0,0-4 0,0 0-196,0 1 0,-1 2 0,-1 3-296,-2 1 0,-1 5 0,2-2-124,-4 3 0,1 1-67,-1 0 1,3 0 202,-3 0 0,0 0 24,-4 0 1,4 0-703,0 0 577,0 0 0,-2 1 0,0 3-81,2 3 0,4 2 495,-4 2 0,3-1-85,-3 1 0,5 0 1,-3-1-1,1 1 101,1 0 1,-2 0-1,3 4-152,-2 2 0,-3 5 0,2 2 0,-1 6-128,-2 4 1,2 4 0,-1 5 26,-1-1 0,-2 6 0,0 1 0,-1 3 42,1 1 1,-2-4-1,-1-3 5,-1-2 1,-1-2-1,6 0-36,2-3 0,-1-7 0,4-8 0,2-1-93,0-2 1,2-1 0,0-2-337,0-4 0,2-2 0,0-1-863,2-1 1,3 1-812,-4 0 0,4-1 2053,-3 1 0,4 0 0,-2-1 0</inkml:trace>
  <inkml:trace contextRef="#ctx0" brushRef="#br0">16508 9023 8277,'-17'-11'0,"-2"1"0,5-1 0,2 0 0,3 2 0,3 0 1149,1 2 0,2 4-188,3-4 1,6 4 0,3 0-503,4 2 0,5 2 0,-3 2 1,1 4-213,-1 3 1,-1 2 0,-2 2 0,1 4-373,1 2 1,-1 1 0,-5 0-288,0 1 1,-3 2 0,4 1-386,-2-1 1,-1-2-1,2 0-2186,-1-1 2983,-5 0 0,13 1 0,-4-1 0</inkml:trace>
  <inkml:trace contextRef="#ctx0" brushRef="#br0">16508 8501 12104,'-11'-10'-191,"2"-1"0,2-1 0,4-1 0,6-2 746,4-2 0,7 3 0,5-4 0,5-2-361,4-3 0,7-4 0,4-5-130,3 0 1,1 1-1,2 1 1,0 3-293,-3 1 0,-5 3 0,-6 5 111,-2 4 0,-5 3 0,-6 4 186,-4 3 1,-7 11-1,-3 4-40,-3 1 0,-6 4 0,-2 3 175,-2 5 0,-2 0 0,2 3 0,0 0-222,2 0 0,1-3 0,-1 1-97,4-3 0,2-1 1,2 1-1,2-2-467,4-2 0,8-3 1,2-6-527,3-2 1,6 3 1107,3-3 0,6 3 0,3 0 0</inkml:trace>
  <inkml:trace contextRef="#ctx0" brushRef="#br0">17284 9097 8493,'-4'-10'526,"-1"-1"0,-2 0 0,3 1 147,3-1 0,7 4 0,5 0 0,5-1-531,4-2 1,3 1 0,0 0-1,3 2-509,2-1 1,-1 2-1,1 0 1,-3 1-138,-3 3 1,-4 1 0,-1 1-192,-2 0 1,-6 1 0,-5 3 0,-4 4 166,-4 5 0,-3 0 1,-7 5 527,-4 1 0,-5 4 0,-2 2 0,1-1 0,-2 2 0,2-1 0,1-2 81,4 0 1,0-3 0,4-1 1919,-2-2-948,9-4 1,0-2 0,13-9 0,5-5 452,7-8 1,9-4 0,4-8-1122,5-1 0,1 1 0,-3-1 0,1 6-1060,-4 3 0,-4 4 1,1 1 674,-1 3 0,-1 2 0,-3 5 0</inkml:trace>
  <inkml:trace contextRef="#ctx0" brushRef="#br0">18380 8789 8496,'0'-17'0,"-1"-3"0,-2 4 0,0-2 0,0 1 1176,2 2 1,1 1-1,0 3-183,0 0 1,0 7 0,0 4-565,0 6 1,4 8-1,1 3 1,-1 5-62,1 3 1,3-1 0,-2 7-252,0 2 0,2 3 1,-3-2-1,1 3-328,2 0 1,-3-1 0,0 3-287,-1 1 0,1 0 0,2 1 0,-3-4-150,-3 0 0,-1-1 1,0-5-226,0 1 1,0-6 0,-1-3 231,-3-4 0,-2-6 0,-5 2 0,-4-2-95,-2-2 1,-3 1 0,-3-9 734,-2-1 0,-7 0 0,-5-2 0</inkml:trace>
  <inkml:trace contextRef="#ctx0" brushRef="#br0">18146 8906 8422,'11'-53'-171,"0"-1"1,4 1 287,2 0 0,8 1 0,5 2 1308,4 4-1171,4 2 0,5 5 0,2 2 284,1 0 0,1 7 0,-6 9-215,-2 6 0,-2 4 0,-8 4 0,-3 5-256,-5 4 1,-11 5 0,-3 7 0,-6 4-67,-4 2 1,-8 3 0,-8 1-325,-5 5 1,-4 2 0,-6 0 0,-2 1-125,2 0 1,1-5 0,1-2 260,0-2 0,1 0 0,3 0 50,3-3 1,9-2 88,5-1 1,20-2-1,17-8 1,16-4 19,13-2 0,-25-2 0,1-1 0,4 0 0,1 0 87,0 1 1,0 0 0,-2 0 0,-1 1 0,-1 0 0,-1 0 0,22 1 382,-9 3 1,-13 1-1,-10 6-35,-10 0 1,-17 3-1,-15 1 1,-13 2 523,-10 2 0,-4 1 1,-5 0-643,-1-2 0,-2 1 0,-1-4-315,1 1 0,3-2 1,4-1-1,4-5-1016,4-5 0,11-1 0,8-2 97,7 0 1,14-5 0,8-2 943,8-3 0,15 0 0,3-1 0</inkml:trace>
  <inkml:trace contextRef="#ctx0" brushRef="#br0">18965 8831 8311,'-10'11'0,"-1"0"0</inkml:trace>
  <inkml:trace contextRef="#ctx0" brushRef="#br0">19178 8842 8322,'0'-21'767,"-2"3"0,0 1 0,-3 2-207,-1 2 1,3 6-1,-4 3 1,-1 4-134,-2 4 1,-4 3 0,0 8 0,1 7-430,1 5 0,6 0 0,2 1-215,3 2 1,1 1 0,0 1 0,1 0-413,3-1 1,7-3 0,8-4 200,4-1 0,1-5 1,4-3-1,2-3 4,0-6 0,-2-5 1,-4-5 404,-1-3 0,-8-7 0,-4-4 723,-6-2 1,-7-2 0,-5-2 0,-8-2 367,-7-1 1,-2 3 0,-4-1-584,-2 3 0,0 2 0,1 1 0,1 2-686,-2 2 1,5 6 0,3 5-2753,3 3 2949,11 6 0,-7 1 0,9 4 0</inkml:trace>
  <inkml:trace contextRef="#ctx0" brushRef="#br0">19582 8778 8276,'-17'0'156,"-2"0"0,5-1 1,0-1-1,0-2 1,1 0 1253,3 0 1,1 1-783,5-4 0,3 5 0,7-2-321,5 3 0,6-2 0,2-2-102,5-1 1,3 2-1,5-1 1,1-1 7,3 0 1,3-3-1,6-4 1,2-1-49,1 1 1,-2-2 0,3-1-442,-2 0 1,2 2 0,-7-3-166,-4 2 0,-5 2 0,-6 5-1015,-6 0-1280,-4 6 2736,-16 2 0,-7 6 0,-10 5 0</inkml:trace>
  <inkml:trace contextRef="#ctx0" brushRef="#br0">19805 8491 8377,'-16'-14'0,"1"-2"0,4 0 0,5 3 0,2-2 0,3 4 0,1 0 0,1 2 325,3 1 1,-2 4-1,5 4 1,0 1 2381,-1 2 0,4 5 0,-4 6-2147,-1 3 1,5 4 0,-3 0 0,2 1-322,2 3 0,-1 1 1,-2 4-211,-1-2 0,0 4 0,2 3 0,0 1-496,-2 1 0,-1-4 0,2 3-337,-1 1 0,0-4 0,4 1 65,-1-4 0,1-4 1,1-6-1,2-2-2487,4-4 3226,2-7 0,6-2 0,1-5 0</inkml:trace>
  <inkml:trace contextRef="#ctx0" brushRef="#br0">20752 8225 8195,'-11'-21'843,"5"4"1,4 4 139,4 5 1,8 5-1,4 9 1,-1 7-335,-1 6 0,2 1 0,1 9-242,2 0 0,-3 3 1,4 4-1,-1 3-242,0 2 1,-2 5 0,-4 3-1,0 1-713,-1 5 0,0 4 1,-3-4-893,-4-3 0,-1-3 0,-4-7 440,-1 1 0,-7-6 1,-5-5 999,-2-6 0,-5-9 0,-5-1 0</inkml:trace>
  <inkml:trace contextRef="#ctx0" brushRef="#br0">20528 8267 8195,'6'-34'23,"-1"0"0,3 2 1,1 1-1,1 0 1,2 1 270,2 2 1,3 1-1,21-18 1,-16 23 0,1 2-1,24-17 503,1 4 1,5 6 0,-25 15 0,0 0-123,24-7 1,-4 5 0,-6 7 0,-4 5-516,-6 4 1,-10 9 0,-9 6-279,-5 3 1,-9 8-1,-11 2 139,-8 5 1,-11 5 0,-8-2 0,-2 1-384,-1 0 1,0-6 0,2 1 340,1-1 1,8-8 0,2 3-16,5-4 0,5-3 1,10 1-1,5-2-342,11-3 0,20-1 0,23-7 188,8-2 1,-25-2 0,1 0 0,1-2 0,-1 1 93,-1 0 0,0 1 0,-1 1 0,-2-1 0,17 6 1,-9-1 362,-12 1 1,-10 0 0,-12-1 158,-11 1 1,-8-2-1,-16 0 1,-6-2 275,-3 1 1,-3-2 0,2 0-869,2-1 0,-1-2 0,5-3-821,5 0 0,4 0 987,8 0 0,3-5 0,4-1 0</inkml:trace>
  <inkml:trace contextRef="#ctx0" brushRef="#br0">21486 8438 8401,'-10'-16'1196,"8"4"184,-5-2 0,10 7 0,8 4 0,6 3 589,3 3 1,-3 4-1,1 6-1349,1 1 0,-2 5 0,-1-1 0,-1 3-680,-2 4 0,-1-1 1,-1 4-415,0 2 0,-6-3 0,-1 0-254,-3-1 0,-7 2 1,-3-3-1,-4-1-923,0-2 1,2-5-1,3-3 1651,1-2 0,0-1 0,-4-1 0</inkml:trace>
  <inkml:trace contextRef="#ctx0" brushRef="#br0">21901 8033 8530,'0'-21'184,"0"4"1,0 3 0,0 2 0,1 2-1,2-1 630,4 1 1,3-1 0,2 0-1,2-1 51,4-2 0,3 2 1,2-2-560,2 2 1,5 5 0,-3 1 0,1 2 245,1 1 0,-2 4 0,1 7-467,-3 6 1,-7 6 0,-4 6-343,-2 6 1,-6 4-1,-3 7 1,-1 1-344,-2 2 0,-5-1 0,-3 4 204,-5 2 1,-4-3 0,-5-2 0,-2-4 144,-1-3 0,-1-7 0,4-8 280,0-5 0,3-5 1,9-7 172,-1-3 1,5-4 0,3-5 0,1-6-262,2-5 1,9-9 0,3-4-155,3-1 1,-1-2 0,4-1 0,2-2-40,4 0 1,-2-4-1,4 1-83,0-3 0,-3 0 1,1-5 198,-1 3 0,-5 0 1,-2-1-1,-2 1 286,-4 0 0,-4 6 0,-6 11 0,0 3 595,0 3 0,-5 5 0,-2 1-107,-3 2 0,0 7 1,-2 1-1,-1 3 444,-1 1 1,0 0 0,3 1-601,0 3 1,1 3-1,-1 8-285,0 6 0,1 5 0,0 7 1,3 3 47,4 3 1,3 6 0,3 1-159,4-1 1,7-1-1,5-2-349,5 1 0,7-2 1,5-3-1,3-6-558,5-6 1,0-5-1,4-4-463,0-7 1,-4-4 0,-6-6 577,-6 0 0,-6-6 0,-8-3 0,-5-4-1659,-5 0 2364,-3-4 0,-5 1 0,0-6 0</inkml:trace>
  <inkml:trace contextRef="#ctx0" brushRef="#br0">22879 8023 8467,'0'-17'1901,"-3"2"2355,-1 4-2940,1 0 0,3 10 0,0 5-781,0 4 1,0 9 0,1 3-1,1 5-56,2 2 0,-1-2 0,-3 3-389,0 1 1,0 2-1,0 1-363,0 0 1,0 0 0,0 0-1,1-1-210,3-3 1,-3-2-1,3-5-916,-3 1 1,-1-6 0,1-2 1398,3-2 0,1-1 0,6-1 0</inkml:trace>
  <inkml:trace contextRef="#ctx0" brushRef="#br0">23134 7927 8215,'0'-11'281,"2"-3"0,1 0 0,7 1 0,5 1 432,6 1 1,9 1 0,1 0-1,4 2-344,3 1 0,1 1 1,3-2-436,1 1 0,-2 3 1,-2-2-1,-4 1-409,-6 3 0,-4 0 1,-7-1-203,-4 0 0,-8-1 0,-6 4 677,-6 0 0,-13 0 0,-4 0 0</inkml:trace>
  <inkml:trace contextRef="#ctx0" brushRef="#br0">23326 7597 8215,'0'-15'122,"0"6"0,0-1 534,0 0 0,5 6 0,2 0-77,2 3 0,3 2 0,1 4-4,1 5 0,2 10 0,-3 10 0,1 3 44,-1 3 1,-1 5-1,-2 0-439,1 4 1,-4 6 0,-1-2-639,-1-1 1,-2 4 0,-3-3 0,0 0-363,0 1 1,0-6-1,0-2-606,0-5 1,-3-5 1425,-1-4 0,0-2 0,4-5 0</inkml:trace>
  <inkml:trace contextRef="#ctx0" brushRef="#br0">23922 7565 8474,'-6'-11'2936,"2"1"-1912,3 9 1,6 3-1,2 12 93,2 4 1,-2 2 0,0 2-1,0 3-367,-1 4 0,4 5 0,-4 1-899,0 0 1,2 3 0,-3 1 0,-1 2-707,1 2 1,-1-6-1,-4-1-984,0-3 1,-9-2 0,-2-3-1766,-5-3 3604,-2-7 0,-3-3 0,0-4 0</inkml:trace>
  <inkml:trace contextRef="#ctx0" brushRef="#br0">23783 7405 8537,'16'-37'277,"1"2"1,9 11 523,6 6 0,5 5 0,7 2 0,-1 2-232,0 2 1,-1 3 0,-10 8 0,-4 4-252,-5 5 1,-7 3 0,-6 7-547,-5 2 0,-10 1 1,-5 3-233,-7 0 0,-11-1 0,-5 3 1,-3-3-374,-1-3 1,-2-3 0,4-1 419,1-4 0,3 1 0,5-6 253,5-3 1,12-5 295,6-1 1,16-1-1,12-2 78,4 0 0,8 0 1,1 1-1,1 1 407,0 2 1,-5 4 0,0-1 454,-4 2 0,-5 1 0,-9-2-333,-5-1 0,-5 0 0,-9 4 1,-4 0-74,-7-1 0,-10 1 0,-5 0-725,-5-1 0,1 1 0,-3 0-516,3-1 0,2 0 1,4-2-1,6-1-2561,5 1 3132,5-3 0,5 4 0,1-3 0</inkml:trace>
  <inkml:trace contextRef="#ctx0" brushRef="#br0">24177 7980 8533,'0'-18'-2,"2"1"636,5 1 0,5 2 1,11 1-1,3-1 733,5 1 0,1 6 0,3 3-581,-6 3 0,2 1 1,-4 1-1,-1 4-754,-5 6 1,-5 0 0,-9 7-33,-4 1 1,-7 5 0,-7 2-84,-6 1 0,-7-2 1,-5 2-1,-1-1 38,-2-2 0,-3-2 0,2-1 116,3 1 0,8-6 0,2-2-37,4-2 1,5-2 0,12-4-257,13-6 0,12-9 0,12-6-338,5-2 1,3 3-1,-1-2-403,1 0 1,0-2 0,-5 4 0,-2 1 962,-3 1 0,-13 2 0,-3-1 0</inkml:trace>
  <inkml:trace contextRef="#ctx0" brushRef="#br0">24570 7310 8451,'-4'-17'660,"2"-2"1,-1 5 0,2 1 0,2 2 678,2 4 0,3-1 0,5 5-556,0 0 0,4 7 1,2 3-1,0 3-126,1 5 0,0 2 1,3 8-597,0 4 0,-3 5 0,0 2 1,1 1-275,1 0 1,-4 2 0,-2-4-111,-2 0 1,-5 1 0,-1 0-767,-1-2 0,-1-6 1,-4-4-1,0-5-1114,0-5 1,-4-2 2202,0-1 0,-4-6 0,2 0 0</inkml:trace>
  <inkml:trace contextRef="#ctx0" brushRef="#br0">24921 7203 8451,'-10'-4'72,"4"-2"1,1-4 1291,0 3 1,3 2-590,-5 5 1,3 6 0,-2 5-427,2 6 1,-5 4 0,2 2-1,-3 3-192,-4 2 1,2 0-1,-4 5 5,1 3 1,0-3-1,-4 2-211,1-2 0,1 0 0,0 2 0,3 0-693,2-1 0,5-5 0,1-4-88,1-3 1,1-1 0,4-1-1,2-2 830,1-4 0,-2 3 0,4-1 0</inkml:trace>
  <inkml:trace contextRef="#ctx0" brushRef="#br0">25006 7491 8451,'16'-23'0,"-2"0"0,6 8 482,3 2 1,4 6 0,-2 4-1,-2 1 543,0 2 0,-4 9 0,-4 4-572,-4 6 1,-8 1 0,-1 8 0,-4 2-135,-5 0 1,-8 2-1,-5-1-200,-4-3 1,-6 3 0,2-2-169,-3 1 1,4-2-1,2-5 4,3-4 1,5-1-1,3-6 1,3-3-55,4 1 1,5-7-1,9-2 152,7-3 0,11-10 0,7 0-271,6-3 0,4 1 1,3-3-1,3 2-1029,0 2 1247,-8 6 0,2-3 0,-11 4 0</inkml:trace>
  <inkml:trace contextRef="#ctx0" brushRef="#br0">16561 11544 8451,'0'-16'180,"0"-1"1,0 4 0,1-1-1,2 1 1,0 1 131,0 2 0,-2-1 210,-1 0 0,0 4-160,0 0 0,-1 5 0,-2 0-6,0 4 1,-4 0 0,2 7-54,-1 2 0,-1 1 0,-3 6-47,3 1 0,-2 6 1,2 3-1,-3 3-122,0 1 1,-1 6 0,0 4 0,1 7-169,-1 3 0,0 5 0,6-26 1,0 0-17,-1 2 0,1 0 0,0 2 0,0 0 1,-1 2-1,1-1 40,-1 0 1,1-1 0,2-2 0,-1-1-1,-3 26 1,0-2 4,1-4 0,-2-12 1,4-5 124,2-7 0,-3-11 0,2-1 1,-1-3-146,-1-3 0,4 0-2194,-2-7 70,1-2 2149,2 4 0,0-5 0,0 0 0</inkml:trace>
  <inkml:trace contextRef="#ctx0" brushRef="#br0">16157 11704 8311,'-17'-16'1099,"2"0"-183,4 6 1,7 6-192,4 8 0,4 3 0,7 9-298,0 0 0,-1 2 0,2 1 0,1 4-460,1 2 1,0 3-1,-3-3 1,0-1-760,-1-2 1,5 0 0,-1 2-1225,-1 1 2016,-1 0 0,-2-4 0,1 0 0</inkml:trace>
  <inkml:trace contextRef="#ctx0" brushRef="#br0">16029 11300 8269,'-4'-22'236,"2"1"1,0 0 0,6 1-97,6 2 1,6-2 0,6 1-1,3-3 1,4-3 538,6 1 1,2-3 0,7-1-615,2-3 1,0 0-1,2 3 1,-7 3-47,-3 2 1,-6 7-1,-5 2 36,-1 2 0,-6 6 196,-6 2 1,-6 4-1,-2 5 1,-1 5 118,-3 3 0,0 6 1,-2-2-267,0 3 1,-2 5 0,0 1-112,-1 1 0,-1-3 0,5 1 0,2-3-381,0 0 0,7-1 0,-1-1-390,4-2 0,6-3 778,-1-4 0,6-1 0,4 1 0</inkml:trace>
  <inkml:trace contextRef="#ctx0" brushRef="#br0">17018 11757 8399,'-10'0'577,"-1"0"165,1 0 1,8-1-1,7-1 1,7-3-303,6-1 1,2 3-1,2-3 1,3 0-212,3 0 0,0 0 1,-1-2-343,-1 1 0,0 4 1,-3-2-1,1 2-1979,-4-1 2092,1 1 0,-9 3 0,4 0 0</inkml:trace>
  <inkml:trace contextRef="#ctx0" brushRef="#br0">17008 12023 8470,'-11'-4'455,"5"1"0,4-4 711,4-1 1,7-3 0,7-2-1,7-1-176,3 1 0,2-4 0,5 0-691,2-3 0,3 2 1,4 1-1,-3 2-1642,-4 2 0,-2 5 1343,-1 1 0,0 4 0,0-2 0</inkml:trace>
  <inkml:trace contextRef="#ctx0" brushRef="#br0">17774 11385 8371,'-5'-21'211,"4"3"0,-3 1 0,3 2 737,1 2 1,1 2 0,2 3 430,0 1 1,2 1-876,-2-1 0,-1 3 1,1 8-1,-2 4-310,-1 5 0,0 5 0,0 7 0,0 3-178,0 3 0,0 4 1,0 2-252,0 1 1,0-3-1,0 3-452,0-1 0,4 2 0,-1-4 0,1 0-339,1-2 1,-3-6 0,5-2 536,1-3 1,2-7 0,0-4 545,1-6 1,0-13 0,-1-7-68,1-4 1,-4-5-1,-1-2 466,-1-2 1,2 0 0,-2-3 98,0 3 1,-1 2 0,3 6 0,1 2-277,2 4 0,0 0 0,1 3-194,0 5 1,3 4-1,1 3-127,2 3 1,1 5-1,3 6 1,0 2-302,0 2 1,1-3 0,-1 2-208,0 1 0,-4-4 0,-3 0 85,-2-4 1,-5-5 652,0-2 1,-8-5 0,-2-5 329,-5-5 0,0-7 0,-6 0-39,2-6 1,1 0 0,1-4 69,-1-2 1,0-5-1,2-4 1,2-3-300,3 0 0,3-1 1,2 1-481,3-1 0,3 7 0,6 4 0,1 7-903,-1 6 0,4 8 0,-1 8 14,1 2 1,-2 3 1118,-4 5 0,-1 0 0,1 8 0</inkml:trace>
  <inkml:trace contextRef="#ctx0" brushRef="#br0">18497 11491 8310,'5'-16'0,"2"2"0,-1 6 0,1 5 0,-5 4 0,2 5 481,-3 5 0,0 6 1,1 1-1,2 2 567,-2 1 0,-1 4 1,-1 1-1473,0 2 0,0-5 1,2 2 141,1-3 1,0-4 0,4-1-4,1-2 1,5-2-1,2-6 1,2-3 13,2-3 1,4-11 0,2-4 0,-2-5 421,-4-2 1,-4-4 0,-6-1 539,-2-1 0,-2-4 0,-5-2 23,0 2 0,-6 5 1,-4-1-219,-7 1 1,-3 3-1,-2 5 1,-3 4-353,-4 2 1,0 6-1,-1 2-1030,2 3 0,5 7 0,2 4 886,6 3 0,3 6 0,1-3 0</inkml:trace>
  <inkml:trace contextRef="#ctx0" brushRef="#br0">19146 11523 8414,'-19'-10'972,"3"0"1,7 2 227,3 1 1,4 3-1,5-2 1,6 2-1,4 0-518,4-1 1,3 3 0,2-4-650,-1 1 1,5-2-1,1 2 1,1 1-51,1-1 0,-1-2 0,4 2-379,0-1 0,-1 3 0,-3-4-27,-3-2 0,-3 3 1,0 1-1,-2-1-850,-3 0 1,-1 3 0,-6 0 1272,1 2 0,-5-4 0,-1-1 0</inkml:trace>
  <inkml:trace contextRef="#ctx0" brushRef="#br0">19348 11257 8348,'-11'-10'2220,"5"-1"-1338,2 5 1,5 4-1,1 8 73,2 4 0,3 8 0,-3 0-179,2 2 0,-2 1 0,2 2 0,-1 0-436,-3 2 0,3 0 1,-2-4-437,0 0 0,-2 4 0,-1 0-479,0-1 0,0-2 0,0-2 1,0-1-797,0-1 1,0-2 1370,0 2 0,0 2 0,0-3 0</inkml:trace>
  <inkml:trace contextRef="#ctx0" brushRef="#br0">19986 11247 8284,'0'-22'-192,"0"6"0,0 0 0,0 2 0,0-1 378,0-2 1,0 3 0,1-2 0,2-1 0,1 0 170,2-1 1,-2 1-1,2-1 1,0-1 16,-1-1 1,-2 4 0,2 0 0,-2 2 424,1 0 1,-1 0-1,-3 3 191,0 0 1,4 1-560,-1-1 1,1 6-1,-4 7-298,0 7 0,0 6 1,0 8-79,0 2 1,0 3 0,0 6-357,0 2 1,0 3-1,0-2 1,0-1-321,0 1 0,0-2 0,0-3 144,0 0 0,0-5 0,0-2 0,1-4 17,3-3 1,0-2 0,5-7 213,-2-2 0,0-7 0,3-8 296,1-5 0,0-4 0,-1-4 138,1 0 1,-4-4 0,0 1 0,1 3-113,2 2 1,-1 6 0,0 0 103,-2 5 1,0 3-1,3 5 1,2 0-317,2 0 0,-2 8 1,4 4-286,-1 3 0,-3 2 0,3 2 47,0-1 1,-6-5-1,1 1 1,-1-2 302,-3-2 1,3-4 0,-3-3 94,0-6 0,-1-4 0,-5-7 407,0-4 1,3-7 0,1-3 0,-2-3 322,-1-1 1,-1-1 0,0-2-151,0-4 1,1-6 0,2 0-401,0 4 1,1 0 0,-4 8-1,0 4-329,0 2-266,0 6 0,-1 11 0,-2 9-750,0 7 1,-6 2 1140,2 10 0,-2-1 0,-2 5 0</inkml:trace>
  <inkml:trace contextRef="#ctx0" brushRef="#br0">20709 11140 8468,'0'-7'1788,"0"0"-190,0 5 0,0-2-787,0 8 0,0 3 1,0 6-1,0 2-37,0 2 1,0-1 0,0 4-482,0 2 1,0-4-1,0 7 1,0-2-265,0-2 1,-3 4 0,-1 0-2,2-2 0,1 0 0,1-2 0,0-1-321,0-2 0,0-3 0,0-4-705,0 0 1,4-6 0,3-1 22,3-3 0,2-4 0,1-2-321,1-1 0,0-1 1296,-3-4 0,4-4 0,2-2 0</inkml:trace>
  <inkml:trace contextRef="#ctx0" brushRef="#br0">21337 10736 8419,'-6'-16'236,"0"5"0,4-4 1,-2 4 1010,2 0 0,2 5 1,3 3-505,4 1 1,3 4 0,2 1 10,2 4 1,-1 6-1,5 3-169,0 0 0,3 3 0,0 5 0,0 2-12,0 1 0,5 2 1,2 6-441,-1 0 0,-1 2 1,-4-3-1,2 3-450,1 1 1,-1-2 0,-2 1-746,-1-5 1,-4-9 0,-3-1 0,-2-7-3413,-2-3 2830,-4-1 0,-1-7-136,-5-4 1780,0-4 0,-10-12 0,-1 0 0</inkml:trace>
  <inkml:trace contextRef="#ctx0" brushRef="#br0">21752 10683 8419,'-11'-11'200,"4"0"0,1 1 548,1-1 1,1 5-1,1 1 1,-2 2 344,0-1 1,1 6 0,-3 6-547,-1 5 0,2 0 0,-1 6-290,-2 3 0,-1 1 0,-3 6 0,-1 3-17,1 2 1,1 3-1,0-1-149,-2 3 0,2 2 0,-2 1-237,2 1 1,1-5-1,2-1 1,1-2-382,0 0 0,5-4 0,-3-7 62,1-5 0,2 0 0,3-5-229,0-1 1,1-5 0,2-2-1,5-1-2882,1-3 3576,6-1 0,-3-1 0,4 0 0</inkml:trace>
  <inkml:trace contextRef="#ctx0" brushRef="#br0">21996 11076 8520,'0'-16'-1,"0"0"0,0 6 3475,0-1-1417,0 5 0,1 3 0,2 6-1262,0 4 0,2 7 0,-2 4 1,0 1 70,-1-1 1,0 6 0,-1-3-439,2 1 1,-2 1 0,3-2-274,-3 0 0,-1 1 0,0-1 0,0 0-718,0 0 0,0-3 0,0 0-400,0 1 0,0-4 0,0-1 0,1-3-1038,3-4 0,-2 1 0,5-4 887,2-2 1,4-4 1113,1-2 0,5-9 0,-3 2 0</inkml:trace>
  <inkml:trace contextRef="#ctx0" brushRef="#br0">22401 11023 8417,'0'-11'1337,"-4"-3"-402,0 0 0,1 3 0,4 6-234,3 0 0,2-2 1,4 3-1,2 2 158,2 1 0,3 1 0,4 0-497,0 0 1,1-2 0,0 0 0,3-1-115,3 0 0,2 1 0,-1-1-235,0 0 1,-6-4-1,2 3-213,-2 2 1,0-3 0,-2 0 0,-4 1-1135,-4-1 1,-6 1-2190,0 4 2253,-4-4 1270,-3 3 0,-11 1 0,-6 5 0</inkml:trace>
  <inkml:trace contextRef="#ctx0" brushRef="#br0">22656 10746 8372,'-17'-16'0,"3"-3"5060,7 5-3938,2 4 1,5 7-1,0 6-413,0 4 1,4 4 0,1 3 0,-1 4 187,1 2 1,2 1-1,-2 1-481,1-1 1,0 4 0,2 0 0,-2-1-442,-1 2 1,2-2-1,-3 3-155,2-1 1,0 3 0,2-5 0,-2 0-1052,-1-1 1,3-3 0,-2-3-496,0-2 1,4-4 0,-3 0 146,2 0 1,2-5 1578,-1-3 0,6-2 0,0-1 0</inkml:trace>
  <inkml:trace contextRef="#ctx0" brushRef="#br0">23198 10512 8302,'0'-21'0,"0"0"0,1 0 1133,3-1 1,-2 6 0,4 2 134,-1 2 1,0 6 0,-3 3-294,2 6 1,3 7 0,-4 8-622,0 2 0,-2 10 0,-1 4 0,-1 4-528,-3 2 0,2 4 1,-4-6-243,1 0 1,-2 3 0,3-3-244,2 0 0,0-2 1,-1-5-1,0-3-302,0-3 0,3-4 0,4-4 501,3-6 1,3-7-1,1-7 1,2-5 488,2-5 0,3-5 1,-1-7 107,0-3 0,3 0 0,-4 1 249,1 1 0,2 5 1,-4 4-1,0 3-88,1 5 0,1-1 1,-2 7-168,-2 0 1,-2 3-1,0 4-277,0 3 0,3 4 0,0 2 0,-1 1-516,-1-1 1,-1-1 0,-1-2-246,1 1 0,-5-4 613,-3 0 1,2-6 0,-1-1 0,-2-7 530,-1-6 0,-4-3 0,-2-6 264,-1 1 1,2-5 0,-2-2 0,2-3 454,1-1 1,2-5-1,2 0-827,3-1 0,3-2 1,6 5-613,1 5 1,5 4-1,-1 8 483,2 4 0,6 2 0,1 1 0</inkml:trace>
  <inkml:trace contextRef="#ctx0" brushRef="#br0">23858 10693 8569,'4'-10'2013,"4"0"1,6 2-1428,3 1 1,4 4 0,-1 0 0,-3 3 50,-2 3 1,-4 3 0,0 6 0,-2 2-339,-1 4 0,-4 1 1,-4 1-204,0 1 0,-4-2 0,-4 6 0,-1-2-55,-2-2 0,1 0 0,-1-1-300,0-2 1,2-1 152,2-3 0,2-2 1,8 1-1,4-5-42,7-5 1,6-3-1,6-3 146,6-4 0,1-3 0,5 0 0,-2-1 2,-1 0 0,-3 1 0,-3-1-457,-1 0 1,-9 2 0,-1 2 456,-5 3 0,-7 3 0,-1 1 0</inkml:trace>
  <inkml:trace contextRef="#ctx0" brushRef="#br0">24464 10395 8865,'-5'-10'374,"4"-1"1,-2 0 1322,1 1 1,4 0-1,1 3 1,4 4-478,3 2 1,4 5 0,0 3 0,0 4-515,2 3 0,0-1 1,4 6-499,-2 4 0,4-1 0,-3 6 1,0 2-477,1 1 1,0 1 0,2 0-317,-1-1 1,-1 1 0,-1-1 0,-3-1-960,0-2 0,-2-3 0,-3 2-47,-1-1 0,0-6 0,-2-6 340,-1-2 0,-3-2 1243,3-3 1,-5-3 0,3-4 0</inkml:trace>
  <inkml:trace contextRef="#ctx0" brushRef="#br0">24953 10214 8865,'-10'0'-11,"-1"-3"0,0-1 274,1 2 1,3 1 0,0 2 0,-2 3 1409,0 3 0,-5 7 0,-2 4 0,0 3-364,-3 4 1,2 5-1,1 6-1138,0-2 0,1 4 0,2 1 1,-1 1 19,1-1 1,5-2 0,2-5-384,1 0 1,1-3 0,4 1 0,0-1-1081,0-3 1,0-2-1,0-3-252,0 1 1,0-1 0,0-1 0,0-1 1521,0-1 0,0-5 1,0 2-1</inkml:trace>
  <inkml:trace contextRef="#ctx0" brushRef="#br0">25006 10981 8865,'0'-22'1332,"0"2"0,2 2-418,1 4 1,7 4 0,6 1-1136,4 2 1,0 5 0,9-2 0,0 3 1210,2 1 1,-4 1 0,-2 3-722,-3 3 1,-5 7-1,-4 4 1,-5 1-41,-4-1 1,-12 5 0,-7-2 70,-4 2 0,-5-1 1,-2 0-51,-2-1 0,1-1 0,-1-1 0,3-2-35,3-2 0,2-1 0,3-3-321,6-1 0,7-4-375,7-2 0,14-3 1,11-1-1,11-1-1153,10-3 1637,0-2 1,-11 1 0,1 0-1,-1-1 1,1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20922 3969 12711,'-11'0'20,"1"0"303,-1 0 1,5-1 0,3-3-163,1-3 1,4 2-1,1 0 1,5 1-77,5-3 1,4 1 0,5-1 0,3-2 0,5 0-94,4-2 1,2 2 0,6-1 0,7 1-30,5-3 0,-24 5 1,0 1-1,4 0 0,0 0 59,1-1 1,0 0-1,5 0 1,1-1-1,1-2 1,0 1-118,1 0 1,0 0 0,-1 0-1,0 0 1,2-1 0,1-1 0,-2 0-1,1 1 73,0-1 1,1 0 0,-4 3 0,0 0 0,1 1 0,0 1 15,-1 2 0,-1 0 0,-1-1 0,1 0 1,-2 2-1,0 0-14,-1 0 0,0 0 1,-3 1-1,-1 0 1,23 3-1,-6 1 0,-8 3-149,-5 1 0,-10 1 0,-6 4 48,-5-1 0,-6 1 0,-3-1-314,-3 1 1,-2 0 0,1-1 434,0 1 0,-4 0 0,-5-1 0</inkml:trace>
  <inkml:trace contextRef="#ctx0" brushRef="#br0">2531 4852 16417,'-22'-27'-829,"-3"-4"1,15 4 0,-2-4 0,5 3 0,2 3 1594,3 2 0,0 3 1,1 4-677,-2 5 0,1 4 286,-1 3 1,6 3 0,6-2 0,4 2-192,4 1 1,5 0 0,3 0 0,3 0 112,3 0 0,4-2 1,2 0-73,1-2 0,4-4 0,5 1 0,2-2-103,2-2 0,4 4 0,3 0 22,1-2 1,-8 1 0,-1 1 0,-7 4-315,-4 1 1,-2 4 0,-6 1 0,-3 4-496,-3 3 1,-7 6-1,-5 7 505,-5 7 1,-3 7-1,-5 6 1</inkml:trace>
  <inkml:trace contextRef="#ctx0" brushRef="#br0">5946 4948 19446,'-5'-11'-93,"4"0"1,-3 1-1,3-1 1,1 0-1,0 1-297,0-1 0,0 4 1,0 0 448,0-1 1,1 3 239,3 1 1,-2 3 0,5 1-264,2 0 1,-3 4 0,1-1-12,1 0 0,5 1 0,2 1 0,2 0 114,2 0 0,6-2 0,4-3-232,5 0 0,5 0 0,7 0 0,4 0 190,2 0 0,2-1 0,2-1-102,1-2 1,1 1-1,-3 3 1,2 1 56,-2 2 1,3-2 0,-2 4-186,-4 0 0,1-3 0,-4 4 174,-1-1 0,3-2 0,-5-3 0,-1 0 156,-1 0 0,-5 0 1,0 0 41,1 0 1,-4 0-1,0-1-5,-3-2 0,-1-2 1,0-3-1,0 1 79,0-2 1,-2 3 0,0 1-224,-2 0 0,-1-2 0,2 3 0,-3 2 34,0 1 1,-7 1 0,2 0-214,-1 0 0,-5 0 0,0 0 279,-4 0 858,0 0-1267,-5 0 1,-6 0-586,-7 0 0,2 1 813,2 2 1,-3 8-1,0 6 1</inkml:trace>
  <inkml:trace contextRef="#ctx0" brushRef="#br0">9637 4884 19993,'-11'0'-781,"0"0"0,1 0 302,-1 0 0,1 1 1033,-1 3 1,4-3 714,0 2-371,4-2-686,-1-1 0,12 0-103,3 0 1,6 0-1,2 0-139,5 0 0,3-1 0,6-1 0,1-2 50,2 2 1,5 0-1,1-1 59,2 0 1,7-4 0,-1 2 0,2-1-1,1-2 0,4 2 1,-2-1-131,-3-2 1,2 5 0,-5 0-91,3 3 0,4 1 0,-2 0-158,-2 0 0,-2 1 0,1 3 0,-1 3-46,5 2 0,-7-2 0,2 0 183,-5 2 1,-3 0 0,1 2 0,-2-1 26,-2 1 0,-2-5 1,-4-2 128,2-3 1,0-1 0,2 0 160,0 0 0,-1 0 0,-5-1-12,1-3 1,4-2 0,-1-5-1,0 2-39,-2 2 1,-1-3 0,-1 3 8,1-2 0,0-1 1,-1 2 69,-3 1 0,-2 5 0,-6-2 30,-2 3 1,1-3 0,-5 1 0,-1 0 230,-1 2 1,-1 1-1,1 1-253,2 3 0,-6-3 0,3 3 49,-2-3 0,1 0 1,0 2 36,1 0 0,-4 1-242,0-4-387,-5 0-137,3 0-584,-5 0-359,0 4 497,0 2 1,0 1 270,0 0 1,0-3 0,1 2-878,3-1 0,-2 3-670,5-1 1999,-4 2 0,6 7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15987 8246 10328,'-5'-11'-480,"4"4"0,-3 0 1,3-1-1,1-1 0,0-2 681,0 0 0,0 1 0,0-1 0,0 0 1,0 1 31,0-1 0,0 0 0,0 1 1,1-1 21,3 0 1,-3 1-1,3-1-51,-3 1 0,-1-1 0,0 0-31,0 1 0,-1 3 56,-3-1-243,3 6 0,-7-1 0,4 6-6,2 4 0,-4 3 0,0 0 109,0 1 1,-4 3 0,5 1-1,-3 3 24,1 5 1,0-1 0,-3 6-73,-1 2 0,-3 1 0,0 1 1,1 1-9,1 2 1,0-2 0,-1 3-12,-1-3 1,0-1-1,3 0 27,0 0 0,1-5 0,0-2-37,3-3 1,-1-4 0,4 0 0,2-1-214,1 0 1,1-2 0,0-4 85,0 0 0,1-2 0,2-2 62,5-3 1,1 0-1,2 0 1,-1-2 87,1 0 1,4-4-1,2 0 70,-1-2 1,5 0-1,-3 0-18,6-3 1,0 2 0,4 1-33,2-1 0,0 2 0,3-2 0,3 0-27,3 2 0,2-1 0,3-1-11,2-1 0,-1 4 1,3-3-1,1 1 8,-1 1 1,-4-4-1,0 2 73,-4-1 1,1 4-1,2-3-37,-5 0 0,-3 4 1,-2-2-1,2 1-7,-1 2 0,-7 0 0,4 0-56,-4 0 0,1 0 0,-3 0-3,-1 0 1,-3 0 0,-3 0 0,-4 0 58,-2 0 1,-2-3 0,0-2 189,-3-1 0,-2-1 0,-5-3 117,0-1 0,0-3 0,0-2 8,0 0 1,-2-2-1,0-3 1,-1 0-32,0-1 0,-2 2 1,2 1-450,1 1 0,-3 5 1,1-1-519,2 2 0,0 7-30,-2 1 0,-1 9 0,-2 5-2349,4 7 2973,-3 8 1,0 7 0,-5 6 0</inkml:trace>
  <inkml:trace contextRef="#ctx0" brushRef="#br0">14136 8884 9643,'-17'0'-123,"-2"0"0,4 0 0,0 0 0,-1 0 0,3 0 1,3-1 0,1-1 0,4-3 231,0-1 0,1 3 0,4-4 0,1-2 44,3 0 1,1-2-1,4-1-99,2-2 1,-3 1 0,7-3-1,1-2 24,2-2 0,2 1 0,2-7-31,3 0 0,2-1 1,6-6-1,3-2-41,3 0 1,2-5-1,3 1 25,-21 18 1,0 0-1,0-2 1,0-1 0,2 0-1,1 0 1,-1-1 0,1 0-72,-3 0 0,1 0 0,0 3 0,0-1 0,-1 1 0,0-1 102,22-17 1,-3 5-1,-6 6-87,-4 5 0,-8 2 1,-3 5-13,-6 2 0,-4 7-8,-4 1 0,-2 6 0,-6 1 0,-3 6-83,-3 3 1,-6 7 0,-2 1 52,-2 3 1,-2-2-1,-4-1 80,-2-2 0,-1 3 0,2-4 0,-1-2 271,2-4 1,-1-2-1,0-4-166,0 2 0,2-2 0,6-5-45,0-4 1,3-6-1,6-4-145,4-3 0,4 1 0,6-6 1,7 3-7,5 0 0,7 1 0,3 1 59,1 2 0,2 4 1,0 7-1,0 3 1,2 0-1,-1 1 1,-3 5-10,-3 3 0,-6 8 0,-4 3 167,-2 0 0,-2 1 0,-6 2 0,-4-1 189,-6 1 0,-4-3 1,-6 1 96,-1-2 0,-5-1 1,3-4-373,-1-3 1,2 2-1,4-3 1,2 1-307,2 0 1,3-3 0,8 3 207,3 1 1,7 2-1,2 0 1</inkml:trace>
  <inkml:trace contextRef="#ctx0" brushRef="#br0">8616 7650 8876,'-8'0'-734,"1"0"607,5 0 0,-3-1 20,5-3 1,0 2 0,0-5 104,0-1 1,0 2-7,0-1 1,-4 3-30,-4-3 1,3 5-1,-3-3 76,0 0 1,2 4 0,-1-4 25,-1 1 1,0 1 0,-1-3-1,2 0 125,-1 1 1,-1 2-1,-1-2-18,3 1 236,-2 3-308,7-4 1,-1 6 0,6 1-31,4 2 0,4 3 0,2-3 38,1-2 0,4-1 1,-3-1-1,3 0 33,5 0 0,-1-5 0,6-3 1,2-4-7,1-2 0,4-6 0,2 0 12,1-4 0,-4-1 1,0 5-121,-4 3 0,-9 6 0,-7 7 0,-3 6-31,-4 5 0,-7 9 1,-6 11-1</inkml:trace>
  <inkml:trace contextRef="#ctx0" brushRef="#br0">9318 7778 10065,'-11'0'-1013,"0"0"1093,1 0 1,5 3 0,5 2 0,6 1-1,4 1 67,5-1 0,-2 2 0,4-4 0,1-2-111,-1-1 0,5 3 0,-3 0-137,0-2 1,0-2-1,1-2-53,-2-2 0,2-4 0,-4 1 0,2-3 178,0 0 1,-5-1 0,2 0 0</inkml:trace>
  <inkml:trace contextRef="#ctx0" brushRef="#br0">12360 8225 17680,'-6'-21'-866,"-3"0"0,6 2 0,1 3 0,0 1 531,2 2 386,0 1 0,2 6 309,1 2 0,-1 3 0,6 2 0,0 3-310,1 3 1,2 4 0,1 2-115,2 1 0,-1 5 0,5-3 83,1 1 0,4 3 1,4-4-1,3 2-207,3 0 0,6-5 1,0 1 391,2-2 0,7-6 0,1-3 110,3-1 1,0-7 0,-1-2-1,-2-4 135,-2-3 1,1-3-1,-6-4-294,-8 0 0,-6 0 1,-8-1 196,-2 1 1,-4 4 0,-7 3-618,-3 2-298,-3 6 1,-4 6 649,-1 8 1,-9 10 0,1 5 0</inkml:trace>
  <inkml:trace contextRef="#ctx0" brushRef="#br0">10839 11034 8376,'-10'-11'-521,"2"0"0,2 1 1033,1-1 1,3 1 0,5-1-448,5 0 0,2 1 1,3-1-1,3 0 1,0 1 44,3-1 0,1 3 1,3-2-1,0-1-7,2-1 1,8 3 0,0 2-114,4-1 1,2 2 0,5 0 0,0 0 5,3 0 0,2 4 1,0-1-1,3 1-18,6 2 0,-28-1 1,1-1-1,1 0 0,0 0 1,0 1-1,1-1 13,0-1 1,1 1-1,1 1 1,1 1-1,3-2 1,0 0-71,2 1 0,0 1 0,0 0 0,2 0 0,-1 0 0,1 0 0,-1 0 0,1 0 75,-1 0 0,1 0 1,1 2-1,-1 1 1,0 0-1,-1 1-13,-1 0 0,-1 1 0,-3 1 1,-1-1-1,-1 0 0,0 1-15,-1-1 1,0 0-1,0 1 1,-2-1 0,28 6-1,-7-2-71,-6-2 0,-4-2 0,-4-5 138,-4 0 1,-7-1 0,-4-3 5,-5-3 0,-4-2 1,-4-2-1,0 0-551,-1 1 510,1 4 0,-1-4 0,1 4 0</inkml:trace>
  <inkml:trace contextRef="#ctx0" brushRef="#br0">15317 11183 8552,'-11'-11'-444,"4"0"1,1 1-1,1-1 702,3 1 307,1 4-236,1 1 1,3 6-1,2 1-171,1 2 1,1 0-1,4-4 82,-1 0 1,7 0-1,3 0 1,6 0-44,5 0 0,0 0 0,13 0-139,7 0 0,-21-2 0,1 0 0,5 0 0,1-1 0,1 1 0,0 0-72,3-1 1,0 1 0,3-2 0,1 1 0,0 0 0,2 1-93,0-1 1,0 0-1,-1 1 1,-2 1 0,-1-2-1,-1 0 1,-2 0 0,-1 1 89,-1 1 1,0 0 0,-1-2 0,1 0 0,-2 0 0,0 0 10,-2 0 0,-1 0 0,-2-1 0,-1-1 1,20 1-11,-4-2 0,0 0 1,-4-2-1,-7 2 63,-4 1 1,-8 1-1,2 3-229,-2-2 0,-6 2 0,0-2-224,-2 6 1,0 0-1,-5 7 405,1 1 0,-1 7 0,1-1 0</inkml:trace>
  <inkml:trace contextRef="#ctx0" brushRef="#br0">15253 7139 15067,'0'-10'-370,"0"-1"1,0-1-1,0-1 1,-1-1 0,-2 1-1,0 1 79,0 2 0,2-1 0,1 0 1,0 1 258,0-1 0,0 1 0,0-1 1,1 1 26,3 3 0,-3-2 0,3 2 68,-3-3 0,2 0 1,1-1-65,-2 0 1,-1 4 0,-1 0-30,0-1 0,-1 0 0,-1-1 0,-3 2-121,-1-1 1,0 2 0,-2-1 133,1-1 1,0 2-1,-4-1 53,1-2 0,2 0 0,1-2-129,-1 1 1,-5 3-1,-1 1-5,1 1 0,-4 1 0,0 6 8,-3 1 0,-5 4 0,-1 6 0,-1 3 168,-3 0 0,-1 2 1,-1 3-1,0 2 97,1 2 0,-5 2 0,2 5 0,2 1 190,2 2 1,3 3 0,-2 5-121,0-1 1,10 1-1,2-1-116,4 1 0,3 4 0,3 2 1,5-2-5,4-5 1,4-4 0,6-6-196,2 0 0,7 4 0,8-1-68,1-1 1,3-1 0,3 1 0,4 0 163,5 1 1,-1 0-1,2-6 1,-2-2-256,-2-1 1,3-6-1,2-7 1,4-4 188,0-6 0,0-7 0,1-8 293,-3-8 1,2-6-1,-6-6 169,-4 0 1,-3-1-1,-6-2 1,-1-1 29,-3-2 0,-2 0 1,-4-2-250,-1 1 0,-5 0 0,-1-5-52,-4-2 0,-5 2 1,-3-3-1,-7 1-319,-7 0 1,-4-5-1,-7 1-239,-3-2 0,-4 4 0,-6 3-366,-4 5 1,-5 4 0,-4 10 341,-5 8 1,-4 10 0,0 15 0,28 0 0,-1 3 430,1 2 0,-1 2 0,-2 1 0,1 3 0,2 3 0,0 3 0,1 0 0,1 1 0,1 3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1510 6363 12562,'0'-26'-578,"-3"1"1,-1 0-1,2 7 1,1 5 984,1 3 0,0 5 0,0 5-280,0 6 0,0 3 1,-1 3-1,-3 2 25,-3 4 0,1 3 0,-1 3 0,-1 2 17,-2 1 1,1 2 0,-1 4 0,2 1-75,0 1 1,-4 2 0,5-3-1,-3 3-53,0 1 0,-1 0 0,0 1-88,1-4 1,0-2 0,2-1 0,1 0-19,-1 0 0,3-5 0,0-2 5,1-2 0,2-7 0,-1-1-312,2 1 0,1-4 0,0 2 0,0-2-249,0-2 0,-2 4 0,0 1 550,-1-2 125,-6-2 0,-1 0 1,-7 0-1</inkml:trace>
  <inkml:trace contextRef="#ctx0" brushRef="#br0">1032 6650 12503,'0'-25'-1926,"0"-1"1672,0-1 0,0 0 0,0-3 0,0 3 749,0 1 1,0 2 0,0 7-1,0 3 670,0 2 69,0 1-986,0 5 1,0 3 0,1 6-261,2 4 1,3 0 0,5 3 0,0 2-121,-1-1 1,2 2-1,2 0 19,4 2 1,2 0-1,1-2-68,1 1 1,0 0-1,3-3 1,2 0-304,0-1 0,3 6 0,-5 1 433,-2 3 1,0 6-1,-2 2 1</inkml:trace>
  <inkml:trace contextRef="#ctx0" brushRef="#br0">4861 10321 8532,'-11'0'24,"1"-1"0,-1-2 1,2-1-1,0-1 388,2 0-330,5 2 1,-3 1-38,5-1 0,5 1 0,2-6 0,2-1 53,2-4 1,4-4 0,3-4 110,2 0 0,1-5 0,1-3-64,-1-1 1,4-1-1,1 1 1,0 2-31,0-2 0,2 8 1,-4 2-99,-4 3 0,1 8 0,-4 5-42,-1 3 0,0 7 1,-6 6-1,0 8-22,-3 7 0,-2 8 0,-7 1 39,-1 2 1,-4 5-1,-6 3-10,-1-1 1,-5 2 0,2-2 19,1-4 1,-5 1-1,5-7 1,-2-1 16,0-1 1,7-10 29,0-5 1,5-11 0,6-8 0,1-9 5,3-7 0,3-9 0,6-5-31,1-7 1,5-1 0,-2-3 21,-1-1 0,4-2 1,-3 3 74,-1 3 0,3-2 0,-5 4 0,-1 3 284,-1 6 0,-6 9 439,-2 4-780,-3 8 1,-1 11-1,0 9-50,0 6 0,0 0 1,1 7-1,1-1-11,2-1 0,5 2 0,1-2-191,3 1 1,5 0-1,-2-4-230,4 0 0,0-4 0,10-2 1,3-2 417,5-2 0,3 7 0,2-7 0</inkml:trace>
  <inkml:trace contextRef="#ctx0" brushRef="#br0">4318 8863 15301,'5'-10'-805,"-4"2"1,4 1-1,-1-1 1,0 0 1133,2 1 0,-2-2-29,3 6 1,-5 1-1,2 5-366,-3 4 0,-2 3 0,-2 0 0,-1 1 95,-2 0 0,2-4 0,-2 0 205,2 1 0,-5 0 173,2-1 1,1-2-211,-1-5 0,5-1 0,-2-3-246,3-3 0,2-2 0,3-2-163,3 1 1,2-1 0,3 0 63,2 1 1,-2-1 0,2 2 339,-2 1 1,-1 4-185,0 4 1,-6 4-1,-1 4 1,-4 2 50,-4 4 1,-5-1 0,-6 4 217,-2-2 1,-1-2-1,-2-4-20,3-2 1,-2-5-1,4 0-45,2-4 1,3-9 0,3-6-435,3-3 1,4-3 0,4 1 0,4-1 206,5 3 1,8 6-1,6-1 1</inkml:trace>
  <inkml:trace contextRef="#ctx0" brushRef="#br0">2180 8938 8498,'-7'-5'-79,"1"-2"1,2-3 0,0 1-1,1 1 423,-1 1 0,1-1-141,3-2 1,0-1-405,0 1 180,0 4 0,-5 1 0,-2 6 0,-3 3-69,0 3 1,-2 2-1,-2 2 115,-4-1 0,-2 2 0,-3 1-20,-1 1 0,1 2 0,-3-3 0,1 1-39,0-1 0,1 0 0,2 0 24,1 1 1,1 0 0,1-4 0,1-3 1,7-1 0,-1-4 0,3 2 64,1-2 19,3-1 0,1-2-61,4-2 0,4 1 29,4-1 0,0 3-7,-1 3 1,1 3 0,-4 5-13,-2 0 0,-1 4 0,-1 3 1,0 2-108,0 1 0,0 4 0,0 1 179,0 1 0,-3 0 0,-2 3 13,-1-2 0,3-1 0,-3 3 0,1-3-24,3-1 1,0-2 0,2-5-26,0-2 0,5-3 0,2 0-9,3-2 0,0-3 0,2-2 0,1-3 63,1-3 0,4-1 0,-3 0 158,2 0 0,-3 0 1,3 0-172,-2 0 0,4-4 0,-3 0 0,2-1-419,0 0 1,-4 2 0,4 3-661,1 0 978,-4 0 0,5 9 0,-3 3 0</inkml:trace>
  <inkml:trace contextRef="#ctx0" brushRef="#br0">893 9565 8490,'-1'-14'-198,"-2"0"1,-3 1 0,0 1 420,2 2 77,3 4 0,1 6 0,0 7 0,0 3-75,0 5 1,1 0 0,3 4 0,3-1-113,2 1 0,1 2 0,-2 2 0,-1 2-63,2-1 1,0-2 0,2 0 0,-1 0-239,1 3 0,0-3 0,-2 3-26,-2-2 1,3-2 0,-5 0-216,1 1 1,-1-6-1,-5-2-57,0-2 0,-1-1 1,-3-2 485,-3-2 0,-7-2 0,-2-5 0</inkml:trace>
  <inkml:trace contextRef="#ctx0" brushRef="#br0">755 9587 8490,'-9'-43'0,"2"1"-2,3-1 0,4 5 0,5 2 0,5-1 1,6 7-1,5 0 1,2 2 177,1 5 0,4-3 0,3 2 0,1 3 117,0 2 1,-3 9-1,-2 1-216,-1 3 1,-1 3-1,-6 4-130,-5 2 0,-1 4 0,-10 8-22,0 2 1,-8 3 0,-6 3 0,-5 2 71,-4 3 1,-5 2 0,-1-1 90,-1 0 0,3-6 0,-1 2-14,3-3 1,2-1-1,1-3-7,1 0 0,6-8 0,3-1-227,8-3 1,10-4 0,10-6 79,5-7 0,6 0 1,7-3-1,0 4 169,-1 2 0,-2 0 0,-5 5-31,-4 0 0,-8 2 0,-4 2 0,-4 4 305,-6 6 1,-12 5 0,-9 8-163,-8 1 1,-8 4 0,-3 0-312,-1 1 1,4-2 0,0-4 0,3-2-753,3-5 0,8-1 862,-2-6 0,13-4 0,-1-1 0</inkml:trace>
  <inkml:trace contextRef="#ctx0" brushRef="#br0">1266 9480 8446,'-22'0'58,"2"0"1,3 1-137,2 3 1,8 5-1,4 7 222,2 0 0,1-3 0,1 3 1,2-2 235,4 0 1,8 0 0,2-3 0,5-2-598,2-1 1,0 0 0,3-5-26,-1 0 1,-1-6-1,-4-1 1,-1-2 136,-2-3 1,-4-1-1,-7-3 242,-3-1 0,-3-1 0,-3 5 0,-5-1 245,-7 1 1,-5 0-1,-4 2 84,-2 1 1,3 4 0,-3 0-1201,3 2 734,5 1 0,-3 4 0,3 2 0</inkml:trace>
  <inkml:trace contextRef="#ctx0" brushRef="#br0">3967 7597 8429,'-7'-1'-173,"0"-3"1,0-3 0,0-2-1,1-2 1,0 2 175,0 2 0,4-3 1,-3 4 648,1 0-305,2-3 1,-2 9-123,4 0 0,1 5 0,1 5-36,2 1 0,3 3 0,-2 1 0,0 3-69,4 5 1,-1-2-1,0 5-139,-1 0 1,0-2 0,4 3-457,0-1 1,-4 3-1,0 0 1,0 0-1117,-1 0 1591,3 1 0,-7-7 0,2 3 0</inkml:trace>
  <inkml:trace contextRef="#ctx0" brushRef="#br0">3819 7608 8429,'1'-38'-38,"2"2"0,6 3-43,4 1 0,3 5 0,7 4 1,0 2 111,2 4 0,3 5 0,-3 0 7,-1 4 0,-2 5 0,-2 1-87,-2 4 1,-3 4 0,-5 6 0,-3 2-54,-3 4 1,-8 2 0,-3 3 164,-3 1 0,-5-1 0,-3 3 70,-2 0 0,-1-5 0,0 2 0,-1-4 22,1-1 0,5-2 0,1-2-56,4-2 1,0-3 0,2 0-87,1-2 0,6-5 1,9 2-43,7-3 0,10-6 1,4-1 10,3 0 0,0-2 0,-2 3 47,0-1 1,-7 4 0,-1-2 0,-5 3 36,-4 1 1,-6 5 0,-5 3 180,-7 5 0,-4 0 0,-10 5-285,-2 1 0,-3-3 1,1 2-1,-2 0-378,-1-2 0,5 0 1,-1-6 415,4 1 0,6 0 0,-2-1 0</inkml:trace>
  <inkml:trace contextRef="#ctx0" brushRef="#br0">4276 7682 11256,'0'-11'-91,"-4"1"0,1-1 519,0 1 1,2 2 91,1 1 1,5 5 0,2-2-90,3 3 0,0 2 1,1 2-330,-1 0 1,-2 6-1,-1-2 1,1 3-125,1 5 1,-2-4 0,-1 5-185,-1-1 1,3 1 0,-1 2 137,3 0 1,1 5 0,-1 4 0</inkml:trace>
  <inkml:trace contextRef="#ctx0" brushRef="#br0">15295 7693 8379,'-10'-1'-337,"-1"-2"1,2-1 0,0-1 61,2 0 0,4 1 0,-3 3 1,0-1-63,0-2 195,4 1 174,-8 3 0,9-1 39,-3-3 1,3 2 0,1-5 68,0-2 1,0 3-1,0-1 1,0-1 132,0-1 0,0-2-229,0 0 1,0 1 0,0-1-3,0 0 0,1 1 0,2-1 13,0 1 0,1 2 0,-4 1 87,0-1 1,1 2-20,3-1 1,-3 0-62,2-4 0,2 4 1,0 1-40,1 2 0,1 0 0,3 4 1,1 1-1,0 2 32,-1 0 1,1 4 0,0-2 8,-1 1 0,1 1 0,1 4 1,1-1 35,1 1 1,0-2 0,-3 0-31,-1-2 1,4 0 0,2 3-92,0 1 0,-3 0 0,3-1 14,-1 1 1,-2 3 0,5 0-1,1-1 8,1-1 1,1-1 0,0 1-8,1 2 1,4-2 0,1 2 53,0-2 1,4-5-1,-4 0-1,0 1 1,3 4 0,-4 0-28,1-3 1,-7-2-1,1 2 1,-1-2 46,0 1 0,-2-2 0,-1 0-15,-2-1 0,3-2 0,-3-2-18,2 3 0,-3-3 1,4 3-4,1-3 0,-3 2 0,3 1-24,3-2 0,0-1 1,3-1-1,-3 0-23,-1 0 1,4 0 0,0 0 2,-1 0 0,-2 0 0,-1 2 9,1 1 0,-1-2 0,0 3-11,0-3 0,1 3 0,-1-1-7,0-1 0,0 0 0,2-1 0,1 1-20,0 2 1,1-1 0,-4-3 23,1 0 1,3 4-1,-1-1 21,0 0 0,-2 1 0,0 0-11,-1-2 0,4 3 0,0-1 9,-2-2 1,0-1 0,-1-1 2,3 0 0,-1 0 1,3 0-1,-1 0 19,-3 0 0,0 0 0,-1-1 12,3-3 0,-2 3 0,1-2-48,-1 2 1,-2-1 0,0 0-7,1-2 0,-1 1 1,-1 3-1,-1 0-15,-1 0 0,-1 0 0,5 0 28,-1 0 0,-3 0 0,-1 0-2,2 0 1,1 0-1,2 0 15,-1 0 0,-3 0 1,-1 0-1,2 1-11,1 3 1,2-2 0,-1 4-53,0-1 1,-1-1 0,0 0-18,2 3 1,-7-1 0,6 1-13,-1 1 1,1 1-1,0-1 1,0-1 38,0 1 1,1-3-1,-1-1 58,0-3 1,-3-1 0,0 0 51,1 0 1,-3 0 0,1 0 8,-2 0 1,0-4 0,0 1 0,1-1-59,1-1 1,3 4 0,-4-4-68,1 1 1,5 3 0,-3-4-49,0 0 0,0 4 0,2-3 72,1 3 0,-1-2 0,0-1 0,0 1 60,1-2 1,-1 2 0,0-4 39,0-1 1,1 2 0,-1 0-35,0 1 1,1-3-1,0 2 1,3-1-61,3 0 0,-2 4 0,0-3-24,0 1 0,1 0 0,4 3-111,-3-2 0,0 0 0,-5 1 87,2 0 1,0-6 0,-4 3 0,0-1 188,1 0 1,-2 0-1,-1-3-9,-2-1 1,0-3 0,2 0 72,-1 1 0,-1 3 0,5 2-120,-1 0 0,4-8 0,0 6-115,-2-2 0,1 0 0,1 1-32,3 1 1,-1-1 0,0 0 0,1 1 30,-1-1 1,-4 0 0,2 1 92,-2-1 0,1 0 0,1 1 27,-1-1 1,-2-1 0,0 1-33,-1 0 1,0-6 0,2 7 0,0-2-69,2 0 1,5 1 0,-3 0-15,0-4 1,4 4 0,-4-5 11,0 1 1,4 2-1,-4-4 46,0 2 1,-1 0-1,-5 2 1,1-3 31,-1 0 0,-1 1 1,-1-1 103,-1 1 1,-1-3-1,5 2-117,-1 0 0,0 2 1,1-4-139,-1-1 1,4 2 0,1 0 56,1-2 1,-4-1-1,2-2 1,-2 1-38,-2 0 1,1 2-1,2 0 90,1 0 1,-1-3 0,-6 4 100,0-2 0,1-1 0,5 0-70,1 4 1,1-3 0,-3 3-31,2 1 1,1-3 0,-2 3 0,0 1-46,0 0 1,-1 0 0,-2 5-21,0-1 0,0-3 0,-1 0 48,-2 1 0,1 0 1,-4 0-1,2-3 34,2 0 1,-3-2-1,1-3 39,-2-1 0,4 1 0,-2-1 0,1-2-40,-1-1 0,-3-3 0,4 2 18,1-1 0,-2 2 0,-1-2-7,0 1 1,2 1-1,0 4-27,2-1 0,2 0 0,-1-2 0,0-1-94,0 2 0,1 4 0,-1 1-57,0-1 0,0-1 0,0 0 161,-4 2 1,2-2 0,-3 4 0,0-2 76,3 0 1,-4 4 0,1-3 114,-1 2 1,-2 0 0,5 0-135,1-2 1,1 1 0,1 2-155,0 2 0,1-2 0,-1 0 0,0 1 45,0 1 0,-3 1 0,-1 1 33,-2-1 0,3 1 0,-4-1 94,-1 0 1,-5 1 0,-1-1 71,2 0 1,0-3 0,2 0 0,-1 1-88,1 1 1,0 1 0,0 1-15,4-1 1,-4 1 0,5-1-139,-1 0 0,-3 1 1,3-1-1,0 0 6,-1 1 0,1-1 0,-2 2 77,1 2 0,2-4 0,-3 1 205,1-3 1,0 2-1,-3 1-77,-1-2 0,1-1 1,0 3-1,-1-1 33,1 0 1,3 1-1,0-2-58,-1-2 0,-1 2 0,-1-2 31,-1 2 0,1-1 0,0 0-62,-1 0 1,0 3-1,-2-3 1,-2 4 9,-1 2 0,3 0-67,-1-4-130,-2 5 1,-1 0-799,-4 3-325,0 2 0,0 4 1233,0 8 0,-4 7 0,-2-2 0</inkml:trace>
  <inkml:trace contextRef="#ctx0" brushRef="#br0">14732 14471 8312,'-8'-8'-593,"1"1"789,-1-1 1,-1-1 0,-1-2 0,3 0 393,4 1 1,-2-1-1,1 0 93,2 1-527,1 4-116,1-4 1,1 13-1,1-2 1,3 5 81,1 6 1,-3 3-1,3 6-56,-1 1 1,3 2 0,-1 2-1,3 2 25,1 1 1,3 2-1,1 1-123,2 0 1,-4 0 0,2 0-128,0 0 1,1-4 0,3-1 0,-3-1-59,0-2 0,-2-3 0,-4-2-243,1-1 0,-4-5-284,0 1 1,-4-2 100,0-2 1,-3-3 0,-3-1 642,-5-1 0,-1-1 0,-6 0 0,-2 2 0</inkml:trace>
  <inkml:trace contextRef="#ctx0" brushRef="#br0">14657 14747 8330,'-16'-27'0,"0"-4"0,7 2 35,2-6 1,2 1 0,5-4-1,2 0 221,5 1 0,2 1 0,8-2 205,2 2 0,6-7 0,3 4-237,3 2 1,5 1 0,-1 4-1,-1 5-273,-1 3 1,-5 7 0,-4 4 48,-1 5 1,-3 3 0,-2 7-174,-4 1 0,-7 4 0,-3 7 0,-4 4 36,-4 2 1,-7 7 0,-6 3 268,-3 1 1,-2 3 0,0-6 0,-2 2 53,-1-2 0,1 3 0,3-4-138,4 1 0,1-6 1,6-5-1,0-2-106,3-2 0,6-6 0,12-3-126,10-3 0,10-7 1,6-4 126,6-3 0,5-1 0,-3 2 0,-2 1 60,-3 0 0,-7-2 1,-1 7 180,-6 0 0,-13 2 0,-8 8 109,-10 3 1,-8 7 0,-12 4-111,-3 2 0,-6 1 1,-2 1-325,2-1 0,-3 0 0,2-1 1,2-2-419,3-4 1,1-2-1,4-1-1736,1-1 2295,6-4 0,3 4 0,4-4 0</inkml:trace>
  <inkml:trace contextRef="#ctx0" brushRef="#br0">15561 14556 8568,'-21'0'-148,"4"0"1,3 1 0,4 2 0,1 4 213,2 3 1,5 4 0,-2 1 0,3 2 0,1 2 0,1 1 242,3 1 1,5-1 0,7-2 0,0-5-385,3-5 0,1-3 0,1-5 72,1 0 0,0-2 1,2-4-1,-1-6 123,-2-3 1,-1-3 0,-6-3 9,-1-1 0,-6 1 0,-4 0 175,-1 0 0,-7-1 0,-3 2 0,-7 2 156,-6 4 1,-5 4-1,-6 1-199,0 2 0,2 5 1,0-2-1,3 4-667,1 4 1,5 5 0,4 7-1233,2 0 1637,5-3 0,6 7 0,4-3 0</inkml:trace>
  <inkml:trace contextRef="#ctx0" brushRef="#br0">15934 14375 7764,'-6'0'3275,"1"0"-1642,5 0-990,5-5 0,-4 3 0,4-4 0,-1 0-403,3 0 0,-1 2 1,1-3-1,3-1-268,3-1 0,0-2 0,5 0 69,0 1 1,6-1 0,2-1 0,1-2-533,3-4 1,1 2 0,0-2-208,1-1 0,-3 0 0,-2 1 1,-2 4-244,-5 2 0,0 2 1,-6-1-1247,-1 0 2187,-6 6 0,-7 0 0,-6 5 0</inkml:trace>
  <inkml:trace contextRef="#ctx0" brushRef="#br0">16221 14087 8418,'-6'-5'-63,"-2"-5"888,4 3 80,0-2 0,6 4 0,0 5-466,2 6 1,4 7-1,-1 2 1,2 3-190,2 4 1,0 0 0,-1 4-142,1 0 1,-4-3 0,0 4-3,1-1 0,2 4 0,0-2-204,1 3 0,0-3 0,-1 1 0,1-1-211,0-1 1,-4-4-1,0-8-164,1-3 1,6 0 0,4-9 0,2 0-1218,1-2 1689,1-6 0,4-1 0,1-4 0</inkml:trace>
  <inkml:trace contextRef="#ctx0" brushRef="#br0">17050 13864 8455,'-17'-21'193,"1"1"1,4 1 0,7 2 343,2 2 1,4 5-1,3 7 1,3 3-36,2 3 0,2 7 0,0 6 0,-1 3-17,1 4 0,3 5 0,2 0-436,0 3 0,1 1 0,2 0 1,-3 0-268,-1 0 0,1 1 0,-3 1 1,1 2-478,-1-2 0,-2-2 0,-3-4-1007,-1-3 0,-5-6 1702,2-1 0,-8-10 0,-2 2 0</inkml:trace>
  <inkml:trace contextRef="#ctx0" brushRef="#br0">16997 13917 8455,'-6'-53'-26,"3"-3"1,7 2 104,7 2 1,9 10-1,9 0 1,2 4 339,5 4 0,2 6 1,4 3-121,1 2 1,-1 3-1,0 4 1,-4 5 102,-7 6 0,-5 7 0,-8 3-359,-4 6 1,-7 12-1,-5 1-152,-8 6 0,-7 3 0,-12 1 0,-5 3-79,-4 1 1,1 1-1,-2 2 76,1-2 0,4-3 1,1-8-70,5-3 0,-1 1 1,3-3-6,6-2 1,18-12 0,14-12 128,12-10 0,10-10 1,8-2-1,2 2 293,1 0 1,3 3-1,-4 2-19,1 4 0,-9 3 0,-11 4 237,-6 4 0,-14 4 1,-5 6-1,-12 7 138,-14 5 0,-11 7 1,-6 3-327,-2 1 0,-5 2 0,1-1-678,4-3 1,-1 2 0,8-5-1063,3-2 1,5-3 1473,8-5 0,8-1 0,5-8 0</inkml:trace>
  <inkml:trace contextRef="#ctx0" brushRef="#br0">17859 13853 8449,'6'-4'136,"0"1"0,-4-4 2725,1-1-1419,1 3 0,-5 0 0,-2 7-467,0 1 1,-4 3 0,3 6-700,2 2 0,1-1 1,1 6-466,0 3 0,0 0 0,0 3 0,1-3-718,2-1 0,0 1 0,4-1-412,1 0 0,5-1 0,3-2-1601,0-4 2920,-3-7 0,12-2 0,-3-5 0</inkml:trace>
  <inkml:trace contextRef="#ctx0" brushRef="#br0">18188 13534 8440,'-5'-15'159,"-4"2"0,6-4 1,0 2-1,2 2 954,1 1 0,1 3-290,3 2 1,2 2-1,4 5-340,1 0 0,1 1 0,2 3 0,4 4-142,2 5 1,1 0 0,2 5-211,1 0 1,4 6-1,5 2 1,2 1-501,4 3 0,-1 1 1,0 1-234,-2-1 0,-1-2 0,-6-2-239,0-1 0,-7-2 0,-1-7 0,-5-4-2023,-4-4 1723,-7 0 1141,0-8 0,-14-1 0,-3-6 0</inkml:trace>
  <inkml:trace contextRef="#ctx0" brushRef="#br0">18625 13343 8484,'-16'-11'787,"8"0"-173,-3 1 1,3 4 0,-3 3-143,1 6 0,-1 4 1,2 7-198,2 4 1,-3 2-1,3 2 1,-2 3-115,-2 4 0,-3 3 0,0 2-67,1 1 0,0 5 1,0-1-49,-2 3 0,1 0 1,5 1-1,0-2-83,2-2 0,4-6 0,-3-5-19,1-2 0,2-3 0,3-5 1,0-4-41,0-2 0,0-5-190,0 0 1,4-4 0,3 0-75,3-2 0,2-1 1,1 0 359,1 0 0,10-4 0,-2-2 0</inkml:trace>
  <inkml:trace contextRef="#ctx0" brushRef="#br0">19369 13704 8257,'-21'0'218,"1"0"0,2 0 666,4 0 1,7 2 0,4 0-517,6 2 0,4-1 0,7-3 0,5 0 65,5 0 1,3-1-1,5-3-123,0-3 0,1-2 0,2-3 0,4-2-124,2-4 1,-2-2 0,0-1-354,2-1 1,0 1 0,0 0-575,-2 0 0,-4 3 1,-9 2-1,-7 3-1779,-6 4 2520,0 5 0,-17 0 0,3 4 0</inkml:trace>
  <inkml:trace contextRef="#ctx0" brushRef="#br0">19592 13534 8305,'-10'-10'913,"4"4"1,1 2-368,5 8 1,4 2 0,0 4 0,2 2 71,3 2 0,0 3 0,2 5-198,-1 3 0,2-1 0,1 3-291,1-1 1,1 3 0,-5-1 0,1 0-448,-1 0 0,1-3 1,0 2-143,-1-1 0,1-4 0,0-6-136,-1 0 0,2-3 1,1-6-1,2-5-715,2-4 1311,5-4 0,1-10 0,3 0 0</inkml:trace>
  <inkml:trace contextRef="#ctx0" brushRef="#br0">20571 13247 8469,'-6'-17'804,"-3"3"542,2 7 1,2 4-216,1 6 1,7 7-1,1 5-730,2 1 1,-2 3-1,3 5 1,1 2-494,2 1 1,0-3-1,1 2-1,0 0 1,-1-2 0,1 4-1,-1 1-542,1 2 0,-4-4 0,-1-2-517,-1-2 1,-2-2 0,-3 0-1,0-1-1125,0-2 2277,-4-3 0,-12-4 0,-6 0 0</inkml:trace>
  <inkml:trace contextRef="#ctx0" brushRef="#br0">20475 13172 8469,'22'-37'-153,"1"1"0,6 7 675,6 0 0,6 7 0,4-1 0,1 7 135,-1 4 1,-6 0 0,-3 9 0,-4 0-67,-4 2 1,-10 7 0,-9 3-785,-3 4 1,-5 7-1,-8 2 102,-7 5 0,-6 0 0,-5 1 0,-2 1-241,0-2 0,-4 4 1,4-5-9,0-3 0,2 1 0,7-10-338,4-1 1,8-2 537,6-4 1,14-3 0,11-8 177,5-3 0,5-3 0,2 0 79,0-1 0,1 5 0,0 3 0,-5 2 384,-3 1 0,-13 1 0,-2 2 162,-9 4 1,-8 4 0,-5 3-1,-8 4-26,-8 2 0,-8 5 1,-8 0-574,-3-2 0,3 0 0,0-3-272,-1-2 1,7-3 0,2-4-3006,4-1 3213,7-4 0,19-11 0,8-6 0</inkml:trace>
  <inkml:trace contextRef="#ctx0" brushRef="#br0">21209 13353 8317,'-25'-16'939,"6"2"212,8 2 1,8 6 0,2 1-1,5 2-49,2-1 0,1 0-766,3 4 0,4 5 0,1 2 0,-2 3-681,-2 0 1,0 5 0,0 0 215,-1 1 1,-3-1 0,-1 2-234,-1 2 1,2-3 0,-3-1 0,-2-1 108,-1 0 1,-1 1 0,0-5 363,0 1 62,0 0 1,6-10 0,5-5 0,7-5-351,5-5 0,6-3 0,6-4 177,4-1 0,2 1 0,2 0 0</inkml:trace>
  <inkml:trace contextRef="#ctx0" brushRef="#br0">21475 12981 8575,'0'-21'532,"1"-1"1,4 2-1,7 4 1,7 5 877,4 6 0,7 4 0,-3 2 1,3 4-447,2 6 0,-6 1 0,7 5-482,1 2 0,-2 1 0,4 3-182,1 2 0,-5-3 0,1 3-43,-3-3 1,-6 0-1,5-2 1,-1-1 85,-1-2 1,-1-4-1,-4 2-1863,-1-4 1,-3-4 0,-2-1 1519,0-1 0,-2-1 0,-4-4 0</inkml:trace>
  <inkml:trace contextRef="#ctx0" brushRef="#br0">22135 12672 8266,'-28'0'209,"0"2"1,6 1 237,1 4 0,6 9 0,-3 5 0,-1 6 353,-1 4 0,-1 5 0,0 3-324,0 3 1,-1 0-1,1 2 1,0 0-320,-1-2 0,6 2 0,2-10-238,2-3 1,1 0 0,2-6-432,2-2 1,2-5 0,5-4 0,1-3-597,3-4 0,3-2 0,6-6 1108,1-3 0,10-7 0,-2-5 0</inkml:trace>
  <inkml:trace contextRef="#ctx0" brushRef="#br0">22220 12076 8393,'15'-31'120,"3"0"0,7 2 376,3 5 0,4 2 1,2 6-1,3 4 124,1 4 1,-5 5 0,0 0-1,-5 4-175,-2 6 1,-6 1-1,-6 11 1,-3 3-389,-4 1 0,-3 7 1,-9-2 117,-6 3 1,-4 4 0,-6 1-81,-1-2 0,-2-1 0,-1-1-141,1 0 0,-2-1 1,3-3-1,1-4 53,3-5 0,10-4 0,-1-4 111,5-1 1,3-4 0,9-3 0,9-6-26,6-4 0,10-2 0,7-3-489,3-2 1,4 5 0,1 0 395,1 3 0,-3-2 0,3 2 0</inkml:trace>
  <inkml:trace contextRef="#ctx0" brushRef="#br0">22698 13151 8380,'-15'-5'110,"4"0"1,1-6 0,5 0 467,4 1 0,2 0 1,4 2-1,4 1-166,4-2 1,6-1 0,-1-4 0,3-4-126,4-2 0,2-1 0,6-1-426,3 1 0,-2-4 0,5-1 1,0 0-261,-1 0 0,-2 1 0,-4 5-138,0 2 1,-5 2 0,-3 4 0,-5 1-861,-5 6 0,-8 2 1397,-6 3 0,-9 5 0,-13 1 0,-5 4 0</inkml:trace>
  <inkml:trace contextRef="#ctx0" brushRef="#br0">22996 12811 8380,'-33'9'49,"-2"-2"1,3 3 0,-1-4 0,4 1 0,4 0 563,5 1 1,5 1 0,8 2-325,3 0 1,4 1-1,5 2 1,6 2-48,5 1 0,6 3 0,2-3-90,5-1 1,1 4 0,4-3-282,1-1 1,-2 3 0,3-5-648,-3-1 1,2 3 0,-1-3 775,-3-4 0,1 2 0,-5-5 0</inkml:trace>
  <inkml:trace contextRef="#ctx0" brushRef="#br0">23602 12587 8515,'-10'-6'-185,"4"-3"103,1 8 1,5-3 0,0 8-96,0 3 1,1 2-269,3 2 445,2-1 0,4 1 0,1 0 0</inkml:trace>
  <inkml:trace contextRef="#ctx0" brushRef="#br0">23879 12545 12840,'-7'-7'-402,"0"-1"1,4 5 1729,0-4 0,3 4-1064,3 0 0,3 2 0,6 0-155,2-3 1,3-2 0,4-5 0</inkml:trace>
  <inkml:trace contextRef="#ctx0" brushRef="#br0">24304 12311 8531,'-10'-11'518,"0"0"0,3 1 766,4-1 0,3 2 0,3 0 0,4 2-662,3-1 1,2 2 0,1 0-2096,1 1 0,8 1 1473,0 0 0,6 3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22315 9161 9240,'-10'0'-149,"-1"-3"0,1-1 0,-1 0 0,0 1 0,1-1 228,-1 2 0,0 1 0,1 1 0,-1 0 1,0-1 231,1-3 0,-1 3 0,1-4 0,-1 2 0,0-2 334,1-1 0,-1 2 0,0-1 0,1 0-220,-1 2 1,0-1-1,1 0-217,-1 2 0,0 4 0,1 3 0,-1 1 1,2 2 112,2 2 1,-2-3 0,6 0-206,0 1 0,2 1 0,2 2 0,4 0 98,6-1 0,5 0 0,9-2-87,4-1 1,7-3 0,7 2-43,5-2 0,8 0 0,2-4 0,2 0-79,-28 0 1,1 0 0,1 0-1,2 0 1,2 0 0,2 0-57,1 0 0,-1 0 0,-2 0 1,0 0-1,-1 0 0,-1 0 1,-1 0-1,0 0 82,-2 0 1,0 0-1,-2 1 1,-2 1 0,26 2 4,-8-2 1,-6 3 0,-10 0 0,-3 0 121,-3-1 0,-3 3 1,-5-2-169,-3 1 1,-3-2 0,-3 2-267,-1-2 1,1 5-1,2-2 1,1 3-2021,-1 4 1,1 1 2277,0 6 1,-1 3 0,1 7-1</inkml:trace>
  <inkml:trace contextRef="#ctx0" brushRef="#br0">2425 9959 19595,'-21'-11'-597,"0"-3"0,0 0 0,4 2 649,3 4 1,2 3 0,1 6-1,-1 3 287,-2 3 0,2-1 1,-2 1-1,2 1 148,2 2 1,-2 0 0,-1 1-299,-1 0 1,1-1-1,4 2 1,2 1-27,-1 1 0,3 1-204,2-5 1,2 1 0,2 0 0,3-2 113,7-2 0,9-2 0,10-5 212,4 0 1,5 0 0,7 0-183,4 0 0,6-5 0,-26 2 0,1-1 0,0-1 0,0 1-30,1-2 1,0 1-1,3-1 1,1 1-1,2 0 1,0 0-61,2-1 0,0 1 0,2-2 0,-1 0 0,-3 0 0,-1 0 104,1 0 1,-1 1 0,-1 0 0,0 0 0,-5 0 0,0 1 0,24-4 319,-9 2 1,-12 1 0,-10 3 449,-5 0 0,-4-1-133,-4 4-1292,-5 0 0,-1 5-780,-5 2 0,0 6 955,0 1 0,4 5 0,2-2 0</inkml:trace>
  <inkml:trace contextRef="#ctx0" brushRef="#br0">10392 10151 10889,'-11'0'-210,"-3"0"0,0 1 0,1 1 0,1 2 8,1-2 0,0 0 0,-2 1 0,0 2 703,3 0 0,-4-2 1,3 0 170,0-1 0,-1-2-62,1 0 1,4 0 0,1-2 63,1-1 1,2 0-1,3-4-239,0-1 1,1 2 0,3-1-256,3-1 1,6 3-1,2 0 72,2 1 0,-2 2 1,5-2-199,2-1 1,2 4-1,-1-3 1,1 3-100,5 1 0,3 0 0,2 0-39,1 0 0,6 0 0,0 0 88,7 0 0,3 0 1,9 0 45,-29 0 0,0 0 0,0 0 0,1 0 0,0 0 0,1 0 0,0 0 0,1 0-107,1 0 0,1 0 0,-1 0 1,0 0-1,0 0 0,0 0 42,1 0 0,1 0 0,-1 0 0,1 0 0,0 0 0,0 0-6,1 0 0,-1 0 0,-2 0 0,1 0 0,-1 0 0,1 0-19,0 0 1,0 0 0,-1 0-1,-1 1 1,1 1 0,-1 0-1,-1 1 1,0 0-131,-1-1 0,-1 2 0,25 5 1,1-3 106,-2 0 0,0 2 0,-2-3 1,-3 0 44,-2-1 1,1 0 0,5-4-38,3 0 0,-2 0 0,6 0-42,-31 0 0,1 0 0,0-1 0,0 1 0,0-1 0,0-1 69,1 1 0,0-1 0,-2-2 1,0 1-1,3 0 0,-1 1 23,-1-1 0,0 0 0,-1 1 1,0 1-1,2-2 0,0 0 0,-1 0 1,1 0 30,-2 0 1,0 0 0,24 0 0,-5 0 269,-2 2 1,-1 1 0,-5 0 213,-2 0 0,-8 0 0,-8 0 456,-5 0 1,-8 0 1305,1 0-1652,-8 0 1,1 0-253,-8 0 1,-2 0 0,-4 1-1,-2 1 18,-2 2 0,2 3 0,-2-2-340,2 1 1,1-3 0,0 3-1674,1-1 0,-1 2 0,1-2 126,-1 0 1,1-1 0,1 3-276,-2 1 0,3 1 1782,-6-2 1,2 2 0,1-3 0</inkml:trace>
  <inkml:trace contextRef="#ctx0" brushRef="#br0">16114 10268 16374,'-27'-5'-288,"1"-1"0,6-5 0,2 0 0,5-2 513,5-2 1,0 1-263,4 4 1,5 0-1,8 2 1,4 2 359,4 1 1,5 0-1,1 3 1,5-1-65,2 0 0,-4 2 1,6 1-1,-1 0-168,0 0 0,4 0 1,2 0 46,1 0 0,1 0 0,4 0-42,3 0 0,9 0 0,-24 0 1,2 0-1,1 0 0,1 0 11,1 0 1,2 0 0,3 0-1,1 0 1,2 0 0,1 0-146,1 0 0,1 0 0,7 0 0,0 0 0,1 0 0,0 0 119,0 0 1,0 0 0,1 0 0,1 0 0,0 0 0,0 0 0,1 0-1,1 0-136,1 0 0,0 0 0,-2 2 1,-1 0-1,1-1 0,1 1-168,-1-1 0,0 0 1,0 1-1,1-1 0,-19 0 1,1-1-1,-1 1 193,3 0 0,0 0 1,-1 1-1,18 0 0,-1-1 1,2-1-1,-1 0 0,-1 0 1,-1 0-33,0 0 0,0 0 0,0 0 0,1 0 0,-2 0 0,0 0 45,-1 0 1,-2 0 0,1 0-1,-1 0 1,-4 0 0,-2 0-1,0 0 1,0 0-58,-1 0 0,-1 0 0,-2 0 1,-1 0-1,-1 0 0,-1 0 249,-2 0 0,-2 0 1,-2 0-1,-1 0 1,25 0-1,-5 0 260,-3 0 1,-11 0 0,-2 0-81,-7 0 1,-5 1 0,-6 2 243,-3 0 0,-2 2-1126,-8-1 1,-4 3 0,-7 6 0,-7 2 526,-6 2 0,-3 5 0,-1 5 0</inkml:trace>
  <inkml:trace contextRef="#ctx0" brushRef="#br0">6765 9246 15259,'-4'-10'-3601,"1"-1"2959,0 0 0,2 4 997,1 0 0,4 4 1,0-5 470,2 0 0,-2 2-171,3-1 1,-3 1-356,3-1 0,-1 1 0,2 4 0,-1-2 69,1 2 0,2 1-335,0 1 1,4 1-1,2 1 106,0 2 1,2 1-1,5-3 1,1 2 1,5-2 1,6-1 0,5-1-39,5 0 0,7-1 1,7-3-109,-28 1 0,1-1 0,1-2 0,1-2 1,4 0-1,1 0-50,0-1 0,0 1 1,0-2-1,0 1 0,-2 1 1,-1 1-1,1-1 1,-1 0 31,-1 1 1,0-1 0,0 1 0,0 0 0,1 2-1,-1 0 5,-1 2 1,-1-1-1,0 0 1,-2 0 0,0 2-1,0 0 39,-1 1 1,0 0 0,24 0 0,1 1 15,-4 0 0,-3 0 1,3 0 67,-2 0 1,-8 0-1,-2 0 1,-5 0 152,-2 0 0,-4-1 0,-2-2-106,-3 0 0,-1-2 0,-7 3 0,1-2-221,-1 2 0,-1 1-64,-3 1 0,0 4-54,-1 3 1,-4 6 54,-2 2 1,2 8 0,0 0-1</inkml:trace>
  <inkml:trace contextRef="#ctx0" brushRef="#br0">4393 8172 13860,'-1'-10'-544,"-2"2"1,0 1 0,0-2 782,2 0 0,1-2 0,0 1 0,1-2 0,2-1 73,0-1 1,2 0 0,-1 2 0,2-1-86,-1-1 1,5-2-1,-3 3-32,2-1 0,2-5 0,1 1-10,2-2 1,-2-1 0,3 0 0,-1-2 1,1-2 1,4 2 0,-2-6-64,3 0 0,3-3 0,0-2 0,3-2 70,2 2 1,-4 2 0,5 2-52,0 2 1,1 1 0,-2-2-56,-3 5 1,1 5 0,-1 1-8,-1-1 1,-2 4 0,-1 0-1,1 4-109,-1 0 0,1 2 1,2 0-47,1 2 1,3 5 0,-2-3 0,1 2-32,3-1 0,5-1 1,4 3 37,3-2 0,1 0 0,2 0-33,1-3 0,6 1 0,2-1 33,5-1 0,0 2 1,-29 3-1,0 0 1,1 0-1,1 0 18,1 0 1,0 0 0,-1 1-1,0 1 1,0-2 0,1 0-90,-2 0 0,-1 1 1,27-2-1,3 4 117,-29 0 1,0 0-1,26 5 1,0 1 2,-2 0 1,1 3 0,3-3-1,-28-2 1,0-1 25,1 1 1,1-1 0,-2-1 0,0 0-1,0 1 1,-1 0-30,0-1 1,1 1-1,0 0 1,1 1-1,0-2 1,0-1-1,0 1 1,-1-1-21,1-1 0,0 1 0,1-1 0,-1 0 0,2 0 1,0 0 16,1 0 1,1 0 0,2-1-1,0 1 1,2-2 0,0 0-68,0-1 1,0-1-1,2-1 1,1 1-1,2-2 1,0 1-1,1-1 1,0 0 102,3-1 0,-1 0 1,-2 1-1,-1-1 1,2-1-1,-1-1-56,0 2 0,-1-1 0,-1 1 0,0 0 0,2 1 0,0 1 124,1 0 1,-1-1 0,-1 2 0,-1-1 0,-1 1 0,0 0 0,-2 1 0,0 0-22,-2 0 0,1 1 0,1 0 0,1 1 1,-2 0-1,0 2-23,0-1 0,0 0 0,0 0 0,0 1 0,-3 0 0,0 1-23,0 1 1,0 1 0,2 1 0,0 0 0,1 0 0,-2 0 0,1 1 0,-2-1-146,-1 0 1,0 1-1,-1-1 1,0 0 0,-1 0-1,-1 0 101,3-1 1,-1-1 0,1 1 0,0 0 0,0-2 0,-1 0 84,-1-1 1,0 0-1,0 0 1,0-1 0,0 0-1,1 0-24,0 0 0,-1 0 0,1 0 1,0 0-1,1 0 0,-1 0 1,-2 0-1,0 0 20,-2 1 0,0-2 0,-1 0 0,0-1 0,26-3 64,-1-1 0,-8 3 0,2-3 0,-8 1 311,-5 3 1,-3-3 0,-4 1-334,-4 2 0,-1 1 1,-10 1 401,-1 0 0,-5 0-964,-1 0 219,-4 0-303,1 0 506,-4 0 1,-1 8 8,-2 3 0,0 3 1,-3 1 34,2 7 1,-5 4 0,2 7 0,-3 2 187,-5 4 0,0 4 1,-4 3 24,1 3 1,1 0 0,-3 1-11,2 0 0,-1-2 0,6-2 0,4-4-94,4-3 1,0-2-1,2-5-40,0 0 1,3-4 0,3-1-276,0-1 1,4-4 0,-2-6-1,0 0-1286,-1-3 453,0-2 0,-4-3 0,-2-3 16,-6 0 0,-1 7 1143,-12-1 1,-8 6 0,-8 0 0</inkml:trace>
  <inkml:trace contextRef="#ctx0" brushRef="#br0">8541 6873 8587,'15'-26'-14,"2"0"0,3-2 0,-1 3 1,-2 4-1,-2 2 61,-2 1 1,-1 5 0,-2-2-1,0 1 254,-3 0 0,1-1 0,-4 5 157,-2-1 0,-1 0-178,-1 1 0,-1 4-161,-2 2 0,-3 8 0,-5 4-103,0 5 1,-3 8 0,-1 8 0,-2 3 59,-2 3 1,-4 8-1,-3 6-31,-1 3 0,2 2 0,-4-1-95,15-27 1,-1 1 0,-2 1 0,-2 1 0,1-1 0,-1 1 0,-1-2 0,1 1-12,-1-1 0,1 1 1,1-2-1,1 0 1,0-1-1,-1-1-94,-15 22 1,6-8-1,2-6 1,2-7-220,2-6 1,0 0 0,-1-5 31,1-1 0,1-1 0,1-2 0,1 2 342,0 2 0,1-1 0,-1 5 0,1 0 0</inkml:trace>
  <inkml:trace contextRef="#ctx0" brushRef="#br0">7903 6842 13924,'5'-38'4,"2"6"1,7 9 1083,4 8 0,6 2 1,4 9-681,-1 2 1,-5 6 0,-4 3 0,0 2 186,-2 2 0,4 5 1,-3 4-376,-1 4 0,0 7 0,-6 1-302,1 6 0,-4-1 1,-1 2-1,-1 0 71,-3-1 0,-1 7 0,-1-1-779,0 3 0,0 3 0,0 5 0,0 6 776,1-28 0,-2 1 0,-3 6 0,-1 2 0,-1 1 1,0 0-1</inkml:trace>
  <inkml:trace contextRef="#ctx0" brushRef="#br0">15614 7267 17547,'0'-3'-2351,"0"7"2396,0 13 1,0 9 0,0 11 0,0 4 190,0 4 0,2 7 0,0 1 1,0-23-1,-1 2-28,1 2 0,-1 1 0,0 1 0,-1 0 0,0 5 0,0 0-340,0 0 0,0 1 0,0 0 0,0 0 0,0 1 0,-1 0 145,-1 1 1,0 1-1,0-3 1,0 1 0,-2 0-1,-1-1-43,2-2 0,-1-1 0,1-1 0,0-1 0,-1-2 1,0 1-1,1-3 0,0 0-116,1-2 0,-1-1 1,-1 23-1,1-6 72,0-4 1,-6-5-1,2-4 1,-1-4-33,1-5 0,2-7 0,5-4-583,0-2 1,0-2-1,0 1 689,0-1 0,0-4 0</inkml:trace>
  <inkml:trace contextRef="#ctx0" brushRef="#br0">15699 7139 18666,'5'-27'-235,"7"-2"0,12 4 0,10 2 770,11 5 1,12 2 0,-25 10 0,1 0-455,3-1 0,1 0 1,5 1-1,1-1 0,5-1 1,1-2-1,4 1 0,1-2-361,-14 4 0,0-2 1,0 2-1,1-1 0,0 1 1,1 0-1,2 0 1,1-1-1,-1 1 278,0 0 1,0 1 0,1 0-1,0 0 1,1 1 0,0-1-1,0 1 1,0-2 0,0 2-44,2 0 0,0 0 0,0 1 0,-1-1 0,0 1 0,0 1 0,0-1 0,0 1 0,0 0 0,0 0 0,0 1 0,0-1-57,1 0 1,0 1-1,-1 0 1,3 1-1,0 0 1,-1-1-1,1 1 1,1-2-1,-2 1 2,0 1 0,-1-1 0,0 1 0,-4-1 1,1 0-1,-2 1 0,16 0 0,-2 0-33,-3-1 1,-1 0 0,-2 0-1,-2 1 1,-4 0 0,-2 2 0,-3-1-1,-1 0 103,-3 0 0,-2 0 0,-1 0 0,-1 0 0,20 0-314,-7 0 1,-7 1 0,-10 2-882,-3 4 1225,-7 8 0,-3 1 0,-4 5 0</inkml:trace>
  <inkml:trace contextRef="#ctx0" brushRef="#br0">15391 10555 9129,'0'-21'-225,"6"1"0,5 2 0,5 5 0,5 5 0,4 5 66,4 6 1,-2 2-1,1 6 1,0 0 111,0-1 1,-2-3 0,-5 1 0,-1 0 291,-2 1 0,-3-2 0,-5 1-22,-3 0 1,-3-2-1,-5 0 1,-2 0 207,-4-1 0,-8-1 1,-4 2-282,-4-1 1,-6 3-1,-6-1 1,-4 2-49,-2 2 1,-10 3 0,-5 2-153,26-8 1,-1 0-1,-2-1 1,0-1-1,-5 2 1,-1 0-1,-2-1 1,-1 0-187,-3 0 0,-2 0 0,-5 2 1,-1 0-1,-5-2 0,0 0 221,-2 0 0,1-1 0,18-3 0,1 0 0,0-1 1,-19 1-1,1 0 35,0-1 0,-1 1 0,0-1 0,0 1 0,0-2 0,0 1 0,-1 1 0,1 0 15,1 0 0,1 0 0,-1 2 0,0-1 0,18-1 1,0-1-1,-1 0-39,0 1 1,0 1 0,-1-1 0,0 0-1,1 1 1,-1 0 0,1-1 0,0 1-1,0-1-11,-18 3 0,1-1 0,0-2 0,0 0 0,4-1 1,-1-1-1,2 0 0,0-1 38,1 1 0,0-2 0,5 0 1,0-2-1,-1-1 0,1 1 38,1-2 1,1 0 0,3-2 0,0 0 0,2-1 0,1 1-34,-1-2 0,1 1 1,3 1-1,2 0 1,0-1-1,1-1 1,3 2-1,1-1-61,-26-5 0,7 5 0,3 1-225,5-2 1,4 3 0,9 0-1,6 2-341,5 1 1,6 3 598,3 4 0,2 1 0,5 2 0</inkml:trace>
  <inkml:trace contextRef="#ctx0" brushRef="#br0">16689 11151 17148,'-22'-20'-1015,"2"2"1,1-7 0,4 4-1,2 2 1668,4 1 1,5 5-446,1-1 1,3 7 0,3 3-1,4 4 272,3 4 1,5 5-1,4 8-352,5 3 0,3 0 0,7 10 1,3 2-109,2 2 0,4 3 1,-2-2-78,3 4 0,-21-18 1,-1 1-1,3 0 0,0 1-104,0-1 1,1 2 0,-1 0 0,1 1 0,-1-1 0,-1 0-1,0 0 1,-2 0-42,0 1 1,0 1-1,-1-2 1,-1-1-1,19 22-342,-3-5 0,-7-8 0,-3-8 1,-1-5-394,-1-5 1,-9-7 936,3-3 0,-3-3 0,-4-1 0,-3 0 0</inkml:trace>
  <inkml:trace contextRef="#ctx0" brushRef="#br0">17593 11034 8576,'-17'-27'250,"2"6"1,4 11 68,1 5 0,-5 13 0,0 8-141,-1 6 0,-7 5 0,-6 7 1,-7 1 134,-6 4 1,-2 2 0,19-19 0,0-1-68,0 0 0,-1 0 1,-2 3-1,0 0 1,-3 1-1,0 1-251,-2 1 1,0 1 0,1-1 0,0-1 0,0 1-1,0 0 1,3-3 0,0-1 16,2-1 0,0 0 0,2 0 0,0 2 0,2-1 0,0 0-612,-17 22 1,6-5-1,14-1 600,2 1 0,7 5 0,8 1 0,2-1 0,1-1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10541 6703 11841,'0'-7'-848,"0"0"0,0-1 663,0-2 1,-1 4 0,-2 2-1,0-1 262,0-2 1,-1 1 7,0-1 0,-3 3-337,3-3 276,1 5 0,8-3 0,2 5 33,2 0 0,3 0 0,3 0 0,7 0-79,5 0 0,8-1 1,7-3 45,6-3 1,10-3 0,-24 3 0,2 1-12,0-1 1,1-1 0,1 0 0,1-1 0,4 1-1,0 0-70,1 0 0,1 0 0,-3-1 1,1 0-1,0-1 0,-1-1 0,-2 0 1,-1 1 84,-1-1 0,0 0 0,-2 2 1,0 1-1,-1-1 0,1 1 1,-2 0-1,0 1 18,-2 0 0,-2 1 0,22-6 0,-7 1 4,-5 0 1,-1 2-1,-7 1-45,-5 1 0,-8 4 0,-5 0-237,-2 2 0,-2 2 0,0 2-315,-3 4 1,-2 6 0,-5 3-408,0 0 952,0 2 0,-10 8 0,-2 1 0</inkml:trace>
  <inkml:trace contextRef="#ctx0" brushRef="#br0">8371 5469 14938,'-11'-5'-476,"2"-1"1,2-4 0,3-1 0,3 0 379,1 1 0,1 0 0,3 3 387,3 4 1,6 2 0,2-1-1,2 0-27,2-2 1,5 1 0,6 2-195,4-3 1,5 3 0,7-4 0,5 2-63,5-1 0,3-1 1,-27 4-1,0 0-31,-1-1 0,1 1 0,2-1 0,0 0 0,0 2 0,-1 0 1,0 0-1,-1 0-35,-1 0 0,0 0 0,0 0 1,0 0-1,27 0-42,-2 0 0,-1 0 0,-9 0 0,-1 0 230,-1 0 0,3 5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3212 13321 8574,'-10'0'9,"-1"0"1,0 0 0,1 0 968,-1 0-598,5 0 0,3 0 1,6-1-361,4-2 1,3 1 0,2-1 0,1 1 50,1-2 0,1 3 0,-1-4 0,4 2-48,2-1 0,1-1 0,2 3 0,2-3-119,3-1 1,3 3 0,2-3 88,2 1 0,3-3 0,5 1 0,-1-2 31,1 2 1,-1-2-1,1 2 1,1-3 1,2 0 1,-7-1 0,0 0 0,-5 2 83,-2 2 1,-4-1-1,-1 4 56,-1 2 0,-6 1 0,-5 1-48,-4 0 1,0 0 0,0 1 55,-1 2 0,0 3 143,-3 5 0,-2-1-43,-5 1 1,0-4 0,-2-1-402,-1-1 0,1-2 1,-4-1-728,1 1 854,1-2 0,0 9 0,-2-4 0</inkml:trace>
  <inkml:trace contextRef="#ctx0" brushRef="#br0">6892 13215 8435,'-16'-11'56,"2"1"0,7-1 1272,3 0-628,3 6 0,2 0-445,3 5 0,-2 0 0,5 0-67,1 0 1,3 3 0,2 1 42,1-2 1,5 3-1,-1-1-119,2-2 0,6-1 1,3-1-1,6 0-119,4 0 1,3 0 0,6-1-118,5-3 1,-24 2 0,2-2-1,3 0 1,1-1 0,0 1-1,2 0-116,-1 0 1,0 1 0,0 0 0,0 0 0,1-1 0,0-1 150,1 2 1,-1-1 0,-3 3 0,0-1 0,-1-1-1,-1 0 1,-1 0 0,-1 1 43,27 0 1,0-3-1,-6 1 125,-5 2 1,-6 1-1,-11 1 1,-5 0 372,-1 0 0,-7 0 1,-1 0-186,-4 0 1,-1 1 0,-2 1 238,-1 2 0,-4 1 472,0-2-434,-2-2-1226,-1 4 1,0-4 680,0 3 0,0 7 0,0 5 0</inkml:trace>
  <inkml:trace contextRef="#ctx0" brushRef="#br0">12732 13098 8402,'-11'-5'123,"1"0"1,0-3 0,2 2 527,1 2 233,0 0-603,1 4 1,1 1 0,5 3 205,0 3 0,0-1-166,0 1 1,5-4-1,2 3-49,2-1 1,2-1 0,0-4-160,-1 0 0,6 0 0,0 0 1,3 0 6,2 0 1,-1 0-1,9 0-283,0 0 1,8 0 0,6 0-1,6 0 26,7 0 0,-25 0 0,2 0 0,2-1 1,2 0 52,1 0 1,0-1 0,1 1 0,-1-1 0,2-1 0,1-1 25,-2 0 1,1 0 0,1 0 0,1 0 0,-3 0 0,1 0 0,-2 0 0,-1 2 103,-3-1 0,0 1 1,-3-2-1,0 0 1,24-2 165,-3 0 0,-5 0 0,-3 4 0,-10-2 195,-6 2 0,-3 0 0,-5 2 0,-2 0 1193,-4 0-146,-7 0-1106,-2 0 1,-6 0 0,-2 2-458,0 1 0,-5 0 0,1 4-589,-3 1 0,1 1 1,0 2 785,2 0-1,-5 4 1,-4 2 0</inkml:trace>
  <inkml:trace contextRef="#ctx0" brushRef="#br0">18699 13332 8467,'0'-11'-551,"0"1"0,0-1 1166,0 0 0,0 1 1,0-1-1,-1 2 150,-3 2 1,3-3-362,-2 3 0,1-2-139,2-2 1,0 4-171,0 0 0,0 6-161,0 1 1,-1 6-1,-2 7 1,-4 2-56,-3 1 1,-1 3-1,0 5 177,-4 1 0,0 4 0,-4-1 1,3 0 4,0 0 1,-1 0-1,2 1-5,2-1 1,2-4 0,1 1 21,3-3 0,2-4 0,6-1-7,3-2 0,3-2 1,8-6-11,7-3 0,1-3 1,8-1-1,3 0-86,3 0 0,0-5 0,4-2-283,3-2 0,5-6 0,0 0 93,-1-2 1,0 3 0,-7-2-1,-2 0 11,-4 3 0,-3-2 0,-5 1 63,-5 1 1,-7 1 203,-8 1 1,-3 2-1,-9 2 18,-6 3 0,-5 3 0,-8 1 1,-2 0 149,-1 0 1,2 1 0,-2 2-129,1 0 0,2 4 0,5-2-104,2 1 1,4-3 0,0 5-126,4 0 0,6-2 0,8 1 64,5 1 0,8-2 1,10 0 97,8-1 1,0 2 0,3-3 0,0 1 95,-1 0 0,-2 2 0,-8-2 101,-3 1 0,-12 1 0,-7 3 0,-9 1 256,-7 0 0,-15 0 0,-12 4-197,-6 2 1,-2 4-293,-5 0 0,0 5 0,-3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13827 6139 17335,'-7'-16'-1906,"1"2"1,1 2 0,0 1 1420,0 0 1,0 4-1,2 1 575,-4 2 0,-3-1 1,0 3-1,-1-2 159,0 2 0,1-3 1,-1 1-1,0 2 10,1 1 0,-1 1 1,1 1-1,-1 3-90,0 3 1,-1 7 0,-2 4-1,-2 2-177,-1 1 1,-2 5 0,4 1-1,-2 2-55,-2-1 1,1 0 0,-1 4 277,1 0 0,4-1 0,-3 0 0,2-2 186,2 1 1,5 3 0,2-4-305,1 6 0,1 0 0,6 5 0,2 2-180,7-2 0,4 0 1,7 2-52,-1-3 1,5 4 0,2-2 0,2-2-163,-2-2 0,3-1 0,-3-4 172,3 0 0,1-6 1,0-5-1,-2-7 196,-1-6 0,3-3 1,-2-5 165,5 0 0,0-1 1,-3-4 78,0-5 0,1-6 0,1-5 0,2 0 129,-2-1 0,-4-4 1,-2-1-216,2 0 1,-3-3 0,-1 4 0,-3 0-88,-3 0 0,-2-4 0,0-1-282,-4-3 1,-3-3-1,-4 3 1,-4-3 57,-1-1 1,-8-4 0,-5-6-66,-6 0 0,-4 2 1,-4-3-122,-3 2 1,-4 2 0,-2 6 0,-2 4-189,2 2 1,-3 9 0,1 4-1,-1 4 107,1 7 1,0 3-1,5 6 268,3 0 0,-2 5 0,6 2 0,1 2 12,4 2 0,7 1 0,7 1-212,0 1 299,1 5 1,4 2-1,0 6 1</inkml:trace>
  <inkml:trace contextRef="#ctx0" brushRef="#br0">15444 6299 22965,'6'-11'-538,"4"-2"1,-5 1 0,3 3 0,-1 0-1,1 0-155,1 2 0,-2-2 0,1 2 326,0-3 1,-3 0-1,-2-1 195,-2 0 0,3-1 0,-1-1 198,0-1 1,-3 0 0,-3 2 0,0-1-89,0-1 0,-1 0 0,-1 3-50,-1 1 0,-1-1 1,-4 1-1,1 2-289,-1 1 0,-1 5 0,-2-2 26,-4 3 1,-1-3-1,1 1 148,0 1 1,-3 5 0,-5 4 192,-2 3 1,1 5-1,-2 3 1,0 2 139,0 1 1,-2 5 0,-1 3 29,0 1 0,1 1 1,2-1-1,2-1 173,1 4 0,0 0 1,3 5-33,2-1 1,2-1-1,10 0-176,2 3 0,-2 3 1,6 3-122,0 2 1,6-1-1,3-4 1,2 1-200,4-1 0,2 4 1,0 1-18,4-3 0,2 0 0,1-2 0,2-3-45,1-4 1,4-7 0,5-4 380,2-5 0,3-5 0,7-7 0,3-3 90,6-3 0,6-2 0,-30-1 1,0-1-74,1-2 0,1-1 0,0 1 0,1 0 0,0-3 0,0 0 0,0 1 0,0 0-7,-1 0 1,-1 0 0,-2-2-1,0-1 1,20-8 7,-3-2 0,-3-1 1,-4 0 21,-4-1 1,-5-2 0,-3-2 0,-1-2-40,-2-1 1,-6-2 0,-5-2 18,-5-2 1,-3 0 0,-5-5 0,-2-2-10,-1-3 1,-4-3-1,-7 2-285,-4-3 0,-2-7 0,9 28 1,0-1-105,-10-26 1,0 4 0,-2 2-1,-1 2-356,-5 2 0,-1 7 1,-2 6 42,0 6 0,0 9 0,0 2 236,0 4 0,1 5 1,2 5-1,1 5 119,2 7 0,0 8 1,4 1-399,1 4 738,-3 5 1,3-2 0,-6 5 0</inkml:trace>
  <inkml:trace contextRef="#ctx0" brushRef="#br0">16753 6235 16672,'0'-20'-715,"0"6"1,0-7 0,0-1 0,0 0 0,0-3 1183,0 1 1,1-2 0,1 1 0,2 2-157,-2 0 0,3 1 0,-2-1-121,0 2 1,1-1 0,0 8 291,-2 1 1,-1 1 489,-1 1-717,0 5 0,0 3-495,0 6 1,0 7 0,0 6 411,0 4 1,4-1-1,0 7 1,-2 1 66,-1 5 1,3 1 0,-1 6-137,0 2 0,-2 0 1,0 3-96,2 2 1,-1 3 0,1 7 0,-2 2 74,-1 1 1,-1 1-1,0-28 1,0 0-22,-1 0 1,0 0 0,-1 2-1,-1-1 1,2 1 0,-1-1 0,1-2-1,-1 0 260,-6 27 1,3-3 0,0-1-73,2 3 1,0-8-1,4 0 1,0-7 96,0-3 0,0-3 1,0 1-187,0-4 1,0-4-1,0-8 1,0 1 99,0-1 1,4-4 0,0-3-156,2-2 1,-2-3-187,3-2 1,0 1 0,4-4-768,-1-2 1,1 3 0,0 0 0,-2 2-1393,-2 5 0,1 3 2203,-4 6 1,-5 5 0,-5 2 0</inkml:trace>
  <inkml:trace contextRef="#ctx0" brushRef="#br0">13051 6139 19877,'0'-32'-1160,"0"4"1,0 1-1,0 1 1,1 3 1199,3 4 1,0 4-1,5 4 1,-2 0 155,1-4 1,-2 4 0,1-5 0,0 2 110,-1 0 1,2 0-1,-3 3 1493,1 0-1315,-4 5 1,3 3 0,-5 8-581,0 5 1,-1 6-1,-1 6 129,-2 3 1,-4 7 0,2 7 0,0 3 229,2 5 0,0 1 0,0 6-127,2 3 1,1 2 0,1-26 0,1-1-228,0 2 0,1 0 1,1 1-1,1 1 1,3 2-1,1 2 110,0 1 1,1-1-1,1-2 1,0-1-1,1-1 1,0-1-1,-1-2 1,1-1 30,-1-2 0,1 0 0,10 23 1,0-9-92,-4-7 1,2-8 0,-5-11 186,-1-4 0,-1-2 0,0-2 0,1 1-684,1 0 1,2-1 0,-3 1-610,1 0 1,3 4-1,-2 4 1146,-2 5 0,-2-2 0,0 4 0</inkml:trace>
  <inkml:trace contextRef="#ctx0" brushRef="#br0">19337 8012 8379,'-21'6'233,"4"3"1,3 0-1,2 5 1,3 8-1,2 9 395,3 7 0,3 4 1,1 3-1,1 3-29,3 0 0,2 2 0,4 3 1,0 0 48,-3 0 0,2-1 1,-2-1-394,3-1 0,1-5 1,-1 2-1,0-2-115,-3-2 1,1-3 0,-3-8-115,1 0 0,1 1 1,3 0-1,1 0-949,0-2 1,-1-3 0,1 0-535,0-3 1,0-4 0,2-2 1456,2-1 0,3-5 0,-1 3 0</inkml:trace>
  <inkml:trace contextRef="#ctx0" brushRef="#br0">19922 8938 8265,'-16'-11'500,"1"-3"128,8 0 1,4-1-1,8 5 494,5-1 1,3 1 0,7-1-596,3 0 1,6 3 0,3-1-1,7-3-69,6 0 1,5 0 0,5 1-453,2 1 1,-27 4-1,0 1 1,27-5-331,-1-1 0,-2 0 1,-2 1-1,-2-1-1074,-4 0 1,-4 1 0,-3 0 1397,-3 3 0,-3-7 0,-1 2 0</inkml:trace>
  <inkml:trace contextRef="#ctx0" brushRef="#br0">20943 8033 8429,'0'-21'-5,"5"3"0,3 3 427,5 3 0,3 4 1,3 9 413,-2 3 1,-4 3 0,1 8 0,-3 5-26,-4 4 1,1 6-1,-4 2 1,-2 6-126,0 4 1,1 0-1,1 1-345,-2-1 0,-1 2 1,-1 1-179,0 1 0,0 0 0,1-4 0,3-2-410,3-1 0,2-5 1,2 1-1,1-3-215,2-3 1,-1-3-1,4-6-273,-2-2 1,4-3-1,-1-6-2516,2-1 3251,1-4 0,5 1 0,1 1 0</inkml:trace>
  <inkml:trace contextRef="#ctx0" brushRef="#br0">21964 7480 8450,'-4'-26'0,"4"5"0,0-1 632,6 7 1,8 9 0,3 7 0,4 9 311,0 6 1,0 9-1,0 4 1,1 1-15,-1 2 1,1 6 0,2 5-624,1 5 0,3 5 0,-15-24 0,0 0 0,0 3 0,0 0-286,0 3 0,0 0 1,2 2-1,0 0 0,-1 2 1,-1-1-4,0 1 1,1 0 0,1 0 0,0 0 0,-2-1-1,0-1 1,0-1 0,1 1-35,0-1 1,1-1 0,0-1-1,0 0 1,-1-2 0,0-1-87,-1-1 1,-1 0 0,1 0 0,0-2 0,12 24-213,-1-2 1,-3 1-1,-3-6-119,-4-4 1,-2-2 0,-2-5 0,1 2-1056,0-2 0,-4-4 0,-1-3 1488,-2-1 0,3-1 0,-3-4 0,1 0 0,3 1 0,4-1 0</inkml:trace>
  <inkml:trace contextRef="#ctx0" brushRef="#br0">23188 8214 8390,'0'-26'907,"1"4"1,4-2-183,5 5 1,11 4-1,11 5 1,6 3-452,4 4 0,4 1 1,0 2-1,-3 0-216,-2 0 1,-5 2 0,-4 1-708,0 4 0,-6 4 0,-5 3-244,-5 4 0,-9 3 0,-5 4 181,-4 3 1,-10 4-1,-10 3 1,-8 0 601,-4-1 1,-6 1-1,1-2 14,-3-1 1,4-3 0,3-9 0,3-2 2823,4-4-1591,6-2 1,15-7 0,14-5 0,15-7-254,10-6 1,10 1 0,8-2-893,2 2 1,2 1 0,2 1-4169,0-1 4176,1 5 0,-8 1 0,-3 5 0,-3 0 0</inkml:trace>
  <inkml:trace contextRef="#ctx0" brushRef="#br0">24177 7554 10670,'5'-27'-637,"2"4"1187,2 4 0,3 8 0,1 10 0,1 7 785,-1 8 1,-1 10 0,-3 4-1,0 5-497,-2 6 0,-4 1 1,4 10-420,2 1 0,-3 6 1,-3-27-1,1 1-566,0 2 1,0 0-1,-1-1 1,0-1 0,0 2-1,0 0 1,0 0 0,0 0-98,0 0 0,0-1 0,-2 3 1,0 0-1,1 0 0,1 0-239,-1 0 0,0 0 0,-1 0 0,0-1 0,0 0 0,1-1-2810,-1 0 1,-1 1 3292,0 4 0,0 1 0,2-3 0,0 1 0,0 3 0,-1 0 0,1 0 0,-1-2 0,-1 1 0,1 1 0</inkml:trace>
  <inkml:trace contextRef="#ctx0" brushRef="#br0">19369 10768 8539,'-22'-16'333,"3"1"1,12-4-1,3 3 531,3 0 0,9 7 0,3 5 0,1 4-374,-1 4 0,4 6 0,0 8 1,0 3-20,1 4 1,3 2 0,-3 7-1,2 1-155,0 4 1,-2 7 0,2 4-207,-4 2 0,-6-22 0,-1 0 0,1 1 0,0 0-120,0-1 1,0 1 0,5 26-1,3 0 1,-2-4-188,0-4 0,4-7 0,-3-10-570,2-6 1,-3-9 0,4-2-1,1-5-504,1-3 0,4 2 0,1-6 1271,-1 0 0,-2 2 0,0 1 0</inkml:trace>
  <inkml:trace contextRef="#ctx0" brushRef="#br0">20092 11098 11676,'-6'-32'-207,"3"0"1,4 0 0,5 1-1,7 0 982,6-1 1,1 8 0,7-4 0,-1 8-345,-2 6 0,-5 4 1,-3 2-388,0 5 0,-1 2 0,-2 1 1,1 1 20,-1 2 1,-1 3 0,-1 5-106,-1 0 0,1-1 0,0 1 0,0 1 41,4 2 1,-2-1 0,3 5-149,-1 1 0,-4 5 0,-5 5 101,-1 1 0,-2 6 0,-4 1 0,-4 2 26,-5 4 1,-9 2 0,-7 6 108,-1 0 0,-1-3 1,0-9 419,3-3 1,3-8 0,3-4 128,5-5 0,7-9 0,14-7-54,7-6 0,14-4 0,8-7-216,4-4 1,8-3-1,6-2-325,-25 10 1,1 1-1,0-1 1,1 1-1,-1 1 1,0 1-1,26-12-639,-5 1 0,-4 4 1,-6 3-716,-2 2 0,-8 7 0,-8 1 1308,-5 3 1,-9 1 0,0 0-1</inkml:trace>
  <inkml:trace contextRef="#ctx0" brushRef="#br0">21071 11161 9073,'-5'-21'394,"5"1"0,3 2 916,10 4 0,9 1 0,13 1 1,4 0-496,3 3 1,-1 1-1,-1-2-552,-1 3 1,-1-1-1,0 4 1,-5 2-540,-3 1 1,-7 1-1,2 0-1535,-2 0 1,-7 0-1315,-2 0 3110,-2 5 1,-1 5-1,-1 7 1</inkml:trace>
  <inkml:trace contextRef="#ctx0" brushRef="#br0">21762 10640 8467,'0'-21'0,"0"1"0,1 2 841,3 4 1,-2 2-1,7 3 1,1 1 218,3 5 1,3 2 0,-3 1 0,2 1-283,2 2 1,-1 8 0,3 7-314,-1 2 0,-4 6 0,2 2-348,0 3 0,-2 4 0,-3 2 0,-1 0-196,1-1 0,0 3 0,-1-2-291,1 1 1,-2 0 0,0 1 0,-2-5-131,1-4 1,1-3 0,1-5-434,-3 0 1,2-4-1,-2-7 48,3 0 1,4-2 0,0-2-1,-1-3 885,-1-3 0,4-6 0,0-1 0</inkml:trace>
  <inkml:trace contextRef="#ctx0" brushRef="#br0">22379 10353 8562,'5'-16'0,"-3"1"0,5-3 702,2 4 1,1 7 0,3 4-1,2 1 546,-2 2 1,2 5-1,-1 3-430,-1 5 0,-1 4 0,-1 5 0,0 3-191,4 4 1,-4 6 0,4 4-390,-4 2 0,0 2 0,1 1 0,1 2 109,1 3 1,1-2 0,-2-4-343,2-2 1,-1-4-1,-2 4 1,1-4-60,1 0 0,1-6 0,-2-5-257,1 0 0,2-4 1,-3 3-531,1-2 1,1-7-1,-2-1 1,3 0-817,0-1 1,-3 4 0,1-4 1656,-2-1 0,3 3 0,2 1 0</inkml:trace>
  <inkml:trace contextRef="#ctx0" brushRef="#br0">23337 10651 8532,'1'-20'1340,"3"2"-1665,7 4 1,8 7-1,8 3 1,3 3 692,3 1 0,1 0 0,-2 0 0,0 0-33,0 0 1,-4 1 0,-2 3-930,-3 3 1,-6 2 0,-10 2 208,-3-1 0,-4 2 0,-4 2 0,-5 4 76,-8 2 1,-5 2 0,-10-1 145,0 0 1,-3 0-1,-1 1 534,2-1 1,4-3 0,3-2 348,1 0 0,3-2 1,5-5 259,4-2 1,9-2 0,9-6-322,9-3 1,14-2-1,6-4 1,3-1-278,5 1 1,1-2 0,3-1-963,1-1 0,-1 3 1,-5 5-1,-2 1 580,-1 3 0,3-4 0,-2 0 0</inkml:trace>
  <inkml:trace contextRef="#ctx0" brushRef="#br0">24209 10119 8508,'0'-32'416,"1"9"1,2 7 694,5 6 1,2 8 0,3 9 0,1 7-236,-1 5 1,-1 4 0,-1 1-146,-1 5 1,-2 2-1,-1 0 1,1 3-371,1 1 0,1-2 0,-2 4-557,-1-1 0,-1 2 0,1 4 0,-2-2-28,0-1 1,-4-4-1,4 3-839,-1-1 1,-3-2 0,3-3 0,-3 0 1062,-1 0 0,-5 0 0,0 0 0</inkml:trace>
  <inkml:trace contextRef="#ctx0" brushRef="#br0">19337 12853 8455,'-27'-26'351,"9"4"0,9-2 1,3 5-1,5 5 0,3 3 982,5 4 1,0 3 0,3 5-732,2 2 1,1 4-1,-3 9 1,2 5-25,2 6 0,-1 5 1,5 4-171,1 3 1,-3 3-1,2 4-318,1 4 1,-2 3-1,0 4 1,-7-27-1,-1 0-71,1 1 1,0 1 0,-1-1-1,0 0 1,-1 0 0,1-1-200,6 27 0,-1-3 0,-4-3 42,-3-5 1,2-8 0,-2-12-340,3-4 1,1 1 0,4-9 0,2-2-786,3-4 0,3-3 1,2-5-1473,3 0 2734,3 0 0,1-5 0,0-1 0</inkml:trace>
  <inkml:trace contextRef="#ctx0" brushRef="#br0">20241 13055 8466,'-21'-10'26,"3"-4"1,2-1 0,0 2 0,3 3 272,2 3 1,0 3 0,0 6-354,1 2 1,0 4-1,2-1 1,2 3 115,1 0 1,-2 1-248,4 0 0,-1-1 209,4 1 0,5-5-56,2-3 1,2-1 67,2-2 0,0 0 85,-1 0 1,-3-4 307,0 1-233,-4-1-552,2 4-270,-5 0 229,4 0-244,-3 0 1,5 0-253,-2 0 895,-3 0 145,4 0 1548,-5 0-1671,-5 0 13,4 5 0,-5-4 205,2 2 1,2-1 126,-5-2 0,3 0-393,-3 0-114,5 0 1,-4 0-224,3 0 1,1 1 116,-1 2 0,0-1 246,0 1 567,2-2-152,-4-1-1657,5 0 1132,0-4 314,5 2 1,-4-4 185,2 3 171,-1 2-601,-2-4 0,1 1-141,2 1 144,-1-1 1,2 3 60,-4-2 0,0 0 260,0-4 0,0 4 0,0-4 179,0-2 0,0 3 0,0-1 182,0-1 1,0-1-1,0-2 1,0 0 485,0 1 0,0-1-441,0 0 1,0 1-275,0-1 1,0 6 158,0 5 0,0 6 1,0 8-124,0 4 0,5 7 0,2 5-58,3 4 0,1 2 0,4 6-155,2 0 1,0-1-1,1 5 1,0-1-193,3 1 1,0-8-1,-1-3-664,-2-8 0,1-5 0,-4-5 0,0-4-768,1-4 0,-1-5 0,-1-4-953,4 0 0,2-4 2336,1-4 0,1-1 0,-1-2 0</inkml:trace>
  <inkml:trace contextRef="#ctx0" brushRef="#br0">20762 13343 8338,'-16'-16'0,"5"0"0,9-4 874,4 2 1,14 3-1,10 3 446,7-2 1,2 1-1,7-5 1,1 0-447,1 2 1,3-3 0,-1 4-1595,-1 2 0,3 3 0,-4 1 0,-2 4-786,-6 0 1,-2 1 1505,-3 4 0,1-4 0,0-2 0</inkml:trace>
  <inkml:trace contextRef="#ctx0" brushRef="#br0">21550 12619 8524,'-17'-5'56,"0"1"1,4-3 132,-1 3 1,0 4 0,3 4 0,1 4 1130,-1 5 0,1 0 1,-1 6-994,0 3 0,5 0 1,4 2-1,6-1-628,6-2 1,7 4 0,8 0 125,3-2 1,9-1 0,4-3 223,4-2 0,6-2 1,-3 1-1,1-1-182,-3-2 0,-6-1 0,-2-1 1241,-2 0 0,-3-2 0,-7-1 1,-7-1 445,-6 2 1,-4-3-1123,-9 1 0,-5 0 0,-3 2-722,-5-2 0,-3 6 1,-3-2-671,2 1 1,-1 0 0,-3-1 959,-1 4 0,-4-4 0,-1 5 0</inkml:trace>
  <inkml:trace contextRef="#ctx0" brushRef="#br0">21411 12726 8383,'5'-32'0,"7"4"0,10 4 1068,9 1 0,10 1 0,9-2 0,3-1-425,-24 13 1,-1 1 0,26-12 0,-25 13 0,0 0-384,0 1 0,0 0 0,24-10 0,0 5-215,-5 1 0,-9 5 0,-4 2-594,-2 1 0,-3 2 1,-4 3-1,-6 1 549,-3 2 0,1 3 0,-1 5 0</inkml:trace>
  <inkml:trace contextRef="#ctx0" brushRef="#br0">22709 12396 8536,'-22'-16'1348,"-2"0"0,11-4 978,3 2 0,6 8-1814,7 10 1,0 5 0,4 7-1,2 3 470,4 7 1,0 0-1,5 7-382,1 0 0,1 3 0,1 2-251,0 2 1,1 0 0,-1-1-437,0 0 0,2 7 0,0-1 1,1 4-74,-4 0 0,0-2 1,-6-1-1068,-1-3 1,3 1-1,-3-4-799,-4-2 1,2-2 0,-4-3 2025,2 0 0,2-1 0,0 4 0</inkml:trace>
  <inkml:trace contextRef="#ctx0" brushRef="#br0">23368 12672 8414,'11'-32'540,"6"5"1,5 5-277,9 6 1,7 3 0,7 10-1,1-1-190,-1 0 1,-3 1 0,-3-3 85,-3 2 0,-3 0 1,-3 4-1,0 1-871,-2 3 0,-10 3 0,-4 6 711,-8 1 0,-5 5 0,-1-3 0</inkml:trace>
  <inkml:trace contextRef="#ctx0" brushRef="#br0">23709 12768 8414,'-32'21'16,"5"-3"1,3-1 436,5-2 1,5-1 46,7-3 1,5-5-1,9-3 1,8-3 239,7-3 1,9-3 0,7-5-464,3 1 1,1-1-1,6 0-395,-1 1 0,4-3 1,-2 1-1,-1 2-195,-2 1 313,-7 4 0,3-9 0,-5 2 0</inkml:trace>
  <inkml:trace contextRef="#ctx0" brushRef="#br0">24145 12023 11732,'5'-21'133,"1"8"0,4 4 601,1 3 1,-1 12 0,1 8 0,-1 5 441,-3 2 1,1 4 0,-3 1-756,1 1 0,1 1 0,3 4 1,1 0-447,0 0 0,4 0 1,3 0 11,2 0 0,5-1 1,1-3 106,1-3 0,1-6 0,4-3-239,0 0 0,0-3 0,0-6 0,0-4-129,0-2 1,-5-1 0,-2 0-295,-3 0 0,-1 0 0,-1-1 0,-2-1-577,-4-2 0,-5 1 1229,-2 3 1,-5-5 0,3-1 0</inkml:trace>
  <inkml:trace contextRef="#ctx0" brushRef="#br0">24549 12183 8493,'0'-27'214,"1"3"183,3 5 0,2 7 0,6 6 1,1 2 1189,1 1 1,0 7-1,-2 3-299,2 2 1,-1 7 0,3 3-1,1 4-358,0 6 1,0 1 0,5 4-650,-1 1 0,-3-1 0,-2 5 0,-1 2 11,-2 0 1,-1 1 0,-2 0-344,-3-3 0,-2 1 0,-5-4 0,0-1-293,0 2 0,0-5 0,0-1-676,0-5 1,-2-3 0,0-2-432,-2 0 0,0 1 0,1 0 1451,0 3 0,-10 2 0,1 5 0</inkml:trace>
  <inkml:trace contextRef="#ctx0" brushRef="#br0">12955 8235 8563,'-4'-21'23,"2"0"1,-1 1-1,2 1 1,1 2-104,0 2 0,0 1 263,0 3 1,3 4 768,1 0-566,-1 5 0,-2-7-147,3 6 0,-3 0-179,3 7 0,-3 5 0,-1 7 38,0 0 1,0 3 0,0 6 0,-1 3 26,-3 3 0,-1 1 0,-3 0 26,1 0 0,0 1 0,-4 1 39,1 2 0,3-2 1,1-4-88,1-2 0,-2-4 0,3-1 0,2-4-42,1-5 1,1-2-101,0-1 0,5-5 12,2-3 1,6-2 0,1-1-33,-1 0 1,2-3 0,-1-1-4,-1 2 0,4-3 0,1 1 0,3-1 44,4 0 1,-2 0 0,6 3 6,0-2 0,2 0 0,2 1 55,3 0 0,-2-1 1,4 4-1,-1-1-11,1-2 1,2 1 0,5-2 2,1-1 1,1 4 0,-5-4 10,1 0 1,0 3-1,2-4-57,1 1 1,4 2-1,-3 2 1,2-2-127,2 0 0,4-1 0,2 5-127,-2 3 1,1 2 0,-1 4 142,2 1 1,-25-5-1,0 0 1,-1 0 0,-1 1-1,1 0 1,-1 1-11,-1 0 0,1 1 0,28 7 0,-2 3-2,-26-9 0,1-2 1,-1-2-1,1 0 0,0 0 1,0 0 154,-1-2 1,0 0 0,0-3-1,0 0 1,3 1 0,-1-1 0,1-2-1,0-1 74,1-1 1,0-1 0,0 0 0,-1-1-1,0-1 1,-1 0-13,2-1 1,-1 0 0,1-1 0,-1-1 0,1-1 0,1 0-56,0 1 0,-1 0 1,0-1-1,-1 0 0,-1 1 1,0 0-1,0 0 0,0-2 23,0 1 1,0-1 0,0 0 0,1 1 0,-2-1 0,-1 1 168,26-12 1,-5 1 0,-2 0 233,-3-1 1,0 1 0,-3 1-59,-5 2 0,-9-2 0,-4 2 0,-4-2 178,-3-1 1,-7 3 0,-8 2-244,-1 0 1,-2 2 0,0 4-361,0-1 1,-5 1 0,-2 3-948,-3 4 0,-2-2 0,-1 2 0,-1 0 1051,1 2 0,-3-4 1,-1-1-1</inkml:trace>
  <inkml:trace contextRef="#ctx0" brushRef="#br0">12051 7789 12090,'-10'-17'-243,"2"0"1,3 4 0,0-2 0,4 0 0,3-1 118,5 3 1,3-3 0,0-1 0,1 1 205,-1 1 1,1 0-1,-1 1 1,-2 0 322,-1-2 0,-5 5-49,2-4 0,-3 4 0,-2 1-225,-3 3 1,-2 3-54,-4 8 0,-2 8 0,-1 8 0,-2 6-43,-2 5 0,0 3 1,-1 10 44,0 2 0,0 6 0,8-24 0,-1 1 0,-10 26-218,-1 0 1,1-3-1,-1 0 60,-3 1 0,2-8 0,-2 1 76,3-8 0,4-6 0,1-4 0,-1-4 132,1-6 0,2-3-14,4-8 0,2-4 0,2-6-292,3-4 0,3-9 0,1-5 1,0-6 62,0-4 0,5-4 0,1-2 156,0-1 1,3 4 0,-3-2 142,0 3 1,3 10-1,-3 3 1,1 4 142,0 7 1,0 3-342,4 6 1,-1 9 0,-2 5-26,-1 5 0,-5 7 0,2 2 1,-3 0-60,-1 0 1,0-1-1,1 2 82,3-4 1,-2 0 0,5-4 0,1-6-261,2-5 1,5-6-1,4-4 242,5 0 1,8-4-1,6-2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13657 7363 12989,'-10'0'-508,"-1"-1"0,0-2 0,2-1 0,1-1 0,1-1 344,-2 0 1,5 3 0,-1-3 0,1 0-1,0 1 1,-1-1 279,0 0 0,2-1 0,3-4 0,0 1 30,0-1 1,0-1-1,0-1 1,0-2-1,0 0 49,0-1 0,0 2 0,0 3-80,0 1 1,1 4-77,2 2 1,3 4-1,6 5-166,2 6 0,3 1 0,5 5 92,3 2 0,3 1 1,9 0-1,7-1 31,8-1 1,-20-10-1,2 1 1,4 0 0,1-1 34,2 0 0,0-2 0,3-1 0,1-2 0,5-1 0,1-1-90,2 0 1,0-1 0,1 0 0,-1 0 0,1 1 0,-1-1 0,-5 1 0,-2 1-11,-2-1 0,-3 1 0,-3 2 0,-2 1 0,-3-2 1,-1 0-1,27 2-80,-5-1 0,-12-3 0,-14-1 0,-6 0 194,-4 0 1,-4-5 116,-7-2 1,-2-6 0,-5-2 0,-1-2 96,-3-1 0,2-3 0,-4-1-322,1-3 1,-2 4 62,4 0 0,-6-5 0,4 3 0</inkml:trace>
  <inkml:trace contextRef="#ctx0" brushRef="#br0">20156 3820 8416,'-5'-11'-152,"1"4"1,-5 0 0,2-1 0,0-2 988,1 0 0,-2 2 1,5 1 176,0-1-468,2 3-181,1 1-289,0 13 0,1-7 289,3 6-303,-3-1-219,4-6-245,-5 4 1,1-5 26,2 0 1,-1 1 0,1 2 232,-2-1 104,-1 2-260,0-4 310,5 0 174,-4 0-4,4 0 1134,-5 0 1,-1-3-857,-3-1 1,3-1 24,-3 2 0,0 0-224,0-4-320,-4 5 1,6-3-12,-6 5 0,6 1-21,-1 3 1,1-2-1,2 5 1,0 3-223,0 3 1,2 0 0,0 4 83,1-2 0,5 4 1,-4-3-15,2 1 1,1 2 0,5-5 0,1-1-35,1-1 0,2-3 0,-3-2 108,1-3 0,4-3 0,-3-1 175,1 0 1,-3-1-1,3-4-27,-1-5 0,-3-2 0,2-6 1,-3 0 79,-4 2 0,1-4 0,-4 3 59,-2 1 1,-1-3-1,-1 3 237,0 0 1,0 3 0,0-2 780,0 4-950,-4 5-178,-2 1 0,0 13 0,3 4 0,6 3-87,4 4 1,2 3 0,2 3-213,0 3 1,3 3 0,1 1 122,2-1 1,-3 5 0,2 1 0,0 0 172,-3 4 0,-1-5 0,-3 1 80,-2 0 0,-3-4 0,-9 1 164,-6-4 0,-4-1 1,-8-4-1,-1-3 170,-5-3 0,-5 0 0,0-6 27,3-3 0,-1-4 0,4-6-310,-3 0 0,5-5 0,5-2-1098,5-3 1,9-4 0,4 0 961,2 1 0,10-8 0,3-2 0</inkml:trace>
  <inkml:trace contextRef="#ctx0" brushRef="#br0">20029 3458 8454,'-17'-5'186,"-1"-1"0,6-4 0,4-1 508,2 0 0,7 1 0,7-1 1,2 1-244,4-1 1,3-1 0,5-1-317,3-1 0,2-5 0,5 1 0,0-1-229,0 2 0,0-4 0,0 5 28,0-1 0,-5 2 1,-2 4-202,-3 1 1,-5 4-1,-3 3 215,-2 6 1,-6 4 0,-3 7 268,-2 4 1,-1 3 0,0 4-141,0 3 1,4 5 0,0 1 0,-2-4-149,-1 1 1,4-1-1,2-2-330,2-3 1,3-3 0,2-2 0,4-1-1012,2-1 1412,1-5 0,10 2 0,2-4 0</inkml:trace>
  <inkml:trace contextRef="#ctx0" brushRef="#br0">22805 3671 8405,'-11'-21'420,"2"4"0,2 3 0,2 3 1198,0 4 0,4 4-1245,-3 6 0,4 3 0,3 6 1,1 2-590,2 4 0,1 2 0,4 1-39,0 0 1,-1-1 0,1-1 0,0-2-311,-1-2 0,2 0 0,0-5-103,-1 1 1,5-5-1,-5-4 565,1-4 1,-2-5-1,-3-9 1,-3-4 822,-3-4 0,-1-5 1,0 1-2,0-3 0,0 4 1,-1 2-18,-3 2 0,3 7 0,-1 2-410,4 2 0,9 7 0,8 6-372,4 9 1,2 6-1,6 10 1,2 5-165,0 3 0,-1 10 0,-3-1 209,0 0 1,-7 6 0,-2 0-1,-8 3-189,-7 2 1,-11-1 0,-8 0 9,-10 0 0,-14-9 0,-5-6 0,-5-7 448,-2-7 0,1-2 0,1-6 129,0-5 1,11-6-1,7-9-282,6-3 1,7-4 0,10-2-82,3-1 0,8-5 0,1 3 0</inkml:trace>
  <inkml:trace contextRef="#ctx0" brushRef="#br0">20369 5714 8231,'-6'-5'-290,"0"-1"0,4-5 1,-2 1 2521,2-1-1763,1 1 1,1 5 0,0 5 0,0 7-122,0 6 1,0 5 0,1 6-128,2 5 1,-1 2-1,1 0 10,-2 1 1,-1 4 0,0 1 0,0-1 30,0 1 0,0-2 1,0-3-128,0 0 1,-3 0-1,-1-1-180,2-3 0,1-3 1,1-7-1,0-4-219,0-2 0,0-2 0,1 0-196,2-3 1,4-2 0,8-7 459,2-1 0,8-3 0,2-5 0</inkml:trace>
  <inkml:trace contextRef="#ctx0" brushRef="#br0">22698 5597 8378,'0'-11'-56,"0"0"0,0 1 0,0-1 0,0 0 0,0 1 315,0-1 1,0 1 0,0-1-1,0 0 559,0 1 0,0-1 0,0 0 41,0 1 1,0 3-696,0 0 0,2 4 1,0 1-1,1 4 171,0 5 1,-2 4 0,-1 3-101,0 4 0,4 5 0,-1 3-49,-1 2 0,0 0 0,-2 5 0,1 1 13,2 2 1,-1-1-1,1-3-46,-2 0 0,-1 1 1,0 2-1,0 0 3,0-1 1,0-4-1,0-3-100,0-1 0,4-1 0,1-5-294,0-2 1,-1-3-1,3-4-610,1-1 0,2-4 0,0-2-1001,1-3 0,0-1 1849,-1 0 0,6-5 0,0-1 0</inkml:trace>
  <inkml:trace contextRef="#ctx0" brushRef="#br0">23124 5937 8244,'-27'-9'5719,"5"5"-5386,8-6 0,8 6 0,6 0 301,6 3 0,4 1 0,0 0-341,1 0 1,3 0-1,1 1-1553,2 3 1,-3-3 0,3 4 1259,-2 0 0,4-4 0,-2 4 0</inkml:trace>
  <inkml:trace contextRef="#ctx0" brushRef="#br0">23571 5448 8286,'-11'-27'282,"5"5"1,2 8 332,3 2 0,7 2 0,4 0 0,3 3 433,0 4 0,2 1 1,-1 2-325,-1 0 1,-1 2 0,-1 2 0,-1 7-139,1 5 0,1 6 0,1 1-466,1 2 1,-3 5-1,-4-2 167,1 3 1,-2 2 0,1 1 0,0 2-73,-1-2 0,0-1 1,-4-1-108,2 0 1,3 2-1,-4-2 1,0-5-118,-2-3 0,-1-4 1,0-2-93,0-4 0,3-2-1031,1-2 1,4-4 0,1-2 1131,4-3 0,3 4 0,5 1 0</inkml:trace>
  <inkml:trace contextRef="#ctx0" brushRef="#br0">19933 7586 8371,'-5'-10'42,"4"-1"1,-3 0 0,3 0 0,1-2-1,1-3 401,3 0 0,3 2 0,7-4 0,4 0-39,2 2 0,1-3 1,2 3-1,2 2-129,3 2 1,3 0 0,-1 9-141,-1 0 1,-2 7 0,-5 4 0,0 6-76,-6 8 1,-8 5 0,-5 8-154,-6 4 0,-4 3 1,-8 0-1,-5 2-30,-4 2 1,-5-2-1,0 2 274,-1-2 0,-2-6 0,1-3 213,3-2 0,3-6 0,7-3 0,5-5 420,5-5 0,4-7-521,8-3 0,6-8 0,9-3-234,5-2 1,4-2 0,7-1 0,2-1-21,5-1 1,-6 0 0,6 3-150,-4 1 1,-3-1 0,-3 1-1,-1 3-1063,-3 4 1,-2 2 1202,-5 1 0,1 4 0,-1 2 0</inkml:trace>
  <inkml:trace contextRef="#ctx0" brushRef="#br0">22932 7182 8429,'6'-15'199,"-1"2"0,-5-4 0,1 1 0,2 0 820,0 1 1,4-1 0,-2 3 0,0-1 851,-1 1 1,0 1 2210,-4 2-3431,0-1 1,0 6-1,0 5-469,0 6 1,0 9-1,0 2 1,0 5-28,0 2 0,-4 5 1,1 5-277,0 2 0,2 0 0,1 0 0,0 1-485,0 1 0,4 2 0,1-4 61,0-2 0,3 3 0,2-3-96,1-3 0,-1 0 0,2-8 1,2-1-1231,4-4 1871,-2 0 0,4-1 0,-4-2 0</inkml:trace>
  <inkml:trace contextRef="#ctx0" brushRef="#br0">20082 9459 8499,'-5'-21'239,"4"-4"1,-3 1 0,5 2 0,8 2 0,7 0 300,7 1 1,10 0 0,-1-2-12,1-1 0,3 6 0,1 3 0,0 4-333,-1 6 0,-1 2 0,-6 3 1,-3 4-169,-3 5 0,-6 10 0,-10 1-330,-3 4 0,-8 3 0,-4 3 0,-6 1-40,-7 2 1,-2-2 0,-5 3 217,-2-3 0,0-1 0,-1-1 0,3-3 154,3-3 1,3-6 0,5-3 131,3 0 0,6-6 0,6-4-133,4-1 0,10-3 1,10-4-55,5-2 0,8 0 1,4 1-1,3 0 77,0 0 1,1 2 0,-2 1 79,-2 0 1,-7 5-1,-8 2 1,-7 2 288,-6 2 0,-6 3 0,-10 2 192,-6 0 0,-10 5 0,-12 5-353,-8 2 0,-3-5 0,-5 3 0,1-2-105,-1-3 1,3 3 0,-1-9-105,3-2 1,5 0 0,11-9-305,3-2 0,9-5 0,5-6 0,6-4-1773,4-4 2026,15-4 0,4-5 0,14-1 0</inkml:trace>
  <inkml:trace contextRef="#ctx0" brushRef="#br0">23145 9097 8243,'-11'-32'284,"2"2"0,2 0 1,5 3-1,4 1 0,5 1 408,2-1 0,1 7 0,-2-1 0,-1 2-2,2 2 0,-4 3 0,3-1 215,0 2 0,-2 6-638,1 2 1,0 4 0,2 4-94,-2 3 0,2 6 0,-5 2-3,2 2 0,-3 4 0,1 5 0,0 1-29,0 3 0,-1 1 1,-2 2-147,3 2 0,-3-1 1,4 4 173,-1-1 0,-1-3 0,3-3 1,-2-1 176,-1-1 1,2-1-1,-2-6 30,-1-1 0,3-3-136,-1-1 0,0-8-487,0-2 0,2-5 1,5-3 245,-1-3 0,6-1 0,0-6 0</inkml:trace>
  <inkml:trace contextRef="#ctx0" brushRef="#br0">3085 13258 8273,'-6'1'-281,"1"2"369,0 4 1,4 3 0,-3 0 0,3 2 274,1 2 1,0-2-1,0 4 1,0-2-52,0 0 1,0 1 0,0-2-1,0 2 284,0-2 0,0-2 1,0 0 134,0 0 0,0-4-390,0 0 0,1-5-142,3 2 1,1-4 0,3-4-95,-1-3 0,0-3 1,4-5-1,-1-4-292,1-4 0,4-4 0,2-8-62,0-4 0,3 0 0,-4-8 0,2-1 121,0-6 1,-1 0-1,-6 25 1,0 0 108,10-25 0,-4 4 1,-2 11 150,0 3 1,-3 9 0,2 6-77,-2 6 1,-5 8 0,0 4 0,2 7-134,0 6 0,5 7 1,0 8-106,-1 3 1,3 4-1,-1 4 1,0 3-242,1 2 0,2 0 0,-3-1 85,1-1 1,-3-4 0,2 0 27,-4-2 1,0-5-1,0-5 138,-1-4 1,-4-9 245,-2-10 0,-3-8 0,-1-8 122,0-5 0,0-8 1,0 1-1,0-3 81,0-1 0,0-3 1,0-2 109,0-1 1,0 0 0,1-1-123,3 4 0,2 3 0,4 2 0,1 3-228,0 1 1,0 3 0,4 6-3,2 6 1,0 6 0,1 5 98,0 0 1,3 4-1,-1 6 45,-3 6 0,0 3 0,-5 10 1,0-1 207,-3-1 1,-5 4-1,0-3 112,1 3 0,-4 1 0,3-1-261,-3-3 0,-5 3 0,0-4 1,-2 1-283,-3 1 1,4-9-1,-1 0-288,1-4 1,1-1-521,4-5 1,2-4 0,1-2-361,4-3 0,7-2 0,4-2 0,1-1 1212,-1-2 0,7-1 0,-3-4 0</inkml:trace>
  <inkml:trace contextRef="#ctx0" brushRef="#br0">4393 12651 8317,'-6'-21'604,"1"4"906,5 3 0,-1 9-1093,-2 9 0,-3 6 0,-5 12-142,0-1 0,1 5 0,-1 4 1,0 3-432,1 2 1,-1 1 0,2-6-136,2-1 0,-2 0 0,6-4 0,2-1-106,3-2 0,9-6 0,6-6 252,3-5 0,8-4 1,2-1-1,5 0 278,-1 0 0,3 0 1,-2 0 417,-1 0 0,-2 0 0,-5 0 329,-5 0 0,-7 1 0,-8 3-218,-3 3 1,-13 7 0,-6 4-419,-7 2 0,-6 1 0,-4 1-479,1-1 1,-1 0 0,0 0-456,0 1 0,3-5 1,3 0-1,4-3-3143,5-4 3833,4-4 0,8-6 0,0 0 0</inkml:trace>
  <inkml:trace contextRef="#ctx0" brushRef="#br0">4978 12491 8306,'0'-21'0,"1"0"0,3 1 663,3 2 0,2-1 917,2 5 1,-5 6-1188,-3 8 0,-6 4 1,-6 8-447,-4 2 1,0 7 0,-4 5 0,-2 1-133,-1 2 0,-2 6 0,2 1 68,3 2 0,-2-1 0,5 3 0,1 1 14,1-1 0,6-4 0,2 1-52,3-1 1,7-3-1,3 3 245,4-3 0,6-6 0,-1-2 1,2-3 249,1 0 0,4-2 0,0-3-100,-1-2 0,-2-4 0,-1 0-91,1 0 0,-1-4 0,0-1-58,1-1 0,-5-2 1,2-3-504,4 0 1,-2-1 0,5-3-1,-1-4-712,0-5 0,3-2 1124,-3-3 0,4-7 0,-2 3 0</inkml:trace>
  <inkml:trace contextRef="#ctx0" brushRef="#br0">4935 12938 8388,'-10'0'717,"0"-4"-121,3-3 1,12-3-1,9-1 1,5 1 211,2-1 1,5-1 0,3-1 0,1-2-279,2-2 1,5 3 0,1-4 0,1 1-587,0 0 1,-5-2 0,0 5-387,-4 1 0,-1-1 0,-4 3-977,-1 5 1419,-6-1 0,2 6 0,-4-4 0</inkml:trace>
  <inkml:trace contextRef="#ctx0" brushRef="#br0">5808 12917 8172,'-11'-11'522,"5"1"1,4-1 489,4 0 0,9 1 0,8-1 0,3 2 0,3 0-645,-2 2 0,1 1 1,0-2-1,2 2-736,1 2 0,-3 0 1,0 4-520,-1 0 0,-4 1 0,-4 4-250,-4 6 0,-9 0 0,-2 7 0,-7 2 1138,-6 4 0,-4 0 0,-4 3-99,0-1 0,0 0 0,-1-3 0,2 2 664,3-1 1,1-5-1,7-3 1876,2 0 0,4-7-919,10-5 1,6-6 0,13-5 0,6-7-736,6-5 1,8-3 0,3-2-930,-1-1 0,1 1 1,-6 3-1,1 3 142,-3 0 0,-5 5 0,0-3 0</inkml:trace>
  <inkml:trace contextRef="#ctx0" brushRef="#br0">7126 11810 8274,'-5'-26'381,"0"4"0,5-2 0,0 4 828,0 3 1,3 4-253,1-2 0,1 8 0,-3 5-440,2 4 0,-1 5 0,-3 8-285,0 2 1,0 8 0,0 3 0,0 4 171,0 4 0,1-2 1,2 4-249,0-1 0,2 2 0,-2-3-159,5 2 1,1-4 0,2 2 0,-1-3-39,1-1 0,1 0 0,1-1-66,1-3 1,4-3 0,-3-8-622,2-2 0,-3-4 0,2 0-1118,0 0 1,-2-5 1845,-4-3 0,1 3 0,0 0 0</inkml:trace>
  <inkml:trace contextRef="#ctx0" brushRef="#br0">6935 12885 8400,'-21'0'1357,"1"0"-217,2 0 0,8 0-170,10 0 0,6 0 0,9 0 0,2 0-185,3 0 1,10-5 0,4-2-566,6-2 0,5-5 1,8-2-1,2 0-207,2-3 0,-28 9 0,1 0 1,2-1-1,2 0-72,1 1 1,1-1 0,-4 0 0,1 1 0,1 0 0,-1 0-1,-3 0 1,-1 1-116,26-9 0,-7 5 1,-4-1 4,-8 2 1,-6 1 508,-12 1 1,-8 3-95,-6 0 0,-8 4-2760,-3 0 2514,-2 6 0,-7 3 0,0 5 0</inkml:trace>
  <inkml:trace contextRef="#ctx0" brushRef="#br0">7318 13726 8365,'-17'-16'3,"-2"3"0,6-3 1,4-1-1,4 1 0,4-3 840,1-1 1,5-3 0,3 0-1,5-2-544,5 1 1,3 5 0,5 3 0,6-1-1,6 3-197,3 2 1,2 0-1,-1 9 1,1 0-266,-1 2 1,0 7 0,-4 5-179,-7 5 0,-5 9 0,-9 3 0,-6 4-23,-7 4 0,-4 2 0,-4 4 255,-7 1 1,-6 3-1,-7 0 312,-5-1 0,-5-3 0,0-3 24,3-3 0,0-4 0,6-4 1,4-4-37,6-5 1,5-4 0,12-5-211,1-3 1,9-1 0,10-4 99,9 2 0,6-1 1,5-3-6,1 0 0,-4 0 0,-1 0 0,-3 0 86,-4 0 0,-10 1 0,-10 3 201,-7 3 0,-8 4 1,-9 2-82,-11 1 1,-9 5-1,-13-3 1,-5 2-150,-4 0 1,-1-6-1,-3-1-629,1-2 1,5-7-1,6 2 496,3-3 0,4-6 0,8-1 0</inkml:trace>
  <inkml:trace contextRef="#ctx0" brushRef="#br0">9669 11789 8475,'0'-16'585,"-4"-1"0,1 4 1,0-1 568,2 1-604,1 1 1,-1 6-1,-3 3-415,-3 1 1,-7 6-1,-5 1 1,-5 2-83,-4 5 0,-7-1 0,-6 7 34,-4 1 1,-8 1 0,24-9-1,-2-1 1,-1 1 0,0 0-58,-1-1 1,-1 1 0,0 0-1,0 1 1,-1-1 0,-2 0-27,1 0 1,0-1-1,1 2 1,-1 0 0,5-4-1,0 0 1,0 1 0,1-1 136,-26 6 1,3-3 0,5-3-111,9-1 1,7-4-1,12 1-753,3 1-1851,6-4 2573,16 4 0,6-10 0,11-1 0</inkml:trace>
  <inkml:trace contextRef="#ctx0" brushRef="#br0">8647 12247 8383,'-10'-16'534,"-1"5"0,1-4 813,-1 4 0,4 5 1023,0 2-1744,4 3 0,5 2 0,7 3-351,4 3 1,6 6-1,0 2 1,4 0-232,6 1 1,2 3-1,0-2-291,1 4 1,0 0-1,0 0-568,0 0 1,0 5 0,0 2-200,0-1 0,-5 0 0,-2-3 1,-4 2 1013,-3 1 0,-3-4 0,-4 3 0</inkml:trace>
  <inkml:trace contextRef="#ctx0" brushRef="#br0">9041 12502 8368,'-6'0'849,"1"0"1,5 1-466,0 3 1,0 3 0,0 7 0,-1 4 261,-2 2 1,0 6 0,-5 2-424,-4 3 1,0 6 0,-7 2 0,-3 3 144,-5 4 0,0 2 0,-2 1-66,0-3 0,-1-3 1,2-3-130,3-1 0,7-6 1,5-1-1,5-6-444,4-3 1,3-6 0,2 0-49,3-2 1,2 2-1,6-5 73,2-3 1,2-2 0,6 0 49,-1-3 0,5-3 0,2-1 0,3-1 276,1-3 1,3-2-1,2-4 274,1-1 0,-3-1 0,3-1 0,0-1-139,0 1 0,-4 1 0,2 3-604,-3 2 1,-3 2 0,0 5 388,-2 0 0,-4 5 0,2 1 0</inkml:trace>
  <inkml:trace contextRef="#ctx0" brushRef="#br0">10551 12087 8640,'-16'-32'317,"2"9"1,7 2 0,3 5 1417,3 3 0,0 3-1352,-3 7 1,-5 9 0,-7 12 0,1 3 68,0 4 0,-4 7 1,1 7-212,-2 2 0,2 6 1,2 4-1,1 3-102,6 3 0,4-26 1,1 0-1,2-1 1,1 0-204,1 1 0,1 1 1,1 1-1,2 0 1,3-1-1,0 0-78,2-2 1,0-1-1,16 25 1,3-5-1,3-7-105,1-5 0,0-9 1,0-4 258,0-5 1,0-5-1,1-7 1,0-3 130,-1-3 1,-4-1 0,-10 0-420,-4 0 0,-2-1 0,-2-2-2383,1 0 2659,-5-1 0,8 4 0,-2 0 0</inkml:trace>
  <inkml:trace contextRef="#ctx0" brushRef="#br0">11253 12438 8354,'-5'-10'-72,"-4"-1"1,6 0-1,0 1 19,2-1 1,1 0 0,0 1 680,0-1 0,0 4 1045,0 0-1294,0 5 1,0-2 0,0 8-72,0 3 1,0 6 0,0 2-190,0 2 1,0 4-1,0 5 1,0 1-8,0 3 0,0 0 1,1 3-25,3 3 1,-3-2 0,3 4-30,-3-1 0,-1 2 1,0-4-1,0-1 115,0 0 0,0-7 1,0-2-86,0-3 0,0-5 1,1-3-197,3-2 0,-2-6-424,5-3 0,0-2 0,5-2 0,1-1-2383,1-2 2914,5-4 0,-2 2 0,4-5 0</inkml:trace>
  <inkml:trace contextRef="#ctx0" brushRef="#br0">11711 12885 8215,'0'-6'1533,"5"1"1,-3 5-882,5 0 1,0-3 0,4-1-1,-1 2 112,1 1 0,1 1 0,2 0-638,4 0 0,-2 0 1,2-1-1,1-2-195,1 0 1,5-2-1,0 3 1,-2-3-120,0-1 0,-3 2 0,-1-1-440,-2 0 1,-4-2-1,3 3-98,-1 2 0,-3-3 0,2 2 0,-2 0 726,-1 2 0,-1-4 0,1-1 0</inkml:trace>
  <inkml:trace contextRef="#ctx0" brushRef="#br0">12860 12364 8626,'0'-17'26,"0"-2"1,0 5-1,0 1 1942,0 1-909,0 2 1,0 5-747,0 5 0,0 5 0,0 6 0,0 4-60,0 2 1,0 5-1,0 1 1,0 3 60,0 2 0,0-2 0,0 3-135,0 1 0,0 2 0,0-6 1,0 1-2,0 2 1,0-1 0,0-1-62,0-1 1,0-3 0,0-4 0,0-1-162,0 1 0,0-4-878,0-1 0,3-2 1,2-2-1056,1-3 1977,6-2 0,-1-1 0,5 2 0</inkml:trace>
  <inkml:trace contextRef="#ctx0" brushRef="#br0">13147 12789 8234,'-22'-10'4564,"6"-1"-4066,5 5 0,11 0 84,7 3 0,3 2 1,0-3-211,1 3 1,0 1-1,-1 0 1,1 0-839,0 0 1,-1 0 0,1 0-341,0 0 0,-1 3 1,1 1 805,-1-2 0,6 4 0,0 0 0</inkml:trace>
  <inkml:trace contextRef="#ctx0" brushRef="#br0">13434 12364 8297,'-11'-17'180,"4"2"0,1 4 3613,2 1-2914,0 4 0,8 2 1,-1 9-546,-1 5 1,3 2 0,-1 5-133,-2-2 1,3 4 0,-2-1 0,1 2 98,1 1 0,-4 2 0,4 0-91,-1 2 0,-3 0 0,4-3-151,0 3 1,-4 1-1,3 4 1,-2-3-1,2-1 1,-3-1-1,2-3 11,-2 3 1,3-6 0,0 1 0,-2-3-227,-1-4 0,3-5-535,-1-1 1,5-5 0,0 2-853,1-3 1,2-2-1,-1-1 1543,1-2 0,4-9 0,2 1 0</inkml:trace>
  <inkml:trace contextRef="#ctx0" brushRef="#br0">13700 11970 8561,'-6'-16'-22,"2"1"515,3 4 1,7 5 0,5 2-9,5 3 0,1 2 0,1 3 0,0 3 389,3 2 1,5 7 0,2 2-417,3 6 0,2 3 0,1 5 0,1 1 102,0 3 0,-3 2 1,-4 5-236,-3 3 1,-4 3 0,-3 4 0,-4 0-170,-2 1 1,-6-2 0,-3-3-10,-2-3 1,-2-3-1,-2-3 76,-4-1 0,-3-6 0,0-1 1,-1-6-188,0-3 1,1-3-1,0-3-924,3-2-594,-2-4 1482,7-5 0,2 4 0,6-4 0</inkml:trace>
  <inkml:trace contextRef="#ctx0" brushRef="#br0">14200 11502 8650,'-11'-26'127,"6"3"0,7 0 0,8 4 688,10 5 1,3 2-1,4 2-406,-1 3 0,3 3 1,0 4-1,0 0-56,0 0 0,1 6 1,-2 4-386,-1 7 1,-2 8 0,-9 3-50,-5 3 1,-5 2 0,-6 2-1,-1 3-148,-3 0 1,-5 2 0,-8-4 279,-3-2 1,1 2-1,-6 0 100,3-2 1,2-7-1,2-4 1,5-5 1284,5-3-1023,3-6 0,16-5 0,6-8-202,9-3 0,10-7 0,4-2 0,4-2-986,2 0 1,1 5 0,-2 0 774,1 5 0,0 3 0,-3 5 0</inkml:trace>
  <inkml:trace contextRef="#ctx0" brushRef="#br0">14912 12789 8192,'-16'-9'1799,"4"2"0,7 2-774,9 0 0,9 4 1,5-2-615,2 1 0,1 1 1,1-1-1,4-3-136,6-1 0,1-1 0,6-3 1,2-1-342,0 0 1,5-1-1,0-1-50,-1-1 0,-2 0 0,-4 3-812,-4 1 1,-4 0-1,-5 2-2454,-5 1 3382,-7 5 0,-8-8 0,-7 4 0</inkml:trace>
  <inkml:trace contextRef="#ctx0" brushRef="#br0">15146 12491 8540,'-10'-15'-7,"-1"3"1269,10-3 0,2 9 0,9 4-494,-3 4 1,1 7-1,-5 7 1,1 2 234,1 4 0,-3 0 0,4 6-249,-1-2 0,3 3 1,-2 0-321,0 1 0,2 2 1,-4 0-271,-2 0 0,3 4 0,-2-1 0,0-1-358,-2-1 0,-1-5 1,0-4-280,0-1 1,0-7 0,1-3-1561,3-4 1,-2-5 0,5-4 2032,1 0 0,6-4 0,3-2 0</inkml:trace>
  <inkml:trace contextRef="#ctx0" brushRef="#br0">16646 12321 8333,'-5'-27'416,"4"1"1,-2 6 0,2 2 0,1 4 640,0 2 0,-6 7 0,-4 7-480,-3 7 0,-6 6 0,2 8-174,-4 2 1,-1 5 0,0 7 0,-1 1-91,3 2 0,6 5 1,0 1-1,3-1-257,4-1 0,2-2 0,8 2 37,4 2 1,4-3 0,13-1 0,3-5-562,5-4 1,7-6-1,0-3-172,3-5 0,0-4 0,-1-5-930,-2-3 1,2-2 1569,-6-5 0,-4 4 0,-5 2 0</inkml:trace>
  <inkml:trace contextRef="#ctx0" brushRef="#br0">17082 12364 8489,'11'-32'572,"4"6"0,4 5 134,5 5 0,-2 6 0,3 2 1,-4 6-1,-3 4 350,-4 6 0,-3 6 0,-4 3 0,-3 5-732,-3 3 0,-2 3 0,-3 7-391,-3 4 0,-4-1 0,-3 1 59,-4 1 1,-2 2 0,-1 0-1,0 0 55,-1-3 0,6 1 0,2-6-116,2-3 0,6 0 1,2-8-1,4-4 82,4-7 1,7-6-1,9-6 531,7 0 1,6-6-1,10-4-23,-1-7 1,2-3 0,1-1 0,2-1-1000,1 1 1,-4 1-1,-1 2-688,-7 4 0,-3 3 0,-1 3 0,-2 2 1166,-5 1 0,-5 2 0,-10 3 0</inkml:trace>
  <inkml:trace contextRef="#ctx0" brushRef="#br0">17912 12726 8341,'0'-18'0,"2"1"1024,5 2 0,6 4 1,12 4-1,4 0-448,1 1 0,-1-2 1,-2 4 265,-1 2 0,3 0 1,0-1-1,0 0-332,0 0 0,0 2 1,-4 1-389,-1 0 1,-3-1-1,-2-1-319,-1-2 0,-9 0 1,2 4-224,-2 0 420,-4 0 0,4 5 0,-3 1 0</inkml:trace>
  <inkml:trace contextRef="#ctx0" brushRef="#br0">18550 12225 8199,'-16'-26'650,"5"5"1,7 0 87,3 6 1,6 7 0,2 5 0,2 2 332,2 1 1,-4 4-1,-1 4-346,-1 1 0,3 6 1,-1 4-1,3 5 4,0 4 1,1-1 0,-2 2-371,-2 0 1,3 6 0,-3 0-165,2-1 1,1 3 0,-2 0-1,-1-1-471,2 1 0,-5 3 0,0-1-477,-3 3 1,-1-5-1,0-1-571,0-3 0,-1-1 0,-2-1 0,-1-4-2102,-2-6 3426,3-4 0,-6-2 0,3 2 0</inkml:trace>
  <inkml:trace contextRef="#ctx0" brushRef="#br0">18933 12023 8404,'0'-21'1628,"2"1"0,5 2-2197,8 4 1,9 7 0,7 5 878,3 4 1,2 5-1,-4 8 1,0 7 1657,0 5 1,0 4 0,-1 2-951,1 2 1,-3 4-1,-1 6-194,2 1 1,-8 4 0,-2-3-1,-3 2-30,-4 1 1,-5-1 0,-2-1-436,-1 0 1,-2-2 0,-4-4-262,-3 1 0,-1-1 1,-7-1-1,-1-5-1257,-1-4 1,-4-7 0,4 0-902,1-3 1,1 3 2059,1 0 0,1 0 0,-1-4 0</inkml:trace>
  <inkml:trace contextRef="#ctx0" brushRef="#br0">19284 11364 8426,'-11'-22'-69,"5"1"0,3 0 0,4 1 1,6 1-1,7 2 210,5 2 1,4-3 0,2 4-1,2 1 382,0 1 1,5 3 0,-1 2-103,3 3 1,4 3 0,-5 3 0,-4 4-237,-2 5 1,-2 8-1,-5 2-193,-2 6 0,-7 5 0,-8 2 12,-2 2 1,-5 4-1,-5 0 1,-2 4-179,-4 2 1,-7-1 0,1-5 125,-2-1 1,-3-3 0,1 0 352,2-3 0,3-4 0,4-12 34,6-2 1,6-7-1,3-3 72,7-4 1,7-5 0,12-10 68,3-4 0,9-2 0,4-1-300,4 0 1,9-4 0,0 1 0,1 3-407,-26 11 1,0 1 0,19-4 0,0 0-2472,-7 5 2552,-11 3 1,5 5 0,-8 0-1</inkml:trace>
  <inkml:trace contextRef="#ctx0" brushRef="#br0">20380 12619 8331,'-22'-11'188,"2"1"0,2-1 1,4 1 1212,2-1 1,7 4-912,1 0 1,4 4 0,4 0-151,3 2 0,3 1 1,4 0-119,4 0 1,3-4-1,4 1 1,4-1 32,1-1 0,3 3 0,3-5-112,3-1 1,-1 2 0,0-1-148,-2-2 1,4 0-1,-2-1 1,-1 2-533,-5 1 1,-2 1-1,-5-1-1328,-1 3 1864,-6 3 0,-3 1 0,-4 0 0</inkml:trace>
  <inkml:trace contextRef="#ctx0" brushRef="#br0">20560 12374 8431,'-16'-21'769,"2"5"462,7 1 1,3 8 0,8 5-580,3 4 1,1 4 0,0 6 0,-2 2 340,-1 4 0,3 0 0,-1 2-688,3 2 1,-1 5 0,-1-1 0,-1 2-295,2 1 1,0 3 0,3 4-764,2 3 1,-2-2 0,2 2 0,-1 2-1039,1 0 1,-1 2 0,4-3 1789,-2-5 0,9 1 0,-2-9 0</inkml:trace>
  <inkml:trace contextRef="#ctx0" brushRef="#br0">21560 12066 8641,'-10'-11'-28,"-5"1"1001,1-1 1,-1 6 0,2 6 0,-4 9-288,-3 6 0,0 13 1,-9 5-162,-5 6 0,4 4 1,-2 7-158,6-2 1,8 5 0,5 2-1,5 0-140,4-2 1,4-5 0,5-3-370,6-2 1,8-6 0,8-3-60,3-2 1,0-6-1,7-3 1,-1-6-420,3-8 1,0 0 0,1-7-39,1 0 0,1-3 1,-8-4-1,-2-2 657,-2 0 0,-6-8 0,2 2 0</inkml:trace>
  <inkml:trace contextRef="#ctx0" brushRef="#br0">21869 12204 8327,'4'-31'0,"6"3"245,6 3 1,8 11 0,10 5 0,2 3 643,-2 3 1,-2 7 0,-4 3-244,-3 2 1,-7 7-1,-5 2 1,-5 3-440,-4 4 0,-3 2 1,-3 5-350,-6 0 0,-3-2 0,-11 0-35,1-2 0,-4 1 1,0 1 41,2-1 0,1-7 0,5-5 0,4-1-281,5 1 1,5-5 357,10-2 1,10-4 0,12-5 381,6 3 0,2-2 0,6 4-124,0-1 1,-1 3 0,-1-1 0,-3 3-22,-6 0 0,-7 1 1,-11 0 1110,-7-1 0,-6 2 0,-6 1-651,-10 1 0,-6 4 0,-12-2-600,-2 0 0,-4-2 0,-5 3 0,0-2-272,3-2 1,6-1 0,3-3-1565,6-1-2488,9 1 4285,11-13 0,16-1 0,13-12 0</inkml:trace>
  <inkml:trace contextRef="#ctx0" brushRef="#br0">22560 12513 8348,'0'-17'337,"0"2"0,4 5 671,6 3 1,8-2 0,14 3 0,0-1 205,0 0 0,3 3 1,2-2-529,1 2 1,-1-1 0,4 2 0,-4 0-775,0 1 1,-5-1-1,-5 1-61,-1-2 0,-5 1 1,-4 3-1493,-2 0 1,0 0 1640,-5 0 0,6 4 0,0 2 0</inkml:trace>
  <inkml:trace contextRef="#ctx0" brushRef="#br0">23475 11981 8395,'-6'-22'948,"1"2"242,5 3 1,8 6 0,4 7 0,2 4-409,2 4 0,-6 7 0,-2 6 0,0 3 288,1 2 1,2 4 0,0 2-515,-1 3 0,1 2 1,-1 1-372,1 2 1,-4-1-1,0-2 1,0 2-422,-1 0 0,3 4 0,-6-3-541,-1-2 1,3-1 0,-1-2-817,-2-3 1,-1 0 0,-1-5-1,0-4 1593,0-3 0,-4-2 0,-2-3 0</inkml:trace>
  <inkml:trace contextRef="#ctx0" brushRef="#br0">23943 11821 8363,'-6'-21'0,"2"8"0,9 3 643,6 4 1,4 8-1,6 6-209,1 5 0,-1 8 1,0 8-1,0 3 1444,1 3 0,-1 2 0,1 3-942,3-1 0,-2 0 0,2 3 1,-3 1 165,-1 0 0,-4-2 1,-3-1-904,-2-1 1,-3-1-1,-2 1 1,-3-4-439,-3-1 1,-2-3 0,-4 1-1163,-5 0 0,-6-5 1,-5-1 1400,0 1 0,-5-5 0,-2 4 0</inkml:trace>
  <inkml:trace contextRef="#ctx0" brushRef="#br0">24198 11225 12951,'11'-38'96,"10"3"1,7 8 1085,9 6 1,9 5 0,3 9-390,-1 4 1,-5 3-1,-9 3 1,-5 5 355,-4 5 0,-4 4 1,-3 5-844,-4 3 1,-7 6-1,-3 6-357,-3 0 1,-7 5 0,-4 2 0,-7-3 347,-3 0 0,-1-3 0,-1 0-792,1-1 0,5-7 0,3-5 229,4-2 1,1-7 0,6-2 0,3-3 365,5-4 1,13-2 0,7-5-299,7 0 0,9 0 0,8 0-1624,2 0 0,2 0 1945,3 0 0,-3 5 1,4 0-1</inkml:trace>
  <inkml:trace contextRef="#ctx0" brushRef="#br0">8350 14598 10134,'-22'-6'8,"9"-2"0,5 6 0,5 3 648,4 5 0,5 8 0,-2 4-428,2 2 0,-3 2 0,0 2 0,0 2 1,0 1 1,-2 0-1,4 3-383,0-2 0,-4 1 1,2 2-1,0 0-148,0-2 1,-1 0 0,2-3-1311,1 1 1607,1-3 0,5 2 0,-1-5 0</inkml:trace>
  <inkml:trace contextRef="#ctx0" brushRef="#br0">8265 15503 10803,'-8'0'337,"1"0"0,7 0-57,4 0 1,4-4 0,12-1 0,4-1 77,2-2 1,7-5 0,6-2 74,2-2 1,7-2 0,1-4-643,3-2 0,0-4 1,-1 3-1,-2 2-768,-2 1 1,-6 2 776,-5 10 0,-8-2 0,-2 7 0</inkml:trace>
  <inkml:trace contextRef="#ctx0" brushRef="#br0">8796 15460 8541,'0'-15'0,"-3"2"0,2-5 928,5-1 1,12-1 0,13-3 0,6 1-414,4 1 1,2-3 0,1 9-289,1 2 1,-5 3 0,-3 11-76,-2 3 0,-5 3 1,-5 7-1,-5 4-304,-7 2 0,-6 6 0,-6 2 91,-2 3 0,-4 5 0,-8-1 47,-2-1 0,-3-2 0,-2-2 1,1-3 473,0-1 1,4-6-337,3-6 1,8-7-124,6-3 1,11-9 0,10-4 116,6-4 1,4-6 0,1 2 0,-1 1 81,-3 2 0,-2 3 1,-6 4 203,-2 3 0,-9 6-119,-9 5 1,-10 4 0,-12 11 0,-6 0-707,-6 3 0,-1-3 0,-1 3-1794,3-2 1,0-3 2214,8-2 0,-5-3 0,3-4 0</inkml:trace>
  <inkml:trace contextRef="#ctx0" brushRef="#br0">10626 14428 9674,'-5'-11'148,"3"1"0,-4-1 451,1 0 1,0 5-1,2 3 1,-4 2 412,-3 1 0,0 0 0,-2 1-830,-2 2 1,-4 3 0,-6 5 0,-3 1-1,-2 1 182,-4 1 1,-6 0 0,0-2-20,-3 2 0,0-2 0,-1 2-608,1-2 0,-1 2 1,2-1-1,3-2-114,6-3 0,6-5 1,7 0-123,1-2 0,9-1-2213,-2 0 2709,12 5 1,1-4 0,8 4 0</inkml:trace>
  <inkml:trace contextRef="#ctx0" brushRef="#br0">9966 14790 8557,'-15'-5'960,"4"-1"212,1-5 1,5 4-1,9 1 1,3 2-531,2 1 0,3 2 0,2 1-40,4 0 0,3 0 0,4 0 0,3 0-481,3 0 0,2 1 0,1 3-474,2 3 1,8 2 0,-2 2-47,2 0 0,0-1 1,-3 1-1,-1 0-1310,-1-1 1,-6 1 0,-1-2 1708,-6-2 0,-3 3 0,-2-4 0</inkml:trace>
  <inkml:trace contextRef="#ctx0" brushRef="#br0">10381 14907 8557,'-32'6'0,"2"3"0,2-1 642,7 5 1,1 4 0,6 4 0,1 2-54,1 2 0,3 2 0,2 5-633,3 0 1,3-1 0,2 1 0,3-1 13,3-2 0,1 0 1,1-4 75,2-1 1,-5-2-1,7-2 140,0-2 0,0-4 0,-1-7 1,1-3 514,1-3 0,5-2 0,0-3 234,4-3 0,5-7 0,3-4-119,1-2 0,1 2 1,3 1-1,3-1-234,2 1 0,1 2 0,-3 4-891,-4 1 1,-2 4-1,-2 2-882,-3 3 0,1 7 0,-7 5 1191,-2 5 0,-6 9 0,2 2 0</inkml:trace>
  <inkml:trace contextRef="#ctx0" brushRef="#br0">11966 14651 10667,'-21'-10'-32,"3"-3"1,2 1 0,0 4 0,3 2-1,0 3 683,-1 2 0,-3 6 0,-4 3-345,0 5 0,0 8 0,-1 9 0,1 4-18,0 5 1,1-1 0,2 1 0,5 1-37,5 2 1,3 0 0,5 0 0,1-3 47,3-4 0,4-6 1,9-5-195,4-1 1,7-8 0,1-4-1,1-8-1158,2-5 0,1-9 1,2-6 560,0-3 0,-1-6 1,-4-3 119,-2-2 1,-8 0-1,0-3 1,-4 0 275,-7-1 1,-4-1 0,-10 4 442,-5 0 1,-11 5 0,-7 2 16,-3 3 0,-2 5 1,-1 4-191,-1 5 0,0 0 0,7 4 0,3 2-332,3 1 1,5 5 156,3 3 0,2 8 0,1 1 0</inkml:trace>
  <inkml:trace contextRef="#ctx0" brushRef="#br0">12349 14939 8543,'-5'-17'1366,"4"2"1,-2 4-701,1 0 1,11 1 0,1-1 0,2 1 475,0-1 0,-3 4 0,0 1-645,-2 1 0,-4 2-1056,4 3 0,-4 1-544,0 2 1,-5 3 0,-3 5-96,-1 0 1,3-1 1197,-4 1 0,0 4 0,-4 2 0</inkml:trace>
  <inkml:trace contextRef="#ctx0" brushRef="#br0">12891 14428 8535,'6'-32'454,"0"1"1,-3 4 339,0 6 1,5 1 0,0 6 3330,1 1-3108,-3 5 0,-1 5 0,-5 8-487,0 5 0,-2 6 0,0 6-248,-1 3 1,-5 2 0,5 6-225,1 3 0,-3-3 0,1 3 1,2 1 100,1 2 0,1-1 1,0 0-149,0-2 0,0 3 1,0-2-1,0 0-207,0-1 1,0 0-1,0-5 18,0-3 0,3-3 1,1-7-370,-2-4 0,3-6 0,0-2 0,1-1-3658,2-3 4205,6-1 0,3-6 0,4 0 0</inkml:trace>
  <inkml:trace contextRef="#ctx0" brushRef="#br0">13679 14832 10143,'-22'0'640,"1"-3"0,1-1 0,2 2 100,4 1 1,8 1 0,6 0 34,6 0 0,5 0 0,3 0-169,4 0 1,6 0-1,5 0-359,1 0 1,4 0-1,0 0-125,1 0 0,5-4 0,-1-1 0,4-1-237,3-2 1,-2-1-1,2-2-248,-2 0 0,-1 1 0,1-1-609,-1 1 1,-7 0 0,-9 2-1,-2 1-1055,-5-2 1,-1 4-374,-8-3 2400,-3 6 0,-13-3 0,0 5 0</inkml:trace>
  <inkml:trace contextRef="#ctx0" brushRef="#br0">14019 14641 8350,'-11'-16'161,"2"5"0,1-2 1963,0 4-244,6 0 0,-3 5-1031,5 1 1,0 4-1,-1 10-489,-2-1 1,1 2 0,-1 1-142,2 1 1,-3 5 0,1-1 0,-1 2-31,-1 1 0,4 1 1,-2-1-18,1 0 1,-1 4-1,-1 1-117,2 1 0,1-3 1,1 2-1,0-1 101,0-1 0,0 0 0,0-5-9,0-1 1,1-5-77,3 1 1,-2-7-1,5-3-258,1-3 1,-2-2 0,1-3-362,2-3 0,0 1 1,3 0-4035,2 1 4582,-2-3 0,8 7 0,-4-4 0</inkml:trace>
  <inkml:trace contextRef="#ctx0" brushRef="#br0">15327 14385 8461,'-5'-16'169,"4"-3"1,-2 5 0,0 1 0,1 1-1,-2 1 616,2 1 1,0 0 0,-1 2-127,0 1 0,-2 4 0,2 0-358,-5 2 1,4 5-1,-1 5 1,1 5 3,1 7 1,-4 2 0,2 5 0,0 2-4,1 0 0,-1 2 0,3 1-116,-2 3 0,0-2 0,4 4-31,0-1 1,0 2 0,0-3 0,0 2-116,0 2 0,0 0 0,0-1 0,0-4-57,0-6 1,4 1 0,0-6 227,-2-4 0,0-4-19,2-5-578,-3-5 1,5-3-134,-3-6 1,0-2 0,5-3-1,3 1-4201,2-2 4720,10 5 0,0-6 0,9 4 0</inkml:trace>
  <inkml:trace contextRef="#ctx0" brushRef="#br0">16274 14981 8271,'-23'-15'3623,"0"3"-2433,9-2 0,2 2-659,8 1 1,5 4-1,10 1-160,0 2 0,4 0 0,3 3-79,2-3 0,6 2 0,3-4 0,5 0-7,1 0 0,2 3 0,-2-4-42,4-2 0,4 0 0,3-3-230,3-2 1,-1 6 0,-2-3 0,-3 2-493,0-1 0,-5 3 0,-4 1 0,-4 1-1178,-6 3 0,-6 1 0,-4 1-1239,-2 0 2896,-6 5 0,-1 0 0,-5 6 0</inkml:trace>
  <inkml:trace contextRef="#ctx0" brushRef="#br0">16625 14609 8320,'-21'-21'1510,"4"4"1,3 3-193,2 2-501,6 6 1,1 6 0,5 7-343,0 3 1,0 5-1,0 3 1,0 2 70,0 1 1,0 5 0,0 1-116,0 1 1,0 1 0,0-3-16,0 1 1,0 2-1,0 1 1,0 0-96,0-2 0,2-4 0,0 2-149,2 0 1,-1-4 0,-2 2-129,3-5 0,-3-4 0,4-3-892,-1 2 1,2-5 0,6 0-1355,2-3 0,1-1 2202,6-2 0,2-2 0,9 4 0</inkml:trace>
  <inkml:trace contextRef="#ctx0" brushRef="#br0">18093 14151 8382,'-22'-32'637,"6"6"1,2 6 0,2 10 249,1 8 0,-1 8 0,-2 10 0,-5 4-461,-4 3 0,-1 7 0,-3-2-171,1 3 0,-2 5 0,2 0-168,-2 2 0,6-2 0,-1 3 0,6 0-106,1-2 1,7 4-1,5-6 79,3-1 1,4-1 0,4-2-210,7-2 0,9-1 0,7-6 0,4-3-42,5-2 0,9-3 0,5-4 78,6-3 1,-1-3-1,0-4-33,0 0 1,-5 0-1,1-1 1,-5-2-195,-6-4 0,-7 1 0,-11 0-123,-3 1 0,-9-2 0,-2 3-1006,-2 2 0,-5 1 1469,-4 1 0,-5-5 0,-6-1 0</inkml:trace>
  <inkml:trace contextRef="#ctx0" brushRef="#br0">18305 14513 8494,'-9'-15'0,"2"-1"0,-7 0 4482,2 5-3365,6 5 0,1 11 0,5 3 0,0 5-11,0 5 1,0 3-1,0 4-705,0 3 1,0 3 0,0 1 0,0 0 221,0 0 1,0 1 0,0 3-333,0 3 1,0-3 0,0 0 0,0-3-41,0-1 0,0 2 0,0-2-27,0-5 0,0-8 0,0-5 1,0-2 98,0-1 0,1-5-491,3-3 1,2-2-561,5-1 0,-1-1 0,1-1 1,-1-2-1198,1 2 0,1-1 0,2 1 1925,4-1 0,2 4 0,1 5 0</inkml:trace>
  <inkml:trace contextRef="#ctx0" brushRef="#br0">19061 14747 8394,'-11'0'3799,"0"0"-3302,10 0 1,9-5-1,11 0 33,0-1 1,0-3 0,2 5-1,1-1-630,-1 0 1,0 0 0,1 3-1,-1-2-140,0 2 0,-3 1 1,-2 2-427,0 3 0,-6 3 0,-4 7 0,-2 4-379,-5 2 1,-9 6 0,-9 2 591,-4 3 1,-5 1-1,-3 0 694,-1 0 1,1-2 0,3-2 180,3-7 0,5-5 1,4-6 894,6-3 0,11-3 0,5-9-217,9-6 0,8-1 0,8-4-879,1 0 0,1 2 1,2 4-476,0-1 1,4 0 0,-3 2-635,-2 2 1,-2-2 0,-4 6 887,-3 1 0,-3 5 0,0 3 0</inkml:trace>
  <inkml:trace contextRef="#ctx0" brushRef="#br0">20103 14130 8499,'0'-17'203,"0"-1"1,0 3 0,0 2 169,0 2 0,-5 6-135,-2 5 0,1 2 0,0 8 0,0 3 1741,1 2 0,-1 3 0,-3 3-1245,2 0 0,5 1 0,-3-1 1,2 0-497,-1 0 1,1 2 0,3 1 0,0-1-457,0-3 0,1 2 0,1-5-456,2 3 0,4 2 0,-1-2 0,2-1 674,2-2 0,0 1 0,-1 3 0</inkml:trace>
  <inkml:trace contextRef="#ctx0" brushRef="#br0">19869 14832 8338,'-15'5'2433,"-1"-4"-1938,-1 3 1084,1-3 1,16-1-1,7 0-651,9 0 1,5 0-1,4-1 1,3-3-295,3-3 0,1-2 0,1-2 0,1 0-848,2 1 1,-1-1-1,-2 0-47,3 1 0,-3-1 0,2 1-741,-2-1 1,-1 1 0,-1 3 0,-3 4-1410,-3 2 0,-4 1 2411,-3 0 0,-3 4 0,-4 2 0</inkml:trace>
  <inkml:trace contextRef="#ctx0" brushRef="#br0">20050 15066 8308,'-13'-1'576,"3"-2"285,4-4 0,3 1 0,5-1 0,5-3-158,8-3 0,7 1 0,5-3 0,3 1-315,3 0 1,6-1 0,0 6-434,2 2 0,-3 2 0,-4 5 0,-4 2-75,-5 5 1,-9 2-1,-5 10-412,-6 3 1,-10 1 0,-6 5 384,-5 2 0,-9 3 1,-4 0-1,-1-4 518,-2-2 0,3 2 0,2-4-109,1-2 1,6-5-1,7-4-181,5-2 1,13-6 0,10-2-72,7-3 0,7-1 0,5 0 178,2 0 1,4 0 0,-4 0 114,-1 0 0,-2 0 0,-12 1 0,-6 2 370,-5 5 0,-5 1 1,-8 2-118,-4-1 0,-9 6 1,-13 0-293,-2 1 0,-5 3 1,-2-4-1,0 1-1287,3-3 1,-1 2 0,3-2-490,2-1 0,8-6 1,2-4 1511,5-1 0,4-2 0,2 0 0</inkml:trace>
  <inkml:trace contextRef="#ctx0" brushRef="#br0">21103 14353 8476,'-11'-5'-57,"-3"-5"0,0 4 1,1 0-1,0 3 0,0 2 881,-1 1 1,-5 4 0,2 5 0,1 2-392,1 4 1,0 3-1,2 0 1,2 2-302,3 2 1,6-2 0,-2-1 0,3-3-107,1 0 0,6 1 1,5-4-1,5-2-197,4-3 1,6-2 0,3 2-1,1-1 0,2-3 1,-1 3 164,-3 1 0,-2 2 1,-4 0-1,-1 1 142,0 0 1,-9-1 0,-5 2 280,-5 2 0,-4-1 0,-5 5-86,-7 1 1,-6-2 0,-4-1 0,-2 1-294,-1-1 1,3-3 0,-1 1-272,3-2 0,7-5 0,3-1-1812,4-1 0,5-3 2045,0-5 0,6-3 0,3-5 0</inkml:trace>
  <inkml:trace contextRef="#ctx0" brushRef="#br0">20965 14449 8582,'-5'-10'449,"0"-1"0,-2 0-375,3 1 1,3-1 0,4 0 0,4 1 1026,7-1 0,10-1 0,5-1 1,7-2-36,6-2 1,1 3-1,3-2-890,-3 0 1,2 3-1,-1 5 1,-5 2-278,-5 1 1,-5-2 0,-10 4-105,-2 0 1,-7 2-791,0 1 0,-6 1-576,0 3 1,-3-2-1,-1 5 1571,0 2 0,-5 0 0,-1 2 0</inkml:trace>
  <inkml:trace contextRef="#ctx0" brushRef="#br0">21709 14598 8256,'-7'-3'1162,"0"-1"-566,5-4 0,0 5 0,7-2 1,1 0 730,2 2 1,2 2-945,0 1 0,1 0-594,0 0 1,-5 5 223,-3 2 75,-2-2-180,-1 0 0,0-7 0,0-1 471,0-4 0,0 1 0,0-1-341,0-2 0,0 4 0,1-1-891,3 1 1,-2 1-1,4 6 853,-1 1 0,3 8 0,-2 5 0</inkml:trace>
  <inkml:trace contextRef="#ctx0" brushRef="#br0">22209 14332 8213,'0'-21'83,"1"0"1,2-1 0,0 2 0,1 1 0,-1 3 1032,1 0 0,-1-1 0,-3 2 1235,0 2-1625,0 2 1,-1 6 0,-1 5-513,-2 6 1,0 7-1,1 2 1,0 2-100,0 2 1,2 2 0,1 3-16,0 0 0,0 2 1,0-2-58,0 1 1,0 1 0,0-2-1,0 2-273,0 1 0,4-4 0,-1 1-124,0-5 0,1 1 1,0-2-1,-1 1-675,2-2 0,-3-2 0,4-7-1275,-1-1 2304,-1 0 0,0 4 0,2-1 0</inkml:trace>
  <inkml:trace contextRef="#ctx0" brushRef="#br0">20635 14726 11496,'-11'0'58,"1"-1"0,-1-2 0,0 0 0,2-1 1472,2 0 0,3 4-1099,8 0 1,3 1-1,8 6 1,5 1-200,4 2 1,4 4-1,-2 0 1,1 0-111,3 1 0,-3-3 0,0 4-643,-1-1 1,0-2 0,-2 4-386,1-2 0,-2 4 0,-5-3 0,-5 1 846,-5-3 1,2 3 0,-4-1-1</inkml:trace>
  <inkml:trace contextRef="#ctx0" brushRef="#br0">20805 14843 8514,'-11'-5'341,"4"3"1827,0-5-1522,5 4 0,-3 7 0,5 7-666,0 0 1,0 6 0,0 1 0,0 2-1015,0 1 1,0 1 1033,0 3 0,0-2 0,0 3 0</inkml:trace>
  <inkml:trace contextRef="#ctx0" brushRef="#br0">22890 14268 8512,'-21'0'695,"4"0"-21,3 0 1,8 0-1,7-1-290,9-2 0,5 0 0,6-4 0,2-1-161,1-2 0,0 0 0,3-1-114,-1 1 1,3 4 0,-6 2 0,-1 3-488,-4 1 0,-5 0 0,2 2-187,-4 5 0,-5 2 0,-3 10 1,-7 3-18,-6 5 0,-9 4 0,-7 1 0,-2 0 484,-1 0 1,-2 0 0,0-2 228,3-1 0,2-3 0,7-6 0,4-2 312,4-4 1,9-7-1,2-4 16,6-1 0,9-2 1,6-2-295,7-1 1,-1-3-1,2-5 1,2 2-656,0 2 0,2-3 1,-7 4 489,1 0 0,-3-3 0,2 3 0</inkml:trace>
  <inkml:trace contextRef="#ctx0" brushRef="#br0">23549 13811 8573,'-27'-5'640,"-2"4"0,4-3-175,1 3 1,6 1 0,4 1 116,2 3 0,5 2 0,3 4-330,2 1 0,6 0 0,10-1-307,4 1 1,7 0 0,3-1-1,3 1 185,1 0 0,-2-1 0,0 2 57,-2 2 0,-4-2 0,0 2-84,-6-2 1,-2 0 0,-7 1 0,-2 2 176,-3 2 1,-4-4 0,-5 2 586,-5 1 1,-5-3 0,-4 3-939,2-1 1,4 0 0,0-5-1,3 1-658,3 0 0,5-1 729,-2 1 0,8 0 0,2-1 0</inkml:trace>
  <inkml:trace contextRef="#ctx0" brushRef="#br0">23496 13821 8548,'-11'-4'265,"2"-2"1,2-5 700,3 1 1,6-1 0,3 0-1,8 2-52,6 2 0,1-6 1,8 2-613,-2-1 0,2 4 0,-2 1 0,0-1-113,0-2 0,-1 4 0,-4 3-752,0 2 0,-1 1 0,-2 0 1,-4 0-865,-2 0 1,-1 1-1,-2 2 1427,-2 4 0,3 3 0,-4 0 0</inkml:trace>
  <inkml:trace contextRef="#ctx0" brushRef="#br0">23964 13939 12236,'-11'0'4700,"1"0"-1028,4 0-3839,1 0 0,6 0-1336,3 0 0,1 1 1,3 1 1443,-1 2 0,5 4 1,4-2-1</inkml:trace>
  <inkml:trace contextRef="#ctx0" brushRef="#br0">24219 13577 9387,'-4'-17'-273,"2"-2"3289,-1 5 0,3 1-1743,3 6 1,3 2 0,6 6-802,2 3 0,-2 3 0,2 6 1,-1 2-339,2 2 1,-4-3 0,5 4-186,-1 1 1,0 1-1,4 1 1,-1 1-738,1-1 1,0 0 0,0 0 153,-1 1 0,-2-1 0,3 0 0,-2-1-935,-2-2 0,-1 1 0,-3-5 1560,-1-1 0,1 4 0,0-1 0</inkml:trace>
  <inkml:trace contextRef="#ctx0" brushRef="#br0">23911 14534 8515,'-11'-4'0,"1"1"215,-1-4 1,6 0 0,5-4 0,7 1 1546,6-1 1,5 1 0,7-2-922,3-2 1,8 0-1,3-3-419,2-2 0,6 2 1,3-2-1,2-2-160,1-3 0,0 3 0,-1 3-173,-2 0 0,-3 1 0,-5 0-617,-3 2 1,-7 4 0,-8 6 0,-1-1-1380,-2 0 1,-4 3-1059,-3 0 2965,-7 6 0,-2 8 0,-5 6 0</inkml:trace>
  <inkml:trace contextRef="#ctx0" brushRef="#br0">24368 14534 10953,'0'-10'-470,"0"-2"717,0-2 1,10 2-1,4-3 1,6 0 1264,5 1 1,6 0 0,5 4 0,1 3-628,-1 4 1,-4 2 0,-6 3-792,-3 5 0,-2 1 1,-10 10-413,-5 1 0,-5 2 0,-6 3 0,-6 2 206,-5 1 0,-4 0 0,-3 3-21,-1-2 0,2-4 1,0 1-1,4-3-54,3 0 1,2-6 165,6-2 1,8-3 0,9-4 113,7-3 1,4-3 0,5-1 0,5-1 192,3-3 1,1 3 0,-8-3 363,-6 3 0,-2 2 1,-10 3-190,-6 3 0,-9 6 0,-12 2-224,-7 2 0,-4-3 0,-4 3-855,-3-2 0,8-1 1,-1-3-1,6-1-1969,2 1 1,5-4 2607,6 0 1,4-9 0,6 1 0</inkml:trace>
  <inkml:trace contextRef="#ctx0" brushRef="#br0">24975 14236 10953,'0'-15'373,"0"2"1,0-3 896,0 0 0,4 2 1,3 3-1,4 1 1,2-1-246,1 0 0,5 4 1,-1 1-941,2 2 1,1 0-1,-1 4 1,-1 0-747,-1 0 1,-5 1 0,1 3-764,-2 3 1,-6 4-1,-4 3-112,-4 3 1,-4 4-1,-6 0 1078,-2 0 0,-3 0 0,-3 1 0,1-1 538,2 0 1,4-4-1,-2-2 776,4 1 1,1-8-1,3 2 576,4 0 0,4-5 1,6-3 122,7-4 1,6-4 0,5-5-1293,3 0 0,-1 4 0,1 1-210,-2 2 1,-6 0 0,-5 4 0</inkml:trace>
  <inkml:trace contextRef="#ctx0" brushRef="#br0">20284 10619 8496,'-11'6'-91,"1"2"0,0-3 1,3 1-1,3 2 458,3 1 0,6-2 1,2-1-1,3-1 1,0-1 184,1 0 0,3-2 0,1 1 0,2-2-215,2-1 0,4-1 1,3-1-1,2-3-74,1-1 0,7-5 0,4-4 0,6-3-79,7-4 1,-3 1-1,3-5-188,-1 0 1,-5 3-1,-2-3 1,-5 2 21,-4 3 0,-11-1 1,-5 9 10,-4 3 0,-2 0 0,-3 4 0,0 0-451,-1 2 0,-3 3 1,0 2-304,2 3 1,4 2 0,1 4-1192,-1 1 1916,3 4 0,6 2 0,5 4 0</inkml:trace>
  <inkml:trace contextRef="#ctx0" brushRef="#br0">21613 10225 8529,'-32'-32'96,"3"-3"0,3-1 0,6 3 0,4 5 0,6 7 294,2 5 1,4 6 0,-2 1 0,0 3-146,0 2 0,3 0 1,-3 5-1,0 3-88,0 3 0,4 7 1,-2 4-1,3 2 35,1 1 1,0 5 0,0 3-217,0 1 0,1-1 1,1-2-1,3 0-143,1 0 0,1-3 1,4 1-49,-1-3 1,1-1 0,1 0 146,2-4 1,4-1-1,7-7 1,3-2 162,3-3 1,7-9 0,4-6 124,7-5 1,4-10 0,-25 10 0,-1 0-86,2-3 1,-1 0 0,2-1 0,0-1 0,-1-1 0,0 0-1,0 0 1,-1 0 79,-1 1 0,0 0 0,-1-2 0,-2 1 0,15-16 0,-4 0 1,-6 5-1,-7 6 1,-5 2-206,-7 5 1,-6 3-1,1 8-156,-1 2 5,-2-3 1,1 9-1,-5-4 1,-3 2-57,-1-1 0,-1 0 0,-4 0 82,1-3 1,-2 1 0,-2-2 58,-4-4 0,2 1 0,-3-4 311,-4 0 1,2 2-1,-4-4 1,3 2-40,0 2 0,6 2 0,2 4-1039,2 3 0,6 4 0,2 4-1090,3 3 1,7 8 1912,5 7 0,9 4 0,7 6 0</inkml:trace>
  <inkml:trace contextRef="#ctx0" brushRef="#br0">22284 10619 8573,'-22'0'388,"2"-6"1,4-4 98,5-3 1,5-5-1,6 0 255,0-2 0,5-6 0,2-2 1,4 1-103,3 2 0,1 4 0,4 3-616,-1 4 1,-1 7-1,4 4 1,-4 1-138,-3 2 0,-1 10 1,-1 5-322,-1 8 0,1 0 0,-9 7 195,0 3 0,-2-1 1,-1 3-1,0-1 102,0-3 1,0-3 0,1-5-56,3-4 0,1-1 0,7-7 0,4-7-530,5-5 722,14-10 0,9-10 0,9-6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15242 10970 8108,'-27'-15'-124,"6"-1"1,8-2 0,4 4 0,6 2 0,2 2-48,1-1 1,0 1-1,0-1 1,0 0-1,0 1 1,0-2 285,0-2 1,0 2 0,0-4 0,0 1 105,0-3 0,0-2 1,1-1-1,1-2 109,2-1 0,-1 1 0,-3-3 0,0 1 99,0 1 0,4 3 0,1 7 1,0 4-221,4 2 1,0 4 0,2 5-181,-1 2 1,5 9 0,-1 10-1,-1 6 43,-1 6 0,-2 8 0,0 6-106,-3 4 1,1-1 0,-4 7-8,-2 0 1,0 0-1,0-28 1,-1 0-1,2 27 99,0-3 0,-2-4 0,-1-3 39,0-3 1,0-5 0,1-11-52,3-3 0,-2-7 1,5-5-1,2-5-65,4-4 0,-1-3 0,2-2 0,-1-3-2,2-3 0,-2-7 0,3-5 63,0-5 1,2-4 0,-1-8 59,0-3 1,1-3-1,-2-4 1,-1-4-65,1-2 1,1-4-1,-9 27 1,-2-1-13,1-1 0,-1-1 0,2 0 0,0 1 1,-1 1-1,0 1 0,7-29-28,2 2 0,-3 4 0,3 5-26,-1 4 0,4 8 0,-2-2 0,1 2-27,-1-1 0,-2 1 1,1 3 101,-1 0 1,0 0-1,-5 0 1,0 0 158,-3 0 0,-2 2 1,-5 0 130,0 2 0,0 3 1,0-2-268,0 1 1,-2 1-1,-1 4 1,-3-1-137,0 1 0,-2 0 0,3 1 0,0 2-38,1 4 1,-1 5 0,3 2 28,-2-1 1,0 2 0,4-1 361,0-1 1,0 2-23,0-1 0,0 3-178,0-3 1,5 5 39,2-2 1,-1 3-53,1 1 1,-3 0-167,3 0 1,1 0-1,5 0-53,1 0 1,2-1 0,-2-2 0,5-1 47,4-2 1,13-1-1,9-5 25,6-2 0,7-3 0,-24 6 0,2 0 45,3-2 0,0 1 1,6 0-1,1 0 1,2-1-1,0-1 1,1 1-1,-1 0-192,1 1 0,-1 0 0,0-1 0,0 0 0,0 1 1,-1 0 225,2 0 0,-2 0 0,-6 1 1,-1-1-1,-4 2 0,-2 0 1,-4 1-1,-2 1 177,20-7 0,-12 4 1,-12 1 535,-5 3-512,-9-2-667,-5 7 0,-6 0 0,-1 8 0,-2 7 458,2 6 0,-4 5 0,0 7 0</inkml:trace>
  <inkml:trace contextRef="#ctx0" brushRef="#br0">16529 10449 8251,'-15'-11'106,"4"-3"0,1 0 0,5 1 1,4 1 34,1 1 0,0 4 0,1 1-208,2 1 0,2 3 26,2 6 1,1-2-1,-4 5-34,-2 1 1,1 1-97,0-2 189,-2 2 46,9-8 0,-8 4-100,5-5 0,-3 0-61,3 0 1,-3-4 61,3 1 1,-4-5 231,4 1 0,-4 1 1,0-1 148,-2-2 0,-1 3 117,0-1 1,0 4-138,0-4 1,-4 4 0,-3 1-1,-3 5-154,-1 8 1,0 4 0,-2 7-293,-2-1 0,1 5 0,2 2 20,-2 3 0,6 0 1,-1-3-1,3-3 37,3-2 0,8-2 0,7-1 86,8-2 0,6-7 0,6-5 179,0-1 0,4 2 0,2-3 131,0-2 1,-1 3-1,-7 0 50,-1 0 1,-4 4-1,-9 4 1,-5 1-11,-7-1 1,-7 3 0,-7 3-292,-6 5 0,-3-1 0,-9 1-136,-2-1 1,-1-2 0,-1 0 0,1-1-553,-1-2 1,6-2-1,3-7-2301,4-2 1337,6-2 1570,3-10 0,10-6 0,6-5 0</inkml:trace>
  <inkml:trace contextRef="#ctx0" brushRef="#br0">16519 10470 8283,'0'-20'0,"0"1"384,0 1 1,2 4 0,5-3 33,7 2 1,6-6 0,5 2 0,3 0 80,3-1 1,1 4 0,0 1 0,-1 1-236,-3 0 0,2 1 0,-7 4-306,-3 2 0,-2 4 0,-5-3-278,1 1 1,0-2-294,-3 3 0,3 1 0,2 3 613,0 0 0,2 0 0,3 0 0</inkml:trace>
  <inkml:trace contextRef="#ctx0" brushRef="#br0">17231 10459 8111,'-10'-10'1436,"4"-1"1518,2 0-2564,3 5 0,2 2 0,3 4-116,3 0 1,-1 3 0,1 2-2358,1 1 1,-2-3 2082,1 4 0,0 1 0,4 2 0</inkml:trace>
  <inkml:trace contextRef="#ctx0" brushRef="#br0">17359 10076 8269,'0'-32'0,"0"5"0,0 1 590,0 0 1,5 8-1,2 1 1,2 5 193,2 5 0,-4 2 0,0 5-356,1 0 0,2 2 0,0 5 0,0 9-308,-3 6 0,5 5 0,-4 5-76,0 0 1,0 1 0,3 2 0,0 0-500,-1-1 1,1-1 0,1-2-60,2-2 1,-2 0 0,2-4-141,-2-1 0,2-3 0,1-3 0,1-4 654,-1-2 0,4 3 0,-2 2 0</inkml:trace>
  <inkml:trace contextRef="#ctx0" brushRef="#br0">16848 11310 8287,'-21'0'285,"6"-6"1,4-4-1,7-7 409,7-3 1,12-2 0,11-4 0,7-5-388,6-3 1,-15 14 0,2 0 0,1 0 0,0 1-194,2-2 0,0 0 1,2-1-1,0 0 1,1 0-1,2-1-167,-1 0 0,1 0 0,2 0 0,-1 0 1,-2 2-1,0 1 0,-1 0 0,0 1 8,-1 1 1,0 0-1,-5 2 1,0 0 0,26-13-235,-4 1 1,-7 7 0,-5 3-342,-3 5 0,-9 1 1,-3 8-1,-3 4-1567,-5 6 2187,-4 6 0,-4 4 0,1 0 0</inkml:trace>
  <inkml:trace contextRef="#ctx0" brushRef="#br0">17348 11130 8214,'-27'0'0,"6"0"679,7 0 0,9-3 0,8-4 0,13-7-138,10-5 1,8-3 0,13-2-1,6-2-427,-23 12 0,0 1 1,1 1-1,0 0 1,1 0-1,0 0 3,0 2 1,0 1-1,26-5 1,-4 8 0,-7 6-104,-6 6 1,-13 10 0,-17 5 10,-7 6 0,-8 6 1,-8 5 201,-8 5 0,-8 2 0,-6-3 0,-2 1-9,-2-1 1,0 3-1,-1-2-82,3-5 0,8-10 1,4-7-196,6-5 1,6-6 0,13-4-399,13-6 1,11-8 0,10-8-28,4 0 1,-2 3 0,-2 0 253,-1 5 0,-7-1 0,-5 7 207,-6 3 1,-9 5-1,-16 9-63,-8 7 1,-14 8 85,-12 9 0,18-16 0,-2 1 0,-2 0 0,-1 0 0</inkml:trace>
  <inkml:trace contextRef="#ctx0" brushRef="#br0">18603 10470 8070,'0'-21'327,"0"-2"1,3 1 0,5-1-1,10 3 257,8 0 0,9 0 1,3 0-1,1 2-539,0 4 1,-5 3-1,0 4-210,-4 4 1,-2 1 0,-6 2 0,-6 2-248,-3 1 0,-7 8 1,-4 7 2,-4 2 1,-9 6 0,-6 2 8,-3 3 1,-5-3 0,-1 0 0,0 2 603,0 1 1,1-5 0,5-4 1048,2-3 0,3-6-548,4 1 1,11-7 0,8-5-178,11-8 1,13-6 0,12-11 0,7-1-430,-24 9 1,1 1 0,3 1 0,0 0-100,-1 1 0,0-1 0,1 2 0,1 0 0,0 0 0,0 1 0</inkml:trace>
  <inkml:trace contextRef="#ctx0" brushRef="#br0">17869 11608 8279,'-6'-10'-1,"2"3"915,4 0 0,0 3-292,0-3 0,0 6 0,-1 1-558,-3 6 0,-2 4 0,-5 4-968,1 4 904,-6 7 0,-5 2 0,-6 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1915 6299 16970,'4'-17'-144,"-1"1"1,3 3 0,-1-3 0,0 0 0,1-2 0,-1 0 155,0 1 0,2-1 0,-3-3 1,1-2-1,0 0 0,-2-1 91,2 4 0,-4 0 0,4 6 0,-1 1-175,-1 1 1,1 7-100,-4 5 1,-2 6 0,-2 8-1,-6 4 122,-3 2 0,-9 1 0,-1 2-34,-3 1 0,-3 0 0,-7 3 1,-3 1 115,-2-1 1,-6-2 0,-3 2 163,-2-1 0,0-1 0,2-5-12,4-3 0,4 2 0,3-4 0,5-2-15,4-2 0,5 0 0,6-2 0,3 0 3,0-2 1,3-4 0,5 3 107,1-1 1,3 2-233,-3-3 1,4 0-15,-4 0 12,4-3 1,-1 9-100,4-3 0,-4 2 0,1 3 0,0 2-89,2 4 0,1 2 0,0 4-44,0 4 0,-1 0 0,-2 9 70,0 0 1,-4 6-1,2 11 1,-1 5 32,2-28 1,0 0 0,1 1 0,0 0 0,0 0 0,0 0-3,1 0 1,-1 0 0,1-2-1,1 0 1,1 29-18,0-1 0,0-2 1,1-5-1,1-3-64,2-1 1,4 3 0,-1-4 91,3-1 1,-3-1-1,1-2 46,4 1 0,-1-1 1,4 0-1,0-3-41,3-4 1,2 1 0,1-3 0,2-4-95,2-1 0,-3-4 0,3-3 176,-3-4 1,1-1-1,0-7 271,2-2 1,1-2 0,-2-5 114,1 0 0,4-5 1,-2-2 73,1-2 1,2-3 0,-1-1 0,1-1 18,2 1 0,3 1 0,-3 1 1,-4 2-557,-1 2 1,-8 3 0,2 8-1024,-1 3 1,-1 9 1102,-1 9 1,-3 12 0,-4 11 0</inkml:trace>
  <inkml:trace contextRef="#ctx0" brushRef="#br0">8828 6469 8547,'-16'-5'-672,"0"3"865,6-5 1,4 7 0,2 4-1,3 9 1,1 7 180,0 4 1,0 8-1,0 6 1,0 1-1,0 1-142,0 4 1,0-1 0,0 4 0,0 0 0,0 2-120,0-1 1,1 3 0,2-5-1,0-1 1,0-1-246,-2-2 0,-1-4 0,0-2-224,0-3 0,0-1 0,0-2 1,0-1-238,0-4 1,0-3-1,-1-2 1,-3-1-223,-3-1 0,-4-6 815,-3-2 0,-2-4 0,-6-6 0</inkml:trace>
  <inkml:trace contextRef="#ctx0" brushRef="#br0">8637 7150 8547,'-3'-35'-24,"0"0"0,0-1 1,1 0-1,2 2 0,1 1 99,1 0 1,0 0 0,1 1 0,2 1-1,12-26 1,5 8 183,4 4 0,3 3 1,4 3 82,2 4 0,-1 3 0,4 4-28,-1 3 1,-3 5 0,-6 4 0,-3 7-16,-2 3 0,-8 7 0,-3 7-125,-4 5 1,-5 5 0,-2 7 46,-7 3 1,-2 9 0,-10 4 0,-2 4-122,-4 0 1,2 2 0,-3 0 0,2-3-34,2 0 1,3-5 0,2-1-74,0-1 0,3-2 0,6-4 1,5-4-129,4-6 1,11-5 0,12-9 94,9-4 1,11-3 0,5-3 0,1-3-39,-2 0 1,2 1 0,-7 5-135,-6 0 0,-7 1 1,-15 3 255,-5 3 0,-11 3 1,-12 0-338,-8 1 1,-3 1-1,-5 1 1,0 2 291,0 2 0,-2 5 0,3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8637 13651 8314,'-27'-21'652,"5"0"0,8 1 0,4 2 0,1 5 53,2 5 0,4 3 0,-4 7 1,-2 5-1,1 7-410,1 5 0,-1 9 1,3 2-1,0 6-480,0 2 0,2-1 1,3 5-1,0-2-177,0 0 0,5-1 1,3-7-1,4-1 54,2-3 0,5-4 0,-1-10 0,3-7 58,4-4 0,-3-9 0,3-5 450,-3-6 1,0-7-1,-2-5 263,-3-1 0,0-2 0,-4-2 1,1 0 179,-1-1 1,-5 4 0,0 6-53,0 3 0,-2 2 0,1 3-527,1 6 0,2 6 0,1 7 0,4 5-527,2 7 1,3 11 0,3 7 88,2 6 1,-3 4 0,4 3-29,0 1 0,-5 9 0,1-2 1,-8 1 73,-6 1 1,-6-2 0,-10 0 200,-10 0 0,-8-9 1,-10-5 483,-7-5 0,-3-6 1,-5-5-1,3-5 312,1-7 0,5-7 1,8-7-715,4-4 1,9-4 0,8-2-1888,5-1 1932,3-5 0,0 7 0,0-3 0</inkml:trace>
  <inkml:trace contextRef="#ctx0" brushRef="#br0">9679 13747 8306,'-15'-11'2380,"8"1"0,6 4-2285,11 2 1,8 3-1,0 1 1,2 0 148,1 0 1,2 0 0,0 0-752,2 0 0,-1 1 1,-5 2-361,-2 0 0,-5 7 1,-1-1-1,-7 5 437,-2 3 0,-12 5 0,-5 7 712,-8 1 0,-7 2 0,-7 0 1,-1 0 187,-2 0 0,5-1 0,3-4 1948,6-6 1,8-5-1555,4-9 0,14-3 1,12-6-1,14-5-860,10-7 0,10-5 0,5-2-4077,5-1 3696,-7 6 0,8 0 0,-9 6 0</inkml:trace>
  <inkml:trace contextRef="#ctx0" brushRef="#br0">8169 13321 8571,'-17'-4'213,"3"-3"0,3-3 0,4-1 1,4 1 591,2-1 0,5 1 0,5-2 1,4-1-337,4-1 1,3-5-1,3 2 1,1-1-226,0 1 0,6-1 0,-1-3-274,6-1 0,-2 2 0,1 1 1,-3 3-159,-3 0 0,-2 2 0,0 5-60,-5 2 1,-6 2 171,-1 5 1,-4 1 0,-2 3 0,-5 4 580,-2 5 1,-2 3-1,-1 6-14,-2-1 1,1 4 0,3 1-499,0 1 1,0-2 0,1 3-305,2 2 0,8-4 0,8-3 311,5-4 0,7 1 0,7-3 0</inkml:trace>
  <inkml:trace contextRef="#ctx0" brushRef="#br0">10498 13768 8474,'-10'-4'194,"-1"1"0,2-4 0,0-1 1,3-2 468,2 0 1,0 3-1,4 0 1,0-2-296,0 0 0,6-2 1,3 1-1,6-1-156,1 0 1,2 1-1,3-1 1,2 0 119,1 1 0,0 3 1,3 1-286,-1 1 1,-1 3-1,-4 6 1,1 6-200,-1 3 0,-5 9 0,-1 1-38,-4 3 1,-5 2-1,-2 4 1,-5 1-178,-6 3 1,-2-3 0,-8 2 45,-2-2 1,-5-1 0,-2-1 231,-1-3 1,3-2 0,-1-6 0,3-3 56,1-6 0,4-6 0,3-5 79,2 0 1,6-5 0,3-7 0,3-8 0,3-8 0,4-2 0,8-2-24,2 0 1,3 0 0,2 0 0,-1-1 41,0-3 0,0 3 0,1-1 10,-1 5 1,-4 3-1,-3 4 820,-2 1-563,-2 4 0,-9 8 0,-4 8 53,-5 3 0,-3 6 0,0-2-182,1 0 0,3 4-545,-1-3 0,5-1-890,-4 1 579,4 0 0,-1 0-68,4 0 1,1-5-84,2 2 124,-1-3-108,2 4 787,-4-4 0,5 9 0,1-5 0</inkml:trace>
  <inkml:trace contextRef="#ctx0" brushRef="#br0">10668 13832 8362,'0'-11'-680,"-1"4"1,-1 0 948,-2-1 0,1-1 0,3-2 0,0 0 149,0 1 1,0-1 0,0 0-180,0 1 1,1-1 0,1 0-1,2 1 234,-2-1 1,3-3-1,0 0-34,1 1 1,-3 0 0,3 0-1,-1-1 475,-3 1 1,3 1 13,-2 1 1,1 0-314,-4 1 0,0 3 34,0 0 0,-1 5-330,-3 2 1,0 6-1,-5 7-167,2 2 1,0 5-1,-4 0-231,1 3 1,3 7 0,0-2 0,-2 3-142,0 1 1,2 0-1,1 0-182,1 0 1,2 3 0,3-1-194,0-3 1,0 0 0,1-5-1,2-1 60,4-3 1,1-3-1,1-9 378,3-3 1,1-3 0,-1-5 131,2-2 0,-1-8 0,3-7 0,1-3-33,-1-4 0,-1-1 1,1-3 173,0 0 1,-2 1 0,-4-3 0,1 2 26,0 0 1,-2 6 0,-1-2 289,-1 2 0,-4 7 0,0 2 0,-3 3 290,-3 4 0,0 2 0,-4 8-283,-1 4 1,3 1 0,2 10-495,2 1 1,1 4-1,1 3 1,2 1-509,4 3 0,8-1 1,2 1-353,3-2 0,3 0 1,1 0 226,0-3 0,6-4 0,-2-3 1,3-5 102,1-5 0,-1-3 1,-3-8 504,-3-4 1,-7-1 0,-5-11 380,-5-3 0,-3-1 1,-5-5-1,-2-3 641,-1-3 1,-4 1 0,-6-4 129,-1 0 0,-4-2 0,2-4-607,0 0 0,3 1 0,-1 8 0,2 5-231,1 2 1,5 3-1171,3 6 1,3 8-1,5 7-4143,5 6 5078,10 7 0,7 7 0,5 4 0</inkml:trace>
  <inkml:trace contextRef="#ctx0" brushRef="#br0">11626 13875 8346,'-11'-4'586,"0"-1"1,1 1 0,-1-1 0,1 3 1279,-1 0 1,4 5 0,1 3-1259,1 4 0,2 9 1,3 1-1,1 5-944,2 2 0,3 2 1,6 3-472,2 0 1,-1-2 0,5-1 352,1-5 0,0-2 0,0-5 0,-3-2-357,0-3 0,1-7 0,-4-2 849,-3-6 1,-1-7 0,-5-8 0,-2-3 695,-1-4 0,-9 1 1,-4-3 503,-3 1 0,-6-3 1,-4 1-364,1 1 0,1 1 1,-1 5-883,-1 0 0,0 4 0,5 3 0,2 3-818,4 4 0,7 4 825,4 6 0,6 8 0,3 5 0</inkml:trace>
  <inkml:trace contextRef="#ctx0" brushRef="#br0">12413 13896 8410,'-17'0'5334,"3"0"-4137,7 0 1,8-1-1,10-3-139,5-3 1,9-2 0,5-2 0,4 0 20,5 1 0,1-1 1,0 0-960,-1 1 1,0-1 0,5 1 0,0-1-860,-2 0 0,-1 1 1,-10 0-137,1 3 0,-4-1 1,-4 3-2331,-1-1 0,-7 4-675,-1-2 3880,-8 3 0,-12 1 0,-7 0 0</inkml:trace>
  <inkml:trace contextRef="#ctx0" brushRef="#br0">12785 13587 8410,'-11'-10'0,"2"-1"0,1 0 1760,1 1 0,4 3 224,0 0 0,2 5 0,2 2-930,2 6 0,2 5 0,3 3 0,-1 4 330,2 2 0,0 5 1,1 1-667,-3 1 0,2-2 0,-3 2-630,0-1 1,2 2 0,-3-2-557,1 2 1,-4-5 0,3 3-1,-2-1-1022,1 0 0,1-4 0,-3-3-1834,2 1 1,4-4 3323,-1-1 0,2 3 0,2 0 0</inkml:trace>
  <inkml:trace contextRef="#ctx0" brushRef="#br0">13785 13545 8287,'-11'-25'-33,"2"0"0,2 2 0,3 0 1,3 2 1358,1 0 0,0 4 1,0 3 525,0 2 1,0 5-1291,0 7 0,0 5 0,-1 16 0,-3 5-346,-3 3 1,1 5 0,0 1-179,2 4 1,-3 4-1,3 0-284,2 0 0,0 2 1,2-7-1,0-1-1176,0-1 1,5-4 0,3-5 529,5-6 1,4-9-1,5-8 1,2-4 538,1-4 0,4-8 1,-1-8 316,-1-3 1,2-6 0,-4 3 490,-1-1 0,-3 7 0,-2 0-32,-1 3 0,-6 7 0,-1 4 1,-2 1 268,-1 3 1,-2 2 0,0 3-641,-2 4 1,1 3-457,-1 0 1,-2 0 225,5-3 0,-4-7 1,0-7 95,-2-3 0,-1-6 0,0-4 0,0-5 194,0-2 0,-1-2 0,-1-3 126,-2 0 0,1 1 1,3 0-1,0 2-754,0 5 0,0 6 0,1 5 516,2 5 0,3-2 0,5 4 0</inkml:trace>
  <inkml:trace contextRef="#ctx0" brushRef="#br0">14487 13683 8163,'0'-10'742,"0"-1"-115,5 5 1,1 1 0,4 5-1,1 3 727,-1 4 0,1 1 1,0 10-756,-1 1 1,-3 4 0,-1 3-211,-1 1 1,-1 2-1,-4 3 1,-2 0-191,-1 0 0,-3 0 1,-3-2-90,1-1 1,-1-1 0,3-6-594,0-1 1,1-7 0,7-1-1170,1-5 1,3-3 1651,5-5 0,4 0 0,2 0 0</inkml:trace>
  <inkml:trace contextRef="#ctx0" brushRef="#br0">14944 13438 8429,'-15'-4'375,"3"-1"1,-1-3-1,4 1 1,3-2 137,1 0 0,1-2 0,6 2 0,1 0-309,4 2 0,3 0 1,2-2-1,1 1 33,1 0 0,5 1 0,-3-3 0,2-1 239,0 0 0,-2 4 0,3 0 85,-1-1 0,-2-5 1,3 0-1,-1 2-24,1 3 0,1 1 0,1-4-291,1 1 0,-1 4 0,0 2-133,0 3 0,1 6 1,0 3-1,1 5-113,-2 5 1,1 7-1,-8 4-129,-1 5 0,-4 2 0,-3 4-102,-2 0 1,-5 5 0,-8-3 0,-8 4-418,-8 2 0,-4-3 0,-3 0 156,0-5 0,-2-7 1,1-7-1,2-2 264,0-4 0,10-10 1,3-3 361,5-5 0,7-4 0,3-4-94,2-5 0,6-8 0,6-1 1,6-5-17,3-2 1,5-4 0,1-2 204,1 3 1,0-4-1,2-1-187,0 1 1,-2-3 0,3 0-66,-2 0 1,-4 3 0,-1 1 0,-4 5 598,-5 2 0,-3 6 1,-4 6 293,-3 2 1,-9 6-12,-6 2 1,1 3 0,-5 2 0,2 4-283,-1 6 1,1 1-1,-3 5-480,0 2 1,6 5 0,3 2 0,-1 0-152,3 0 0,0 3 0,5 0 60,0 2 1,6-1 0,4 0-290,7-2 1,8-1-1,4 2 1,6-6-392,4-4 1,2-4 0,3-8-117,2-4 1,-3-2-1,2-2 1,-4-2-748,-6-4 1,2-3-1,-2-1-1228,-1 1 2765,-5-1 0,2 1 0,-4-1 0</inkml:trace>
  <inkml:trace contextRef="#ctx0" brushRef="#br0">16338 13598 8182,'-22'-11'0,"2"1"2625,3-1 1,7 4-1341,10 0 1,6 5-1,8-2-795,4 3 0,7 1 0,3 0 1,3 0-524,1 0 1,0 0 0,0 0-99,0 0 0,1-1 0,1-2 0,0 0-1359,-3 0 1,0-1 0,-8 0 76,-3 2 1,0-3 0,-7 0 1412,-3-1 0,-4-1 0,-6-3 0</inkml:trace>
  <inkml:trace contextRef="#ctx0" brushRef="#br0">16497 13364 8182,'-14'-10'693,"1"2"566,4 1 0,3 6-353,6 1 1,0 6 0,0 8-252,0 4 1,0 3-1,1 4 1,1 2 299,2 0 1,3 4-1,-2-3-576,1 3 1,-3 2-1,3 1-1105,-1 2 1,-1-4 0,-1-5 0,0-1-948,0-2 1,-2-3 1672,-1-3 0,0-3 0,0-4 0</inkml:trace>
  <inkml:trace contextRef="#ctx0" brushRef="#br0">17199 13268 8364,'-10'-21'55,"3"0"0,1-1 0,1 1 0,1 0 1,1 1 1658,-1 2 1,1 3-447,3 4 1,0 6 0,0 5-531,0 6 1,-4 12 0,-1 6-408,0 5 1,-1 4 0,-3 7 0,2-2-358,-1-1 0,2 2 0,0-3-421,1 2 1,2-3 0,3 0 0,0-3-664,0-4 1,5-2 0,4-7 419,8-5 1,3-4 0,10-12 185,4-6 0,3-3 0,0-11 0,0 0 237,-1-3 1,-1 3 0,-6-3 307,-1 2 1,-5 7-1,-2 2 498,-5 2 1,-8 6-1,-2 4-7,-2 4 1,-1 9 0,-7 6 0,-3 3-31,-2 2 0,-2-1 0,2 0-461,2 0 0,-2-4 0,5-3-546,-2-2 1,3-7 393,0-5 0,6-11 0,4-10 138,3-6 1,4-5 0,0-3 103,-1 0 0,3-5 0,-1 2 1,0-1-28,1 0 1,1 5 0,-1-1-2554,0 6 2449,-3 8 0,7 5 0,-3 6 0</inkml:trace>
  <inkml:trace contextRef="#ctx0" brushRef="#br0">17837 13492 8461,'0'-28'1016,"4"2"0,7 5 1340,10 0 0,12 4 0,5 4 0,1 5-1078,0 4 1,0 3 0,1 4-1557,-5 4 1,0 1-1,-12 11 1,-4 2-181,-7 3 1,-2 5 0,-8 1 54,-3 4 1,-9 1 0,-9 2 396,-4 0 1,-4 6 0,-5-4-1,0-3 349,0-1 1,5-8 0,2-4 840,2-4-664,12-3 1,15-16 0,18-7 0,8-9-389,9-4 1,5-1 0,9-2-1355,0-1 0,3 2 1,-3 1-632,-4 6 1,-6 4 1654,-4 4 1,-2 2 0,-5 5-1</inkml:trace>
  <inkml:trace contextRef="#ctx0" brushRef="#br0">18880 13109 8239,'-11'-22'238,"1"5"0,0 0 1,3 2-1,3 2 1667,3 1 1,1 1-1099,0 1 1,1 5 0,3 5 0,3 6 55,3 3 0,4 5 0,1 2-325,2 0 0,0 2 0,6 4 0,0 2 99,2 1 0,0 5 0,-2-2-369,1 3 1,0 2 0,3 1-506,-1 1 1,0 1 0,-3-4-1,-1-1-75,-2-3 1,-2 2 0,0-7-796,-4-3 1,-2-3-1,-3-7 1,-1 0-3274,-1-3 1045,-4-2 3335,2-5 0,-5-5 0,0-1 0</inkml:trace>
  <inkml:trace contextRef="#ctx0" brushRef="#br0">19327 13087 8283,'-22'-16'674,"6"5"1,2 8 93,2 1 0,1 4 0,-1 2 0,-1 7 881,-1 5 0,-5 6 1,1 3-831,-2 3 0,0 3 1,1 2-1,2 1-457,-2 2 1,2 0 0,1-2-317,0 2 1,2-1 0,3-3-532,1 0 0,3 0-1,1-1 1,1-2-3511,3 0 3996,1-6 0,1 8 0,0-4 0</inkml:trace>
  <inkml:trace contextRef="#ctx0" brushRef="#br0">15965 14013 8445,'-15'-5'610,"3"4"1046,-2-2 1,7 6 0,3 4-1,3 4-392,1 3 0,1 3 0,2 4 0,2 1-565,0 3 1,-2-1 0,0 4 0,-1 2-503,-2 0 1,0-1 0,0-2-1,0 0-765,0 0 1,0-3-1,0 1 1,0-4-2715,0-3 0,4 2 3282,3-2 0,8-3 0,1 0 0</inkml:trace>
  <inkml:trace contextRef="#ctx0" brushRef="#br0">19550 13811 8401,'-11'-21'215,"4"4"0,1 2 0,2 0 0,2 1 845,5 1 0,3 1 1,5 2-1,4-1-73,2 1 1,3 0 0,3 3 0,1 2-588,0 0 0,6 4 1,-3-1-1,0 4-139,-2 5 1,-2 8 0,-5 2-134,-3 3 1,-6 3-1,-10 2-89,-3 3 0,-6 3 0,-9 2 0,-4 0 18,-1-1 1,-5 2 0,4-5-141,2 1 0,-2-2 0,4-4-15,4-1 0,9-7 0,5-3 0,7-4 158,7-6 1,15-6 0,13-6 187,8-4 0,10 0 0,-27 5 0,0-1-1164,1-1 1,1 1 0,-1 1 0,0 0 667,-1 1 0,0 0 1,2 1-1,-1 0 0,28-4 1</inkml:trace>
  <inkml:trace contextRef="#ctx0" brushRef="#br0">20550 13141 8353,'-17'-5'434,"2"2"1,4-3 531,1 2 1,5 4 0,5 3 0,7 1 12,6 1 0,5-4 1,6 2-1,5-1-348,2-2 0,4 0 0,0 0 0,1-2-569,1-1 0,0 0 0,6-4-487,-1-1 1,-4 2 0,-2-1-833,-3-1 0,-6 2 0,-3 0-3389,-5 1 4646,-9 2 0,-10-2 0,-6-1 0</inkml:trace>
  <inkml:trace contextRef="#ctx0" brushRef="#br0">20731 12938 8353,'-5'-10'904,"4"-1"170,-3 0 1,4 6-37,4 1 0,2 8 1,4 4-1,1 5 73,-1 5 1,0 3 0,-2 4-592,-1 3 1,-1 3 0,2 1-491,0 0 1,-5 0 0,4 1 0,0 1-826,-1 1 1,4 1 0,-3-5-1932,2-3 1,3 1 2725,2-4 0,3-5 0,4-4 0</inkml:trace>
  <inkml:trace contextRef="#ctx0" brushRef="#br0">21369 12715 8209,'0'-21'0,"0"4"0,0 3 475,0 2 0,0 9 1081,0 6 0,-1 8 0,-2 11 0,-3 4-1028,-3 6 0,1 0 0,-7 5-566,4-1 1,0-1-1,1 2 1,2 0-588,1-3 0,4-1 0,-3-2-137,1-2 0,3-5 0,5-7 364,4-6 1,7-7 0,5-7 0,5-6 251,4-4 0,-1-2 0,2-5 210,0-1 1,2 2 0,0-5 294,-3 5 1,2 4 0,-5 4-1,-2 2 468,0 2 1,-3-2 0,-3 6-545,-2 1 1,-5 5 0,-3 4-150,-3 3 0,1 0-481,-2 1 1,1 0 0,-5-2-207,-3-2 1,2-2-1,-4-6 255,1-3 1,-2-3-1,2-7 344,-1-4 0,4 0 0,-2-2 0,3-3 118,1-3 1,0-3 0,0-3-217,0 0 0,5 2 1,3 0-1178,5 2 0,0 4 1229,5-1 0,0 3 0,3 0 0</inkml:trace>
  <inkml:trace contextRef="#ctx0" brushRef="#br0">21826 12885 8321,'6'-9'601,"0"2"1,-1-8 854,5 4 1,10 0 0,9 0 0,4 1-661,6-1 0,-4 5 1,8 3-464,-2 1 1,-2 7 0,-2 3-1,-6 4-612,-4 2 1,-8 5 0,-9-1 175,-5 2 0,-5 1 1,-5 1-543,-5-1 1,-7-1 0,-8-1-1,-2-2-63,0-2 0,-3 3 0,7-4 632,3-1 0,3-6 74,6-4 1,15-1 0,9-2 24,12 0 0,6-2 1,10 0 303,3-1 1,-1-1 0,-2 4 331,-2 0 0,-10 1 0,-2 3 0,-8 3 434,-8 2 1,-12 3-1,-13 2-160,-10 4 1,-15-1 0,-8 0-769,-8 2 1,27-9 0,-2 0 0,0 0-1,-1 0 1,1 0 0,1-1-161,0 1 0,0-2 0,-26 5 0,9 0-1622,7-5 1,15 1-3714,6-6 5330,10 1 0,3-4 0</inkml:trace>
  <inkml:trace contextRef="#ctx0" brushRef="#br0">22592 12874 8230,'-17'0'0,"1"-3"1177,2-1 1,7 0 0,2 1 457,10 0 0,8-4 1,11 2-1,6 0-986,4 0 0,1-2 0,4 3-421,1-2 1,1-1 0,2-3 0,-2 2 76,-2 1 0,1 1 0,-4-2-396,-2 1 1,-7 4-1,-4 0-3012,-5 1 1,-5-1-1470,2-1 2437,-8 1 2135,-3 8 0,-8 0 0,-2 6 0</inkml:trace>
  <inkml:trace contextRef="#ctx0" brushRef="#br0">22720 12640 8291,'-16'-21'399,"6"5"0,-2 1 0,5 4 0,1 1 0,1 2 6321,0 1-5688,2 0 0,8 2 0,3 5 0,5 7-48,5 6 0,3 4 0,2 4-526,2 0 1,5 5-1,-3 1 1,1 2-258,1-1 0,-2-3 1,4 3-1,-2 2-922,1 1 0,2-3 0,-8-1-459,0-1 0,2-1 0,-1-5 0,-3-2-472,-3-4 1,-3-7 0,-6-3 418,1-3 1,-2-2-1,-2-3 1233,-3-3 0,-3-2 0,-1-2 0</inkml:trace>
  <inkml:trace contextRef="#ctx0" brushRef="#br0">23113 12534 8372,'-16'-5'149,"-3"3"1,5-4 731,1 1 1,1 2 0,1 3 289,0 0 0,1 8 1,-1 4-1,1 3-128,-1 4 1,-1 6 0,-1 3-1,-2 3-442,-2 1 0,1 5 0,-3 2-386,1 2 1,0-2 0,-3-1-229,0-1 1,-4 2 0,0-4 0,1-2 25,2-3 1,4-1 0,2-4-443,0-1 1,3-7 0,6-2-229,4-4 1,2-3 0,2-3-1,3 1-1014,7 0 0,4-3 0,8 0-303,2-2 1,-2-1 1973,6 0 0,-1-4 0,4-2 0</inkml:trace>
  <inkml:trace contextRef="#ctx0" brushRef="#br0">23432 12747 8244,'0'-32'967,"4"6"0,2 5 336,3 5 0,-1 6 0,8 1-489,-1 2 1,-3 5 0,2-2 0,-1 4-356,1 4 0,-2 3 0,1 6 0,-3 2-1148,-3 2 0,-4 1 0,3 3 233,-1 0 0,-2 0 0,-3 1 0,-1-2-290,-2-2 0,0 2 0,-3-4 388,2 1 1,0 2-1,4-5 385,0-1 1,0-1 0,0 0 900,0 2 0,0-2 0,1 3 444,3 0 0,-3-5 0,3 3-612,-3 0 0,-1 0 0,-3-1 0,-2 1-140,-6 1 1,-10 1 0,-2-2-472,-3 1 0,1-1 0,-3-4 0,0-2-582,0 1 0,4-3 1,6-2-4944,4-2 3371,2-1 1,11-3 2004,4-1 0,15-4 0,4 2 0</inkml:trace>
  <inkml:trace contextRef="#ctx0" brushRef="#br0">23943 12874 8312,'-10'-7'521,"2"1"0,2 1 1061,1-1 1,2 2-857,3-3 1,1 5 0,3-2-192,3 3 1,2 1-1,2 0 1,-1 0 34,1 0 0,1-1 0,2-2-318,4 0 1,-2-1 0,2 4 0,1-1-359,1-2 1,0 1-1,-1-1-507,-1 2 1,-2-1 0,3 0-919,-1-1 0,-5-1 0,1 4-522,-2 0 1,-3 1 2052,-1 3 0,-4-3 0,-4 4 0</inkml:trace>
  <inkml:trace contextRef="#ctx0" brushRef="#br0">24060 12864 8362,'0'-11'380,"0"1"1,0-1-1,0 0 1,0 1 1047,0-1 0,1 0 0,1 1 1895,2-1-2599,-1 5 0,-3 3-662,0 6 1,4 7 0,0 5-670,-2 2 1,3-3 0,-1 3 0,1 1-850,0-1 0,2 3 0,-2-2 1456,1 2 0,1 1 0,3 0 0</inkml:trace>
  <inkml:trace contextRef="#ctx0" brushRef="#br0">24379 12874 8484,'-4'-7'2390,"1"0"-2536,0-1 1,2 2 0,2 0-86,3 1 0,2 2 0,6 3 231,2 0 0,2 5 0,6 1 0</inkml:trace>
  <inkml:trace contextRef="#ctx0" brushRef="#br0">24592 12896 9980,'0'-7'1406,"0"0"1,3 3-1234,1-3 0,4 5 0,0-2 0,5 3 153,5 1-326,-3 0 0,10-5 0,-2-1 0</inkml:trace>
  <inkml:trace contextRef="#ctx0" brushRef="#br0">24868 12885 8241,'-10'-5'0,"0"-1"3094,3-4 1,3 3-2405,8 0 1,2 4-1,5 0 1,-1 3-691,1 3 0,-1 3 0,1 5 0</inkml:trace>
  <inkml:trace contextRef="#ctx0" brushRef="#br0">16795 8225 8469,'0'-17'-255,"0"2"1,0 4 0,1 1 0,3-1 0,3 1 279,2 3 0,-2 1 0,1 4 0,0-1-50,1 0 1,-2 1-1,0-1 1,2 0 0,0 1-66,2 0 1,-1 2 0,1 0 0,0 0 27,-1 0 245,1 0 1,-5-1 124,-3-2 1,-6 0-21,-4-4 0,1 5 0,0-3 12,1 0-347,2 4 1,3-5-165,0 3 158,0 2 169,0-4 86,0 5 1,-1-4-143,-3 1 0,2-1-142,-5 4 1,-1 0 0,-2 0-16,-1 0 0,4 1 0,0 2 55,-1 0 0,-2 2 0,0-3 106,-1 2 1,0 1-15,1-2 0,3-2 1,1 4-19,1 0-42,1-4 0,4 8 0,2-3-725,1 0 735,-2 4 0,14 0 0,-4 7 0</inkml:trace>
  <inkml:trace contextRef="#ctx0" brushRef="#br0">16657 11023 8409,'-16'-21'-251,"5"0"0,-2-1 0,3 2 0,4 2 1601,2 4 0,0 6-670,4 1 0,0 6-603,0 1 1,0 8 0,0 7-16,0 2 0,4 1 0,0 3 1,1 1 50,0 3 1,3-2 0,-1 2 0,3-2 13,0 2 1,6-3 0,2 3-66,6-2 0,4-2 0,8-1 50,3-2 0,16-8 0,-23-7 1,1-2-1,5-1 0,0 0 5,4-1 0,1-2 1,0-1-1,0-3 1,3-3-1,-1 0-186,0-2 1,0 0-1,0-2 1,0 0 0,-4 1-1,0 0 144,-4-1 0,-1 0 0,-5 2 0,-1 0 0,24-17 0,-8 0 143,-6-2 1,-13 0 0,-9 2-79,-5 0 1,-4 1 0,-1-3 0,-2 2-265,-1 0 1,-1 7 0,-4 0-2183,0 7 2306,-5 3 0,0 3 0,-2 2 0,2 2 0</inkml:trace>
  <inkml:trace contextRef="#ctx0" brushRef="#br0">16838 9129 8447,'-6'-10'-160,"-3"-1"0,5 1 0,-1 2 1,-1 1 19,0-1 1,4-2-1,-3 1 1,2 1 343,-1 1 0,-3-1 0,2-2 0,-1-1 155,-2 1 1,2 2-1,-1 1 1,-1 0-8,-2 1 1,3 0 0,0 4-201,-1-2 1,2 1-58,-1 3 0,3 5 1,-2 3 7,2 5 0,0 4 0,3 4-61,-3 0 0,3 5 1,-2 2-1,1 2-37,2-2 1,4 3-1,1-3-18,1 3 1,1-4 0,3-2-84,1-2 1,4-3 0,3-2 67,2-4 1,0-2-1,-1-3-135,-1-2 1,0-2-1,3-6 1,0-3-16,0-3 0,-4-2 0,-3-3 172,-2-2 0,-1 2 1,-1-2-3,1 2 0,0 2-16,-1 3 0,1 2-8,-1 5 0,1 5 1,0 2-1,-1 4-120,1 3 0,4-2 0,2 3-71,-1 1 0,5-6 1,-5 2 21,1-4 1,2-5 0,-5 0 309,-1-2 1,-3-9-1,-3-4 1,-3-3 46,-3-4 0,-1-1 1,-1-1 209,-3-1 0,-3 0 1,-7-2 115,-4-1 1,2 1-1,-1 4 1,1 2-246,-1 4 1,3 2 0,-4 2-280,-1 3 0,4 3 0,0 4-608,-1 0 0,1 5 1,-4 5-138,1 3 0,5 1 0,-1-3-922,2-1 1709,2-4 0,-1 4 0,0-4 0</inkml:trace>
  <inkml:trace contextRef="#ctx0" brushRef="#br0">17412 9555 8431,'-5'-11'0,"3"1"0,-4-1 0,1 0 0,3-1 0,1-1 451,1-1 0,0-5 0,0 3 0,1-2 1,2 0 53,5-1 1,1 0 0,2 1-388,-1 0 1,1 5-1,0 0 1,-2 3-70,-2 3 0,3 6 0,-3 1-109,2 6 1,-2 8 0,-1 4-38,-1 2 0,2 5 0,-2 1-80,1 1 1,-3 1 0,4 3-1,0-2-221,-1-5 1,2-2 0,-3-3-138,1-2 1,-2-4 92,3 1 1,-4-6 0,3-6-194,-1-4 0,-2-4 635,-3-5 0,-9-4 0,-3-2 0</inkml:trace>
  <inkml:trace contextRef="#ctx0" brushRef="#br0">17338 9278 8431,'-11'-21'0,"1"1"0,3 2 756,4 4 0,3 2 1,5 1-1,5 2-449,7 2 1,0-1 0,4 4-308,1 2 0,2 5 0,-3 3 0</inkml:trace>
  <inkml:trace contextRef="#ctx0" brushRef="#br0">14423 11864 8428,'-11'-11'-543,"2"0"194,2 1 1,2 3-1,5 0 1,0-2 215,0 0 0,0-2 0,0 1 200,0-1 0,1 0 0,2-1 0,0-1 0,0-1 116,-2 1 0,2 1 0,1 2 0,-2-1 4,-1 1 0,-1-1 0,0 0-87,0 1 1,0 3 0,2-1-39,1 0 1,0 3-1,2 1-2,0-1 1,3 4-91,0-3 1,1 3 0,2 1-14,-1 0 0,-3 0 18,0 0 1,-4 1-1,0 3 53,-1 3 1,-2 7-1,0 4 1,0 2 28,0 1 0,-4 5 1,-1 3 2,-1 1 1,-1 2-1,-2 0-13,2 0 0,-3 4 0,4 0 1,-1 1-22,0-1 0,5-4 0,-2-4-6,3-2 1,1-2 0,0-3-15,0-4 1,5-1 0,2-6 0,1 1-26,-1 0 0,3-2 1,-3-1-47,2-1 0,2-1 0,0 3 18,-1-2 0,-3-4 6,0 4 1,-1-3-1,3 2-7,-2-2 0,0 1 53,3-1 0,1-3 0,0 2 52,-1-1 0,1-1 0,1 1 1,3 2 59,6-2 1,2-1-1,5-1-84,2 0 1,0-1 0,2-1-16,0-2 0,4 1 1,-1 3-1,-1 0-21,0 0 1,-4 0 0,1 0-28,1 0 1,-6 3 0,6 2 11,-1 1 1,3 1 0,4 2 0,2 0 80,4-2 1,3-1-1,1 2-36,5-1 0,-22-6 0,0 0 0,0 1 1,1 0-33,0-1 1,2-1 0,0 0 0,0-1 0,-1 0-1,0-2 1,2 0 0,-1-1 62,1 0 1,0-1-1,0-2 1,0 0-1,0 0 1,0-1-52,-1 2 0,0-1 0,-3 0 0,-1-1 0,0 1 1,-1 0-1,1 0 0,-1 1-55,31-6 0,-10 1 0,0 2-48,-5 2 1,1-1-1,1 4 74,2 2 0,-3-1 0,2 1 0,0-2 42,-4 2 0,6 1 0,1 0 148,1-3 1,7 2-1,-5-5 1,3-2-93,1 0 1,-26 2 0,0-1 0,-1-1 0,-1-1-93,1-2 0,0 0 0,-1 1 0,0-2 1,0 0-1,0-2 66,-1 0 1,-1 0-1,25-12 1,-4 0-1,-7 1-4,-5 2 1,-5 2 0,-4 1 8,-3-1 1,-7 6 0,-5 2 326,-5 2 0,-2 5 1,-4 0 28,2-2 1,-1 3-124,-3-1 0,1 4-277,3-4 0,-2 3 1,5-2-122,2 2 1,0-5-2068,2 2 313,-1-2 1864,-4 3 0,-6 6 0,-6 6 0</inkml:trace>
  <inkml:trace contextRef="#ctx0" brushRef="#br0">14381 9746 16842,'-5'-26'-344,"4"3"0,-3-5 0,3 2 1,1 4-1,0 3 277,0 5 1,0 2 0,0 1 0,0 1 0,0-1-7,0 1 1,0-1 0,-1 0 152,-3 1 1,2 4 0,-5 2 0,-3 3 169,-3 1 0,-3 6 0,-7 6 0,-2 9-145,-3 10 1,-3 11 0,15-16 0,0 1 0,0 3 0,1 0-93,-1 1 0,0 0 0,0 2 0,0-1 0,0 2 1,1 0-135,1 1 1,0 1 0,-2 2 0,1 0-1,2 2 1,0 0 0,0-1 0,1 1 124,1 0 1,1-1-1,4-1 1,2-1-1,0-2 1,1-1-34,1 1 1,2-1 0,1-3 0,1-1 0,8 22 8,8-8 0,10-11 1,4-8-1,6-4 271,3-3 1,3-4 0,2-7-2,4-3 1,2-8 0,1-4-69,0-5 0,-5-5 0,-2-8 80,-2-6 1,-6-4 0,-4-8 0,-4-2-50,-5-4 0,-8-3 0,-2-4-233,-9 28 1,-1-2 0,1-3 0,-2-2 0,-1 0 0,0 0-66,-3 0 1,0 0 0,-2-2 0,-2-1 0,-2-1 0,-1-1 0,-1-1 0,-1 0 69,-1-1 1,0 1 0,3 1 0,-1 2 0,-2 3 0,-1 0-274,1 5 0,-1 1 1,-12-18-1,-4 19-1141,-4 10 0,0 12 1429,-8 17 0,4 6 0,-4 16 0,0 2 0</inkml:trace>
  <inkml:trace contextRef="#ctx0" brushRef="#br0">11647 14066 8291,'-11'-10'111,"1"0"0,0 2 1,2 2-1,1 1 0,-1 4 15,-2 3 0,0 5 0,-2 6 0,-1 4 1,-1 2 68,1 3 0,1 3 0,1-1 0,0 2-198,1 1 0,4-2 0,2 2-12,3-1 0,2-2 0,3-7 1,4-2-16,5-4 0,7-1 1,6-4-1,3-6 0,4-6 0,0-8 1,5-4-1,-2-2 0,0-3 0,-4-1 62,0-5 1,-4-3 0,-2-2 0,-4 0 100,-5 3 0,-9 0 0,-7 6 69,-7 2 1,-5 5-1,-12 5-88,-2 5 0,-5 3 0,-6 6 0,2 3-455,1 3 0,6 2 341,2 2 0,7 4 0,3 2 0</inkml:trace>
  <inkml:trace contextRef="#ctx0" brushRef="#br0">13700 14588 8426,'-14'0'43,"-2"0"0,1 0 0,0 0 0,2 0 783,1 0 0,1 0 49,0 0 1,7 0 0,4 0-351,6 0 0,3 0 0,3 0-213,2 0 1,-1 0 0,5 0 0,1 0 52,1 0 1,2 0-1,2 0 1,2-2 96,1-1 0,1 2 0,4-4-204,0 0 1,4 3-1,0-5 1,3-2-17,5 0 0,0-5 0,4 0-323,0 1 0,1 1 0,-4 1 1,-4 1-416,-4-1 0,-1 4 0,-6 1-559,-6 1 1,-6 2 144,-8 3 0,-4 6 0,-5 3 0,-5 5 15,-7 3 1,-7 2-1,-1 4 895,-4 2 0,-4 5 0,-5-3 0</inkml:trace>
  <inkml:trace contextRef="#ctx0" brushRef="#br0">13721 14949 8426,'-15'-4'-6,"3"2"1174,1-7 1,12 4-1,10-3 1,6 1 186,3-1 0,6-2 1,2-1-527,3 1 0,4-1 1,2 1-205,1-1 1,0 0 0,2 1-1,-2 0 100,-2 3 1,3-2-1,-2 2-516,1-3 0,-5 1 0,0 2-408,-4 3 0,-4-1 1,2 2-1,-1 0-208,-2 2 1,-3 1 0,-2 0-929,-1 0 1,-4 5-1,3 2-681,-2 2 1,3 7 2015,-4 2 0,0 2 0,-3 1 0</inkml:trace>
  <inkml:trace contextRef="#ctx0" brushRef="#br0">10754 14896 8439,'-26'0'777,"8"-3"-31,0-1 0,12 0 0,9 4 1,8 0-1,7 0-41,5 0 0,5 0 1,0 0-546,3 0 1,4-3 0,1-1 0,-1 1-589,2-2 0,-3 4 0,4-3-196,-1 3 1,-2 1 0,-4 1 0,-3 3-575,-3 3 1,-8 6-1,-7 4 698,-5 3 1,-14 0 0,-9 8 0,-9 1 499,-8-2 0,-6 3 0,-6-1 341,-2 2 1,4-4-1,0-2 771,5-3 1,8-2-1,9-3 781,4-7 0,11-4 1,12-7-1227,13-2 0,9-7 1,10-5-1,6-2-336,3-2 0,6 3 0,-1-1-961,6 2 0,-1-1 0,5 5 0,-3 0 630,-1 5 0,-2-1 0,0 1 0</inkml:trace>
  <inkml:trace contextRef="#ctx0" brushRef="#br0">15338 15258 8439,'0'-15'186,"0"3"0,0-3 0,0 4 655,0 0 1,5 2 0,2 0 0,3 3 268,4 2 1,-1-3 0,6 3-780,4 2 1,-1 0 0,5 2-1,1 0-482,-1 0 0,1 0 1,4 0-169,0 0 1,0 0 0,-1 2 0,-3 1-1562,-3 4 0,-4 3 1880,-3 0 0,-3 10 0,-4 3 0</inkml:trace>
  <inkml:trace contextRef="#ctx0" brushRef="#br0">15338 15535 8439,'-21'0'1457,"-1"0"-311,10 0 0,12-6 1,16-4-287,6-3 0,10-6 0,7 3 1,4-2-406,3 0 0,-2 5 0,3-2-607,0-1 0,2 8 0,4-1 152,0 3 0,0 2 0,0 4 0</inkml:trace>
  <inkml:trace contextRef="#ctx0" brushRef="#br0">17455 14598 8404,'-16'-10'680,"6"-1"0,-2 1 0,5 2 1611,2 1 0,4 5-1502,8-2 0,1-1 0,10 2 1,2-1-235,4 0 1,-1 1-1,7-3-463,3 2 0,0-3 0,7 2 1,3 0-768,2 0 0,5-2 0,0 4-311,2 0 1,0 2 0,-4 1-580,-5 0 0,-6 1 1,-9 3 1564,-3 3 0,-12 7 0,-4 3 0</inkml:trace>
  <inkml:trace contextRef="#ctx0" brushRef="#br0">17614 14790 8404,'-42'10'269,"4"2"0,5 0 445,7-1 1,7 2 0,13-7 467,6-1 0,6 0 0,9-6-463,6-3 0,2 2 0,5-5 0,3-1 98,3-2 1,2 2-1,4 0-481,0-1 0,-1-2 0,-7 5-348,0 0 1,1-4-1,0 4 1,0 1-1061,-2 1 0,-6 3 0,-2 1 1072,-4 0 0,6 9 0,-3 3 0</inkml:trace>
  <inkml:trace contextRef="#ctx0" brushRef="#br0">19316 14630 8399,'-21'-5'-150,"1"3"1,2-4 801,4 1 0,8 3 0,6 4 0,6 3-64,3 1 1,8-4-1,3 2 1,5-3-32,2-1 1,6 0 0,6-1-314,2-3 0,1 0 0,-2-5 0,-1 3-539,1 2 1,1-3 0,1 3-15,-3 2 0,-7 1 0,-9 1-694,-4 0 0,-5 4 0,-8 5 0,-7 4-107,-8 4 0,-12 5 0,-8 1 1110,-5 2 0,-5 3 0,-6-2-71,-1 2 1,0-4 0,4 4-1,2-2 245,1-3 1,6-4-1,2-3 793,9-5 1,6 2-106,9-6 1,5-2-1,9-1 1,7-4 32,5-4 1,7 2 0,2-5-347,3-2 0,5 0 1,-1-2-444,-1 1 1,-4 3 0,-3 0 0,0-1-707,0 3 0,-4 0 0,-1 5 600,-3 0 0,4 0 0,4 0 0</inkml:trace>
  <inkml:trace contextRef="#ctx0" brushRef="#br0">21443 14077 8460,'0'-17'82,"1"2"1,3 4-1,3 1 607,2-1 0,7 4 0,2 0 1,2 0-208,1 1 0,5 0 1,2 4-1,2-2-306,-2 2 1,3-3 0,-3 1 0,2 2-496,-2 1 1,-3 1 0,-6 0-396,-1 0 0,-5 1 27,1 3 0,-7 5 0,-6 6 0,-6 1-179,-5-1 1,-13 4-1,-2-1 866,-4 2 0,-3 5 0,-1-1-3,-3 0 1,3-1 0,-2-3 0,2-1-5,1-2 1,1-4 0,3 3 2225,3-1-1435,7-8 0,14 3 0,11-12 0,9-1-152,8-4 0,3-3 0,6 0-317,3-1 0,-2-1 1,4 0-72,-2 2 0,-4-3 1,-5 7-1,-1-1-91,-2 0 0,1 4 0,-4 0-153,-4 2 0,0 5 0,0 2 0</inkml:trace>
  <inkml:trace contextRef="#ctx0" brushRef="#br0">23209 13832 13447,'-15'-5'-366,"3"3"1,-1-5-1,3 0 662,3 1 0,5 0 0,-1 4 1,6-2 685,4 2 1,6 1 0,2 1 0,2 0-843,2 0 0,2-2 1,3 0-1,0-2-358,0 2 0,-1 1 0,-2 1-231,0 0 0,-1 1 1,-2 3-1,-4 2-1458,-2-1 1,-3 8 1769,-2-2 1,-7 7 0,-5-2-1</inkml:trace>
  <inkml:trace contextRef="#ctx0" brushRef="#br0">23092 14056 10231,'-17'0'-106,"-2"3"0,5 1 1178,1-2 0,9-1 236,7-1 0,9-1 0,13-1-799,3-2 0,4-4 0,2 1 0,3-2-347,1 2 0,0 1 0,2 4-170,-1-1 0,0 4 0,3 5 0</inkml:trace>
  <inkml:trace contextRef="#ctx0" brushRef="#br0">13242 8629 15028,'-27'-15'-554,"1"1"1,7-7 0,4 0 0,6 2-1,1 4 1,3 3 1006,-4 1 0,3 6 0,-1 2 0,0 6-139,1 4 1,-3 8-1,2 6 1,-2 8-1,1 5-380,1 5 1,5 3 0,-2 3 0,3 2-53,1-3 0,5-5 1,3-3-1,5-4-193,5-4 0,3-6 0,3-8 291,0-2 1,6-8-1,-2-4 1,2-7 37,-2-6 0,5-3 1,-4-7 274,-3-2 1,-3-7 0,-3-7-1,-2-2 123,-4-2 1,-3 1 0,-4 0-118,-3 3 0,-9-1 0,-6 4-161,-5-2 1,-6 8 0,-1 3-189,-2 7 0,-3 6 0,2 7-448,-2 3 0,8 3 0,0 2 0,5 3-663,5 3 1,5 6 0,5 1 1096,0-1 0,9-1 0,3-2 0</inkml:trace>
  <inkml:trace contextRef="#ctx0" brushRef="#br0">13796 8576 17711,'-5'-11'-1540,"-1"-4"2908,-5-3 1,2 3 0,1 1-625,0 2 0,5 6 0,-4 2-544,-1 3 0,3 6 0,0 2 1,2 2-216,-1 2 0,0 0 1,4-1-1341,0 1 1,2 1 0,0 1-2453,2 1 3618,4 0 0,-2-3 0,4-1 0</inkml:trace>
  <inkml:trace contextRef="#ctx0" brushRef="#br0">13966 8331 10652,'0'-32'-239,"1"2"0,2 2 487,5 7 0,-3 1 0,1 6 0,0 1 2739,0 1-2436,-3 6 1,0 11 0,-6 9-415,-5 5 1,-1 10 0,0 5-1,0 2-12,2 4 0,5 2 0,-2-1-461,3-2 1,2 1-1,3-4 0,3-2 0,5-2 0,5-5 0,9-6-65,8-5 0,5-9 1,5-6 240,3-7 0,2-8 0,-4-13 189,-4-5 0,-4-2 0,-10 2 0,-7 0 364,-8 0 0,-7 1 0,-11 3 280,-8 3 1,-9 4-1,-12 3-289,-4 4 1,-2 3 0,-1 4 0,2 3-747,1 3 0,5 6 1,-1 2-188,6 3 1,8 5 0,8 1 221,4 1 299,5 3 1,13-8-1,3 3 1</inkml:trace>
  <inkml:trace contextRef="#ctx0" brushRef="#br0">14551 7959 13409,'-20'-21'-931,"2"-1"1057,7 10 1,11 3 0,7 9 847,3 0 1,0 6-1,2 4-369,2 7 1,2 3 0,3 3-387,-2 1 1,0 4-1,2 2 1,-3 0 43,0-2 0,2 2 0,-4 5-249,-1 4 0,-3-2 0,-3 0-477,-3-1 0,-3-3 1,-1 3-1,-1-4-838,-3-4 1,-1-1 1371,-6-2 0,-9 2 0,-3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14412 5075 8532,'0'-21'3,"-3"0"0,-1-1 0,2 2 0,1 3 0,1 2-56,0 4 1,0 0-1,-1 2 1,-2 0-1,-1 2 160,-2-1 1,2 2 0,-3-1 0,-1 0 0,-2 0 100,0 0 0,-2 3 1,-1-2-1,-1 1 52,1 3 1,-3-3-1,1 2 1,0 0-103,-1 2 1,-3 1 0,2 3-73,-4 4 1,-3 1 0,-4 10 0,0 2 20,-1 3 1,-6 1 0,6 4-321,-2 2 1,-3 1-1,7 1 1,-1 0 270,4 0 1,2-1-1,3 1-2,2 0 1,4 4-1,0 0 1,4 1-8,6 0 1,2 3 0,1-1-131,0 2 0,2 1 1,4-3 45,5-4 1,6-2 0,1-1 89,2 0 0,3-5 0,0-2 0,3-2-12,1-2 1,2 0-1,3 0 1,1 0 11,2-4 0,2-1 0,4-7 62,2-2 0,0 1 0,8-4 0,-1-2-17,1 0 0,-3-7 0,1-2-90,-2-3 0,-2 0 0,-6-2 10,-4-2 1,-2-3 0,-1-4 17,0-1 1,-5-2 0,-3-1-1,-5 0-32,-5-1 0,-2-5 1,-3-5-1,-2-2-74,-3-2 0,-3-3 0,-2-3 19,-3-4 1,-3-5-1,-6-3-113,7 28 0,-2 1 0,-11-28 0,10 27 1,1 1 147,-2 0 0,-1 0 0,0 1 0,-2 0 1,-13-21-1,0 4 131,0 5 1,-4 4 0,2 8-43,-3 3 0,-1 7 1,0 5-1,0 5-47,0 4 0,0 11 0,1 5-340,-1 4 1,4 5-1,4 5-452,1 1 0,3 5 764,2 3 0,-3 2 0,5-1 0,0 3 0,1 2 0</inkml:trace>
  <inkml:trace contextRef="#ctx0" brushRef="#br0">10126 11555 17321,'-17'-11'-694,"2"4"1,4 1 0,1 1-1,-1 0 1,1 0 902,-1 3 0,0 1 0,1 1 0,-1 0 0,0 0 353,1 0 0,-1 0 1,0 0-1,1-2 404,-1-1 0,4 0-285,0-4-1225,5 5 373,-3-3 1,6 6 102,3 3 1,2 1 0,4 3-1,1-2 1,-1 0 137,1 0 0,0-3 1,1 3-40,2-1 1,-1 0-1,4-3-12,2 2 1,1-1 0,2-2-1,0 2-41,3 0 1,2 2 0,6-3 84,3 2 1,3 1 0,6-3 140,1 2 1,5-1-1,-2-3 51,3 0 1,6 0-1,1 0 1,0 0-5,-2 0 1,1-1-1,0-3 1,1-2-167,-28 4 0,-1-2 0,1 0 0,0-1 0,0 2 0,-1 0 0,0 0 0,1-1-80,-1 0 0,1 1 0,0 1 1,1 0-1,-1 0 0,1-2 46,1 2 0,-2 0 0,28-5 0,-1 3 0,0 2 69,2 1 1,-29 0 0,0 2 0,29-1 9,-3 0 0,1 0 0,-1 0-37,-2 0 0,2 0 0,-3 0 0,-2 0 55,0 0 0,-1 0 0,1 0-60,1 0 0,-7 3 1,3 1-1,-7-2 25,-3-1 0,0 3 0,3-1-38,-3 0 0,-3-2 0,-4-1 0,0 0 189,0 0 1,-1 0 0,-3-1-29,-3-3 0,-3 2 0,-2-4 0,-1 0 379,-1 0 0,-5 4 47,1-2-250,-7 3-988,-2 1 0,-5 1 0,0 3-164,0 3 1,-5 2 0,-1 2-17,1-1 1,-5 2 0,3 2 0,-2 3-2760,-2 0 3424,0 3 1,1 1 0,-1 6 0</inkml:trace>
  <inkml:trace contextRef="#ctx0" brushRef="#br0">17795 11704 26751,'-15'-16'-1506,"2"-1"0,-4 4 0,2 0 1,3 2-1,2 4 1113,3 3 0,4-4 86,-4 5 0,3-1 0,-2 3 962,1-2 1,1 1 1313,0-1-1678,3 2 0,-7 0 458,4-3 1,-3 2-10,4-5-160,-1 4 1,5-2-94,3 5 0,3 0 1,7 0-74,4 0 0,2 2 0,2 0 0,4 2-152,6-2 0,6 3 1,8-2-131,4 0 0,9 1 0,-26-1 0,1-1 53,4 1 1,1 0 0,5-1 0,2-1 0,2 2 0,2 0 0,2 0 0,1 0-337,1 0 0,0 0 0,2-1 1,1 0-1,1 1 0,0 0 162,1-1 0,1 0 0,-19 0 0,0-1 1,0 0-1,18-1 0,-1 0 105,-1 0 0,-2 0 1,-2 1-1,0 1 0,-2 0 1,-1 0-1,1 0 0,0 0-400,0 0 0,0 0 0,-4-1 1,-1 1-1,0 0 0,-1 2 368,-3-2 1,0 0-1,-2 1 1,-1-1-1,-2-1 1,-1 0 40,0 1 0,-1 0 0,-3 0 0,-1-1 0,22 1 246,-6 1 0,-4-2 0,-4 4 0,-5-1-143,-4-1 0,-4 4 0,-5-2-334,0 1 0,-3 0 0,-2 2 0,0-1-93,-3 1 1,-1 2 0,-2 1 0,2-2-811,2-2 1,-2 3 0,2-3 131,-2 2 0,-1 2 0,1-1-1844,2 1 2479,-2 0 1,8 4-1,-4 2 1</inkml:trace>
  <inkml:trace contextRef="#ctx0" brushRef="#br0">2808 12715 18349,'-32'0'110,"0"-5"0,1-1 1,4-1 893,6 0 1,10 6-806,11 1 0,9 1 0,6 5 0,3-1 458,4-3 1,5-1 0,9-1-171,3 0 1,7-4-1,5-4 0,4-1-242,-25 4 0,1-1 1,4-1-1,0-1 1,3-1-1,0 0-141,1-1 1,1 0-1,5-1 1,0 0-1,4-1 1,0 0 40,3 0 1,0-1-1,-3 1 1,0-1-1,1 3 1,0 0-1,-5 1 1,1 1-61,-3 0 1,0 1-1,-3 1 1,-1 1 0,-2 0-1,-1 0 1,-3 1-1,-2 1-42,24-1 0,-13 3 1,-10 1 11,-6 0 1,-5 0 0,-4 1-724,-7 3 0,-4 2 1,-6 6-532,0 2 0,0 7 0,-1 8 1199,-2 1 0,-8 2 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14008 10193 8473,'-10'-10'-115,"-1"-6"1,2-2 0,0-2 0,3-1-1,2 0 395,1 0 1,2-1 0,1 1 0,0 0 0,0-1 0,1 1 13,3 0 1,-2 1-1,5 1 1,2 1-173,0-1 1,2-1 0,-1 0-1,1 1 167,0 1 0,-2 2 1,-1-3-1,-1 1 83,2-1 1,-1 0 0,0-1-126,-1-1 0,-3 2 1,2-5-52,-2 5 1,4 1-1,-4 3 1,1 2 4,0 2 1,-1 7-71,0 8 0,-3 6 0,3 13-4,-3 1 0,-1 7 0,0 6 15,0 1 0,-5 1 0,-1 3 0,-1 1 32,0-1 0,0 0 0,-4-1-56,1 2 0,-1-8 0,0 5 1,1-3 112,-1-2 0,1-3 0,-1-4-89,0-2 0,4-3 1,1-5-1,2-4 5,1-2 1,2-1-1,2-1-45,3 1 1,0-4 0,6 0-53,1 1 0,-3 2 1,6 0-1,-1 0 80,1-3 1,3 2 0,4-1 17,0 1 1,5-3-1,3-3-49,1-1 0,7-2 0,2 0 1,4 0 41,3 0 1,2-2-1,6-1-174,3-4 0,2 1 0,-27 2 0,0 1 1,1-1-1,-1 1-135,2 0 0,-1 0 0,0-1 1,1 0-1,1 1 0,1 2 45,0 0 0,0 0 0,-1 0 0,-1 0 0,1 1 1,0 0-1,0 0 0,0 0 7,0 0 0,0 0 1,0 0-1,2 0 1,0 0-1,1 0 24,0 0 1,-1 0 0,1 1 0,1-2 0,-4 1 0,0-1 0,3 0 0,-1-1 45,2-1 0,0-1 0,0-1 0,0 0 0,1 0 0,-1 0 36,-1-1 1,-1 1 0,-2 0 0,1-1 0,0 1 0,0 0 0,-1-1 0,-1 1-23,1 0 1,-1-1 0,-2 0 0,-1-2 0,25-6-4,-1 1 0,-8-2 0,-3-1 0,-5 1 144,-3-1 1,-6 1 0,-8 1 0,-5-4 335,-5-2 0,-1-5 1,-7-1 7,-2-1 1,0-5 0,-4-5 0,-1 0 14,-4-4 1,1 0 0,-1 0-264,-2 2 0,4-2 0,-3 6 0,1 2-405,1 3 0,-3 10-488,2 10 1,1 4 0,-1 8 0,0 5-5956,1 7 6643,-4 10 0,0 13 0,-7 6 0</inkml:trace>
  <inkml:trace contextRef="#ctx0" brushRef="#br0">14093 8055 12255,'-4'-16'-454,"1"4"1,-3-3 0,2 1 0,1-2 0,2 1 718,1 0 1,0-4 0,0 1 0,0-2-112,0-1 1,0-1-1,0 1 1,0 0-116,0 0 0,0 0 0,-1 4 0,-3 4-124,-3 4 1,-2 1 0,-3 6 108,-2 3 0,-4 5 1,-7 9-1,-3 7-76,-3 5 1,-2 5-1,-2 4 38,-4 7 1,20-20 0,0 1 0,0 2 0,0 1 45,1 0 1,-1 0 0,-1 0 0,0 1 0,1 1-1,0 0 1,0 2 0,1 0 59,-1-1 0,2 1 0,1 0 1,0 1-1,1 1 0,1 0-10,-1 0 0,1 1 1,4 1-1,1 0 1,0-2-1,1-1-18,0-1 1,3 1 0,1-2-1,3 0 1,1 30 40,6-3 1,4 0 0,6-4-137,5-5 1,5-4-1,7-6 1,3-5 3,3-3 0,2-13 1,3-2 129,2-10 0,2-5 1,7-4 6,1-7 1,-27 2 0,0-3 0,1-3-1,-1-2 90,-1-1 0,-2-2 1,-2 0-1,0-1 1,-3-1-1,-1-1-61,0-2 0,-1 0 0,17-23 0,-22 20 0,-1 0 1,9-25-108,-3-1 1,-10-3 0,-2 2-163,-5 2 1,-9-2-1,-7 5 39,-10-2 1,9 25-1,-1 0 1,-1-1 0,-1 0-128,-1-1 1,-1 1 0,0 2-1,0 1 1,-20-16 0,1 8-244,-2 7 0,2 9 0,3 7-570,4 5 0,7 11 1031,0 8 0,-1 1 0,4 11 0,5 2 0,7-1 0</inkml:trace>
  <inkml:trace contextRef="#ctx0" brushRef="#br0">20348 5714 8405,'0'-11'-240,"0"0"0,0 1 0,0-1 0,0 1 397,0-1 1,0 0-1,0 1 1,1-1 596,2 0 1,-1 4 0,1 0 72,-2-1 1,-2 0-348,-2 0 1,0 0-325,-4 5 0,5 4 0,-2 6-307,3 2 0,-3 8 0,0 3-29,-2 4 1,3 5-1,-1 0 88,-1 1 1,3 6 0,-4 0 0,0 2 56,0 3 0,0 1 0,-2 3 208,1 1 0,1 4 1,-3-3-80,2 2 0,5-6 0,-2 1 1,3-5-102,1-2-1,0-5 1,1-5 44,3-1 1,1-3-1,3-4-68,-1-1 0,-1-5 0,2 0 0,-2-3-386,-1-3 1,3-5-416,-1 2 0,3-3 832,0-1 0,1 0 0,0 0 0</inkml:trace>
  <inkml:trace contextRef="#ctx0" brushRef="#br0">20645 5661 9125,'-10'-21'119,"4"8"1,2-4 955,3 4 1,1-2-431,0 1 0,0 0-131,0 3-478,0 6-503,0 0 411,0 5 774,0 5-287,0-4-233,0 3-1253,0-4 1084,0 5 335,0-4 1,-1 4 169,-3-5 0,3-1-187,-2-3 0,2 2-211,1-5 1,4 0 0,3-4-61,3 1 1,2-2 0,1-1-1,2-1 9,2 1 0,1 1 0,6 1-10,1 0 0,1 6 0,-2 1-111,0 3 0,1 2 0,-5 4 0,-2 5-91,-4 7 1,-7 8 0,-3 3-82,-3 3 0,-3 1 1,-5 0 258,-8 0 0,-4-4 0,-3-1 0,-2-1 161,0-2 0,0-6 0,6-5-70,4-5 1,2-3 8,2-5 0,6-5 1,8-2-646,9-3 0,7-2 0,3 1 175,2 0 1,5-1-1,-3 9 396,0 0 1,-1 2-1,-6 2 1,-2 3 366,-4 3 1,-7 7-1,-3 4 39,-3 2 0,-12 1 1,-7 0 11,-8 1 0,-4-2 1,-2-1-1,0-3-356,0 0 1,0-2 0,1-5-777,3-2 1,2 2 0,5-6 0,1 0-1420,2-2 2035,7-1 0,2-5 0,3-1 0</inkml:trace>
  <inkml:trace contextRef="#ctx0" brushRef="#br0">20624 5905 8267,'0'-15'-107,"0"3"1,0-2 0,-1 2-1,-1 1 1,-2 1 269,2-1 1,1 0 0,1 1-1,0-2 155,0-2 1,0 2 0,0-2 0,0 1 148,0-1 1,0 2 0,0-2-126,0 2 0,-4 1 1,0 1-1,2-1 374,1 0 0,-3 1 282,1-1-785,-1 5 0,4 4 0,0 9-182,0 7 1,1 5-1,3 3-33,3 3 1,-1 2-1,1 6-31,1 3 0,2-2 0,0 4-74,1-1 0,-1-1 0,-2-1 0,-1 1 18,1 2 1,-2-4 0,0 2 25,-1-3 1,-1-6 0,-1-2-231,0-3-313,1-5 0,1-6-631,2-8 1,2-2 1236,2-1 0,4-4 0,2-2 0</inkml:trace>
  <inkml:trace contextRef="#ctx0" brushRef="#br0">21082 6086 8527,'-6'-11'199,"0"1"1,3-1 0,0 1 0,0-1 3189,2 0-2641,1 1 0,1 4 0,2 3-536,0 6 1,4 4 0,-3 6 0,0 2-155,0 2 0,-3 0 1,4 5-188,0-1 0,-4-3 0,4-2 0,-2 1-527,1-1 1,-1-3-1,-1 2-484,1-4 1,-2 0 0,4 0 1139,0-1 0,1-4 0,4-1 0</inkml:trace>
  <inkml:trace contextRef="#ctx0" brushRef="#br0">21071 5895 8587,'-11'-11'0,"2"0"1513,2 1 1,2-1-195,5 0 0,5 5-1824,2 3 0,-1 2 0,1 1 505,1 0 0,2 9 0,0 3 0</inkml:trace>
  <inkml:trace contextRef="#ctx0" brushRef="#br0">21464 5426 8462,'0'-10'-139,"0"-1"0,0 1 0,0-1 0,0 0 841,0 1 1,0-1-1,0 0 1,0 1 1684,0-1-2005,0 0 0,0 8-89,0 6 1,0 4 0,0 12 0,0 4-12,0 4 1,4 5 0,0 3-84,-2 4 0,-1 4 1,-1 3-133,0 4 0,4-2 0,-1 2 1,0 1-148,-2 1 1,0 3-1,1-1 199,2-6 0,-1-4 1,-3-6 144,0-7 0,0-1 0,0-9 167,0-4 1,2-5-331,1-5-239,-2-2 1,9-9-1369,-3 0 1,2 1 1505,2 3 0,4-5 0,2-1 0</inkml:trace>
  <inkml:trace contextRef="#ctx0" brushRef="#br0">20199 5320 12528,'4'-27'91,"-1"2"0,4 6 0,1 3 0,2 1-109,0 6 0,-3 3 70,0 6 1,-10 1 0,-4 3-1,-9 3 294,-4 2 1,-9 3-1,-4 2-231,-4 4 1,-8 3 0,-7 3 0,24-11 0,-2 0 29,-1 0 1,0 1 0,-2 0 0,1 1 0,-4 0 0,0 0-27,0-1 1,1 1 0,4-1 0,0 0-1,1-3 1,0-1 96,-26 7 1,6-2-1,3-3-294,8-3 0,10-5 0,5 0 0,5-3-651,5-1 0,7-1-586,4-3 0,11-8 1315,-6 3 0,8 3 0</inkml:trace>
  <inkml:trace contextRef="#ctx0" brushRef="#br0">19348 5767 12341,'-5'-11'-552,"4"4"0,-3 0 911,3-1 0,1-2 1,1 1 2,3 2 1,-2 2 0,5 5 0,3 0 149,3 0 1,0 0-1,5 0-304,0 0 0,7 0 0,4 1 0,1 3-203,2 3 1,0 0-1,-1 2-243,-3 3 0,2 6 1,-7-1-95,-2-1 0,-10 5 1,-8 1-1,-7 5-163,-6 4 0,-12-2 0,-10 1 415,-5-1 1,-10 4 0,-2-4 0,-2 0 69,1 0 0,7-4 0,5-7-710,1 0 1,5-1-1,6 2-231,4-2 970,3-4 1,4 3-1,-2-6 1</inkml:trace>
  <inkml:trace contextRef="#ctx0" brushRef="#br0">19486 6214 9354,'-11'0'-115,"1"-1"1,-1-2 179,1 0 0,4-6-332,2 2 106,3 3 0,2-2 1,3 3-1,3 0 202,2 0 0,2 2 1,-1 1 35,1 0 1,0 1-1,-1 2 109,1 0 0,0 6 0,-2-2 0,-1 2 606,-1 2 1,-4 1 0,0 2-464,-1 4 1,-2 2 0,0 1 0,0 1-58,0 3 0,-5 6 0,-1 4-298,0 0 1,1-1 0,5-1-155,0-1 0,3 0 0,4-11 324,7-4 0,11-9 0,8-7 0,8-7 138,8-8 1,-21 3-1,0-2 1,2 0-1,1-2-157,0 0 0,0-1 0,1 0 0,0 0 0,-1 1 0,0 1 0,-3 1 0,0 0-390,22-8 0,-11 8 1,-6 2 264,-3 6 0,-7 14 0,3 2 0</inkml:trace>
  <inkml:trace contextRef="#ctx0" brushRef="#br0">19933 4235 8385,'-11'-27'149,"4"1"0,1 5 0,1 4 0,3 3 1787,1 2-1918,6 6 1,-4 3-1,2 11 1,-3 7-41,-3 7 1,-3 7 0,-6 6 12,-2 4 1,-1 4 0,-4 3 32,1 4 1,1-2 0,-2 0 0,3 0 132,1-3 1,0-2 0,6-2 163,2-6 1,4-5 0,9-13 0,7-2-9,6-4 1,6-5 0,11-3-84,3-6 0,3-4 0,4-7-180,4-4 1,-21 7 0,1-1 0,0-1-1,0 0 44,-1-1 1,0 0 0,-1 3 0,0-1 0,24-13-1,-3 3-399,-3 0 1,-9 6-1,-9 3-1462,-9 4 1214,-6 5 0,-8 5 1,-5 1-1,-6 4-2220,-3 4 2773,-2-2 0,-4 12 0,-2-3 0</inkml:trace>
  <inkml:trace contextRef="#ctx0" brushRef="#br0">20794 4511 8523,'-10'-4'183,"-1"-2"1,2-5 795,2 0 0,-3 1-783,3-1 1,-2 2 0,-2 2-1,0 3 195,1 3 1,-5 2-1,1 3 1,1 3-113,1 2 0,3 7 1,1 1-346,1 3 1,1 5-1,-1 0-209,3-1 0,3 2 1,1 0-1,0 1 1,5-5 0,2 1 0,2-5-161,2-3 1,1-1 0,2-4 281,4-3 0,-2-4 0,2-8 0,1-4 160,1-4 0,0-9 0,-1-1 381,-1-3 0,-5 1 0,1-3 56,-2-2 1,-2 1 0,1 0-57,-1 5 1,-2 2 0,-1 5 0,0 2-8,-1 4 0,3 5-483,-2 2 1,3 11 0,0 5-699,1 3 1,1 3 0,1 5 799,1 1 0,5 4 0,-3 4 0</inkml:trace>
  <inkml:trace contextRef="#ctx0" brushRef="#br0">21188 4309 9001,'11'-27'49,"3"2"0,2 6 483,4 2 0,-2 8 0,5 2 0,-6 5 0,-1 3-104,-3 3 1,-3 5 0,-3 6-517,-3 2 1,-3 1-1,-2 4 1,-3 2-301,-3 1 0,-6 3 0,-2-3 425,-2-2 1,0 0-1,-3-2 138,2 0 1,2-4 0,7-3-1,2-2 307,3-1 1,4-1 0,4 0-279,3-3 1,8-1-1,7-4-337,5 2 0,0 0 0,0-1 0,-1 0-411,-2 0 1,-6 1 0,-5 1-145,-5 1 1,-5 0 0,-6 2-989,-4-1 1673,-7-4 1,-8 6-1,-5-3 1</inkml:trace>
  <inkml:trace contextRef="#ctx0" brushRef="#br0">21826 4011 9800,'-15'0'310,"3"-4"1,-3-2 182,-1 0 1,3 1 0,-3 5 0,-1 1 33,1 3 0,1 2 1,-1 5-259,0 4 0,2 1 0,5 6 1,1-1-180,0 0 0,7 4 0,1 0-202,6-2 1,5 0 0,4-3-127,6-2 1,4-3-1,5-4 1,-2-2-39,2-2 0,-4 1 0,-1-3-51,-3 1 1,-4-2 105,-1 3 1,-8 0 0,-5 4-1,-8-1 164,-10 1 0,-14 1 0,-5 1 1817,-3 1 0,-3 4 1,-4-3-1017,1 1 1,-3 1-1,3 1-1313,8-4 0,6-2 1,9-2-441,5 1 0,5-5 1001,13-3 1,11-1 0,8-2 0</inkml:trace>
  <inkml:trace contextRef="#ctx0" brushRef="#br0">22018 4213 8542,'-5'-15'0,"0"0"1650,-2-3 1,3 9-654,8 9 0,-2 5 0,5 8-1052,2 2 1,0 5 0,2 0-1,1 3-493,2 1-1,2-1 1,6-2-184,-1 0 1,0-3 0,0-2 247,1 0 0,3-3 1,1-6 287,1-4 0,-7-3 0,0-3 0,-3-7 1062,-4-6 0,-6-3 0,-4-8 148,-2 1 1,-9-4-1,-4 3 1,-3-1-215,-4-1 0,-5 7 0,-2 1-690,-1 5 1,-1 9 0,-4 4-1538,0 1 0,5 13 1427,2 7 0,-2 7 0,0 6 0</inkml:trace>
  <inkml:trace contextRef="#ctx0" brushRef="#br0">22656 4937 8435,'-17'-5'129,"-2"3"0,5-5 1,1 0-1,1 0 770,2 0 1,-1 1-1,0-1 104,1 3 1,0 2 1265,3-2-1950,3 3 0,5-4 0,3 5-66,7 0 1,2 0 0,7-1-1,5-1-40,5-2 0,0-4 0,8 1-377,-1-3 1,3 0-1,-1-1 1,2 0-664,2 1 0,3-1 0,0 2-242,-1 1 0,-3 0 0,-1 3 310,-2 0 0,-11 2 0,-3 0 0,-10 3-1106,-7 3 1865,-3 3 0,-10 9 0,0 2 0</inkml:trace>
  <inkml:trace contextRef="#ctx0" brushRef="#br0">22390 5150 8464,'-21'-5'0,"1"4"0,2-4 1641,4 0 1,4 4-547,7-2 0,9 2 0,12 1-597,6 0 1,4 0 0,8 1 0,3 1-199,2 2 1,3 0-1,1-1-663,1 0 0,-2 4 0,-3-2-454,3 1 1,1 1 0,-4 5 0,-2 1-641,-3 1 1,-5 1 0,-1-2 1456,-2 2 0,-9 4 0,1-3 0</inkml:trace>
  <inkml:trace contextRef="#ctx0" brushRef="#br0">22879 5341 8584,'-7'5'583,"1"3"-277,1 5 0,-2 4 0,3 5 0,-3 4-43,-5 6 1,0 1-1,-6 6 1,-1 2-261,-1 0 1,-1 3 0,0-1 0,-1 0 44,1-5 0,1-9 0,2-4 206,4-2 0,7-3 1,3-2-1,6-5 73,5-5 0,9-3 0,14-7-37,4-1 1,5-1 0,6-5-60,1-3 1,6-2 0,1 0 0,5-3 42,-28 9 1,-1-1-1,28-11 1,-7 3-65,-4-3 0,-7 2 0,-5 2-30,-4 5 1,-13-1-181,-6 8 0,-17 1 0,-1 3 0</inkml:trace>
  <inkml:trace contextRef="#ctx0" brushRef="#br0">23719 5129 8458,'-10'-22'599,"-1"6"1,2 2 0,0 3 272,2 4 1,5 3 0,-3 9 0,2 6-557,-1 5 1,-3 5 0,4 4-1,0 5-573,2 4 0,1-2 0,0 1-368,0-3 0,5-2 0,2 4 1,2-1-126,2-3 0,0-3 0,-1-7 369,1-4 1,4-4 0,2-2 0,-1-6 204,-2-4 1,2-6-1,-2-6 650,-1-3 0,-1-4 0,-2 0 527,1 0 0,-4 0 0,0-1-513,2 1 0,-4 1 0,3 2 0,0 5-119,1 5 1,5 0-1,3 3-347,3-1 0,-1 4 0,7-1-442,0 6 0,-4 3 0,4 3 0,-1-1-858,0-1 1,-1-1 0,-7 1-771,-2-3 2093,-4-3 1,-11-2 0,-8-4 180,-11-5 1,-3-1 0,-7-4 0,0-1 682,-2-2 1,0-2-1,2-2-716,1-3 0,9 3 0,1-2 0,6 4-193,5 2 0,2 0 0,5-3 0</inkml:trace>
  <inkml:trace contextRef="#ctx0" brushRef="#br0">24411 5309 8419,'-6'-4'140,"-2"-2"1,4-5 0,2 0 1187,1 1 0,1 3 1763,0 0-2165,0 4 1,0 7-724,0 6 0,0 3 0,0-2-331,0 0 0,0 3 1,0 0-1,0 0-603,0 2 1,0-4-1,0 3 1,0-1-276,0 0 0,0 2 1,0-3 2,0 1 0,0 4 1003,0-4 0,0 0 0,0-3 0</inkml:trace>
  <inkml:trace contextRef="#ctx0" brushRef="#br0">24379 5011 8419,'-11'-10'0,"2"-1"776,2 1-896,2 4 0,10 1 120,2 5 0,2 5 0,2 1 0</inkml:trace>
  <inkml:trace contextRef="#ctx0" brushRef="#br0">24624 4884 8419,'0'-17'651,"0"-2"469,0 5 1,4 1 0,3 6-439,3 3 0,-1 8 1,0 4-1,-4 5-196,0 5 0,2 2 0,-2 3-408,1 1 1,-4 4-1,2 4 1,-3-1 84,-1 1 1,0 4 0,0 1-281,0 0 0,0 2 0,0 3-195,0-3 1,0 1 0,0-3 0,0-1-691,0 1 0,0-2 0,0-4-856,0-3 1,4-2 1857,-1-4 0,5-1 0,-2 0 0</inkml:trace>
  <inkml:trace contextRef="#ctx0" brushRef="#br0">23326 5214 8533,'-17'-5'70,"2"3"1,4-4 0,1 1 0,-1 3 989,0 0 1,4 4-677,0 1 0,5 3 1,-2 6-1,4 2 136,4 4 0,2 5 0,4 3 0,2 2-207,2 1 0,-1 2 1,4 1-191,-2 0 1,3 0 0,-4 1 0,-1 1-252,-1 1 0,-1 0 1,-2-6-384,-2 0 0,2-4 0,-6 2 0,1-2-1635,0-5 2146,-2 1 0,2-9 0,-4 3 0</inkml:trace>
  <inkml:trace contextRef="#ctx0" brushRef="#br0">19188 5267 8484,'-10'0'99,"-1"0"1,0 0 0,1 0-1,-1 0 655,0 0 0,4 0 248,0 0-843,5 0-57,7 0 0,2 0 0,7 0 1,-1 0 121,1 0 0,3 0 0,5 0 0,4-1 30,6-3 0,6-2 0,8-6-138,4-2 0,7 1 0,-25 4 0,1-1 1,5 0-1,0-1-120,5-1 0,2 0 0,3-2 0,3-1 0,3 1 0,2 1 1,-1-1-1,0 0-244,0 1 0,1 2 0,-3 1 1,1 1-1,2 0 0,-1 1 151,1 0 0,-1 1 1,-3-1-1,-1 2 1,1 0-1,-1 2 18,-2 1 1,0-1 0,0-1 0,-1 1 0,2 0 0,1 2 0,1-2-1,1 1 18,1-1 1,0 0 0,2 2 0,0-1 0,-2-2 0,0 1 60,1 1 1,0-1-1,3 1 1,0-1-1,-1-1 1,1-2-1,0 1 1,1-2 62,-1 0 1,-1-2 0,0 0 0,0-1 0,0-1 0,-1-1 17,0-1 0,-2 0 0,1-1 1,0 0-1,-2 0 0,-1 1 1,-2 0-1,-1 1-41,-3 0 1,-1 0-1,-4-2 1,-1 1-1,-1 1 1,0 0 37,-1-1 0,0 1 0,-5 3 0,-1 0 0,-2 0 0,-1 0 1,23-7 179,-6 4 0,-8 3 0,-8 1 0,-7 3 525,-8 2-606,-3 0-63,-6 4 0,-1 1-511,-5 3 0,0 2 0,0 4-443,0 1 0,0 0 840,0-1 0,0 1 0,0 0 0</inkml:trace>
  <inkml:trace contextRef="#ctx0" brushRef="#br0">16242 7895 11772,'-7'0'-1943,"0"0"1817,0 0 0,1 1 142,2 3 0,3 2 1,1 4-1,0 1-188,0 0 0,4-1 1,0 0 81,2-3 0,-2 1 0,2-3 0,0-1 148,0 1 1,-4 0-94,1-2 1,0-1-392,0 1 342,-1-2 0,2 4 0,-4 1 1</inkml:trace>
  <inkml:trace contextRef="#ctx0" brushRef="#br0">16242 7991 11210,'0'-11'-1018,"0"0"0,0 1 975,0-1 0,0 3 0,-1-2 1,-2-1-64,0-1 0,-2 0 0,2 0-5,-4-2 0,-3 3 1,-2-1 389,-2 4 0,-2 6 0,-7-1 1117,-2 6 0,-2 3 1,-5 6-1303,0 2 0,0 6 1,0 6-1,-1 1-183,-2 3 1,5 2 0,0 2 0,2 1 119,5 0 1,0 2-1,3 1 195,2 0 0,8 0 1,6-4-120,3 2 0,2 4 1,3-1-1,4 2-133,5 2 0,1-4 1,6 0-229,3 1 0,4 5 1,-1 0-62,1-4 1,3-3 0,4-7 0,4-4 255,3-6 0,-1-9 1,7-8 62,-4-3 1,5-12-1,1-7 218,3-8 0,-3-5 0,-3-5 0,-4-3-55,-3-2 1,-2-3-1,-6-1-80,-3-1 0,-7 0 0,-7 3-66,-2 1 1,-6-1 0,-3 1 0,-7-1-100,-7 0 0,-5 2 0,-9 1-145,-3 1 0,-3 9 1,-1 3-1,0 8-149,0 9 0,0 4 1,0 6 374,0 0 1,1 4 0,-1 2-1</inkml:trace>
  <inkml:trace contextRef="#ctx0" brushRef="#br0">7552 9023 15487,'-27'-21'-1253,"7"0"0,9 4 0,6 2 1005,4 4 0,2 5 0,3 1 1034,3 0 0,6 3 1,3-4-1,3 0 0,6 0-79,5-2 1,-1 2 0,7-1-610,-3-1 0,2 3 0,2 0 0,1 2 85,2-1 1,1 1 0,1 3 0,-5 0-540,-5 0 0,-6 4 0,-8 5-919,-4 4 1,-9 4 0,-11 8 1009,-14 3 0,-13 4 0,-16 4 399,23-17 0,-1 1 1,-3 0-1,-1 0 0,-1 0 1,0 0-1,-2 0 1,-1-1-127,1 1 1,-1 0 0,-1 0 0,0 0 0,3-2 0,1 0 573,2-1 1,1-2 0,-21 5-1,18-3-25,11-8 1,14-4-1,13-5 1,15 0-285,15 0 0,13-5 0,-19 2 0,1-1-224,4 0 0,1-1 0,1-1 0,0 1 0,2 0 0,1 1-827,-1 0 0,1 0 778,-2 0 0,0-1 0,2 2 0,0 1 0,-1-1 0,0-1 0,1 2 0,0-1 0</inkml:trace>
  <inkml:trace contextRef="#ctx0" brushRef="#br0">9711 10864 12000,'-32'-11'-118,"2"0"0,2 1 1,7-1-1,6 2 1,3 1 33,1 5 0,-1 2 0,-1 0 854,-1-3-503,5 3 1,5-4-1,9 5 1,7 0-55,8 0 0,8 0 0,11 0 0,9 0-55,6 0 0,-23 0 0,2-1 0,2-1 0,1 0-40,0-1 0,1-1 1,3-1-1,1 0 1,3-2-1,1-1-180,4 0 0,0-1 1,3-1-1,1 0 1,2-1-1,-1 0 0,1 1 1,0-1 117,0 0 1,-1 1-1,-2-1 1,0 0-1,-4 1 1,-2-1-71,-4 0 0,-2 1 0,-6 1 0,-2 1 0,20-5 1,-8 4 38,-8 2 1,-11 4-308,-4 0 0,-6 3 0,-2 5-1692,-5 5 1877,-3 1 1,-1 14-1,2-3 1</inkml:trace>
  <inkml:trace contextRef="#ctx0" brushRef="#br0">10817 9863 21432,'-4'-6'-804,"1"-3"1,-4 2 0,0-3 0,-1 0 0,0-1 0,-3 1 772,-1-1 0,6 0 0,-4 2 0,0 1-327,1 0 389,-2 6 1,6-3 0,6 5 0,10-1 698,9-2 0,7 0 0,9-4-283,3-1 0,3-2 0,4 0 0,5-2-153,5-2 1,-26 6 0,0-1 0,3-1 0,0 0-214,1 1 1,0 0-1,-1 0 1,0-1-1,-3 3 1,0 0 404,27-6 1,-3 5 0,-3 2-353,-5 1 0,-9 2 0,-12 3-163,-3 0 0,-7 1 0,-4 3-491,-6 3 1,-14 2 0,-6 2 609,-7-1 1,-9 1 0,-6 0-45,-1-1 0,-1 4 1,-3 1-1,-1-1 115,1 1 0,0-3 1,2 2 270,1-2 0,9-1 0,-1-1 523,4 1-666,7-5 1,10-1 0,12-5-149,11 0 1,9-2 0,11-2 0,2-6 750,4-3 1,3-5 0,-1 3-862,-2-1 1,2 1 0,-3-1 123,0 0 0,2-1 0,-6 3-27,-3 1 1,-5 4-104,-8 2 0,-9 6 0,-10 1-82,-8 6 0,-10 5 1,-7 3-155,-1 3 1,3 0 0,-1 1-355,3 1 0,4 1 0,3 1 369,3 0 0,-1 1 0,7-1 0</inkml:trace>
  <inkml:trace contextRef="#ctx0" brushRef="#br0">6446 12949 8509,'-11'-5'300,"-3"4"0,0-2 1,1 1-1,1 4 1,1 1 377,1 4 0,-1 6 0,0 4 1,1 3-1,-1 5-360,0 1 0,2 8 1,2-3-1,3-1-280,3 0 0,1-3 0,1 3-149,3-2 1,5-9 0,7-1-1,0-6-92,3-5 1,5-3-1,1-5 1,-1-4-139,2-5 1,-3-6 0,3-5 223,0 0 1,-4-7 0,2-2 241,-5 0 0,-4 1 1,-4-3-1,0 1 380,-1 3-1,-4 3 1,-2 7 623,-3 4-1019,-1 2 1,5 12 0,2 9-253,2 9 0,3 10 1,2 6-1,4 3 74,2 0 0,0 6 0,-1 3-7,-1-1 1,-2 2-1,1-1 26,-7-1 0,-4-1 0,-9-3 94,-8-2 1,-8 2 0,-16-7-1,-5-3 128,-5-5 0,-4-5 1,-5-3 1149,-3-4 0,7-7 1,2-5-780,7-4 0,10-4 0,10-6 1,6-1-1834,7-1 0,9-1 0,11 0-2429,8-2 3719,6 1 0,16-4 0,1 4 0</inkml:trace>
  <inkml:trace contextRef="#ctx0" brushRef="#br0">7126 13268 8131,'-16'-10'148,"-2"-1"0,8 0 0,4 1 946,3-1 1,4 5-1,4 1 1,6 2-332,5-1 0,4-3 0,2 4-799,-1 0 1,4-1 0,1 0 0,0 2-455,0 0 0,-1 2 1,-5 0-458,-3 0 1,-1 5-1,-6 2 82,1 3 1,-6 5-1,-6 3 1,-9 2 404,-6 1 1,-9 4 0,-4 0 569,-1-2 1,-2 3 0,1-2 0,3-3 1004,3-2 0,4-6 207,3 2 0,8-5 0,12-3-332,7-3 1,16-8 0,12-3 0,5-2-612,4-2 0,6-1 0,-1-1-538,1-1 0,-1 3 0,-10 5-700,-2 2 802,-7 0 0,-1-1 0,-4 0 0</inkml:trace>
  <inkml:trace contextRef="#ctx0" brushRef="#br0">8137 13109 8184,'0'-11'-141,"0"0"0,0 1 450,0-1 1,0 0-1,0 1 1,0-1 116,0 0 1,-4 4-1,1 0 33,0-1 0,2 2 0,1-1 332,0-1 0,0-2 602,0 0-915,0-1 0,0 4-163,0 0 0,-3 6 0,-1 1-70,2 6 0,-3 8 0,0 3 20,-1 4 1,4 1-1,-3 3-47,1 3 1,2 4-1,-1 2 1,1 3-1363,-2 1 0,3-4 0,-3 2 615,3-3 0,1-6 0,1-2 1,2-4 160,0-3 1,5-4-1,0-7 330,1-3 0,2-8 0,0-4 1,2-5 189,2-5 0,0-6 0,-2-2-30,1-1 0,4 0 0,-4-1 50,-1 3 1,0 6-1,0 2-95,1 2 1,4 4-1,-4 5 1,0 3 22,2 4 0,-4 5 0,3 7-35,0 1 0,-2 5 1,4-1-1,-3 2-31,-5 1 0,2-3 0,-5-2 537,0 0-128,-1-7 1,-7-5 0,-1-8-104,-4-3 0,1-7 0,0-5 1,0-5-235,0-4 1,4-3 0,-2-1-217,3 1 1,1-3 0,0 0-247,0-1 0,5 0 0,2 7 0,2 4-914,2 5 0,0 5 0,-1 7-2357,1 4 3627,0 6 0,-1 3 0,1 5 0</inkml:trace>
  <inkml:trace contextRef="#ctx0" brushRef="#br0">8860 13226 8184,'-5'-17'445,"4"2"1,-3 4 0,0 0 372,0 1 0,0 0 1,1 2 698,0 1 0,-2 5-958,2-2 0,0 8 0,-3 4-492,2 5 1,-4 0 0,5 6 0,1 2-433,0 3 0,2 1 0,0-3-2,0 3 0,0-3 0,2 3-164,1-2 0,3-7 0,6 0 1,1-3 63,1-3 0,5 2 1,-1-8-1,1-3 384,-2-4 0,2-6 0,-5-6 504,-1-2 1,-4-2 0,-3-6 310,-2-3 0,-5-2 1,-6 2-295,-2 3 0,-3-1 0,-2 1 0,-3 3-98,0 3 0,1 4 0,3 5-3415,-1 3 2126,4 2 949,6 5 0,13 10 0,3 2 0</inkml:trace>
  <inkml:trace contextRef="#ctx0" brushRef="#br0">9349 13194 8184,'-10'0'-294,"-1"0"1,1 0 857,-1 0 0,4 0 0,0 0 611,-2 0 0,4 0 80,-3 0-433,6 0-573,-3 0 0,7 0 1,1 0-1,5 0 104,5 0 1,0 0-1,5 0-176,1 0 0,5-5 0,3-1 0,2-1-111,5 0 0,0 0 0,-1-4-78,2 1 0,0-1-1,2 1 1,-1 2-296,-5 1 1,-4 1-1,-7-1-1457,-2 3 1166,-3-1 0,-10 3 0,-5-1 0,-6 3-820,-4 3 0,-5 0 1419,-3 4 0,-2 0 0,-1 4 0</inkml:trace>
  <inkml:trace contextRef="#ctx0" brushRef="#br0">9520 13013 8184,'-7'-11'0,"1"1"1265,1-1 1,1 0 2203,4 1-2763,0 4 0,4 2 1,1 7-255,1 0 0,-3 7 1,3-1 7,-1 4 1,0 2 0,-3 0-1,1 2 26,0 3 1,2 2-1,-2-1-293,-1 0 1,0 1-1,-2-1-134,0 0 1,0 0-1,0 1 1,0-1 56,0 0 0,-2-1 0,0-2-265,-1-4 1,-2-2 0,2-1-1847,0-1 816,-1 1 0,6-2 1,1-2-755,4-3 1,4-3 1932,3-1 0,3-5 0,4 0 0</inkml:trace>
  <inkml:trace contextRef="#ctx0" brushRef="#br0">10466 12970 8184,'0'-7'-801,"0"0"1,0-1 1218,0-2 1,0 0-109,0-1 0,0 0 0,2 1 98,1-1 1,-2 0 0,3 1 371,-3-1 1,3 1-409,-1-1 0,2 0 0,-3 1 0,2-1 105,-2 0 1,3 4 0,-2 0 135,0-1 1,-2 2 551,-1-1-961,5 5 0,-5-2 0,1 8-72,-4 3 1,-5 7 0,1 5-79,-2 4 0,2 5 0,-1 5-111,0 2 1,-1-1 0,-1 5-1,2 0-362,1-1 1,5 2 0,-2-4 94,3-2 1,1-2-1,0-5 1,1-5-67,3-7 0,-2-4 1,5-4 384,1-4 1,5-6 0,3-6-29,0-4 0,2-3 0,3-5 0,-1-1 51,-2 1 1,3 0-1,-1 1 10,4 2 1,1 0 0,-4 6 56,0 3 0,1 4 0,-2-1 0,-1 2 82,-2 1 0,-2 7 1,1 2 33,-1 0 0,0 3 1,-5-2 67,1 3 1,-5-3 0,-1-1 439,-1-2 0,-3-1-147,3-7 0,-4-5 0,-2-7-283,-2 0 1,-1-2-1,3-3-126,-2-1 1,1-4 0,3-2 0,0-3-192,0-1 0,0 4 0,0 1-336,0 1 1,0 2-1,0 6-1301,0 4 1,1 4 2,3 3 1,-3 3 0,2 8 520,-1 3 0,-2 3 1151,0 4 0,-5-2 0,-1 4 0</inkml:trace>
  <inkml:trace contextRef="#ctx0" brushRef="#br0">11200 13023 8131,'0'-7'2970,"0"0"-1930,0 0 0,1 1 121,3 3 0,-2 2 1,4 2-358,-1 2 1,-1 3-1,-4 5-384,0-1 1,0 2-1,0 2-272,0 4 1,0-1 0,0-1-1,0 1-149,0-1 1,0-1 0,0 1-441,0 0 0,0-2 1,0-4-1986,0 1 1369,0 0 0,1-5 195,2-3 862,3-2 0,5-1 0,-1 0 0</inkml:trace>
  <inkml:trace contextRef="#ctx0" brushRef="#br0">11594 12853 8049,'0'-7'1077,"0"0"45,0-1 1,0-2 0,0 0-497,0-1 1,1 0 0,3 2-1,3 1-272,2 1 0,5-1 0,2-2 1,0-1-72,3 1 0,2 0 0,3 2-224,1 1 1,1 4 0,-4 0-1,1 3-141,-3 3 1,-2 8-1,-1 7-23,-3 2 1,-6 6-1,-5 3-76,-2 6 0,-5-1 1,-5 4-1,-4 0-42,-4-1 0,-7-3 0,-1-1 23,1-4 0,-2-5 0,2-1 62,0-4 1,6-4 0,4-8 91,2-4 1,6-3 0,3-3 10,2-4 1,2-11 0,2-5 0,4-1-55,3-2 0,5-5 1,3 0-47,2-3 0,1-2 1,1 4-1,-1-1 58,0-2 0,4 2 0,0-3 167,-2 3 1,0 6-1,-3 2 185,-2 3 0,-3 2 1,-4 2 373,-1 4 1,-4 2 682,-2 1-307,-3 5 0,-2 3-233,-3 6 1,2 3 0,-4 5-506,1-1 0,-2 2 0,2 3-210,0 2 1,2 5 0,-2 1 0,2 3 30,-1 1 0,1 1 0,3 1-257,0-1 1,0 0 0,1 1 4,3 0 1,-1-2 0,7 1 0,1-3 191,1-3 0,1-5 0,0-3-47,1-2 0,4-3 1,-3-1 161,2-5 1,0-5 0,1-3 0,0-1-310,1-2 1,-2 2 0,-1-1-1628,0-1 1,2 3-1,-1 1 1773,0 3 0,3 1 0,-4 0 0</inkml:trace>
  <inkml:trace contextRef="#ctx0" brushRef="#br0">12540 13023 8361,'-10'-10'0,"3"0"0,1 2 0,0 2 0,1 0 0,0 0 0,-3 4 0,7-2 0,-3 8 0,3 3 0,1 4 265,0 3 0,0 2 0,0 6 667,0-1 0,0 0 0,0 1 0,0-1-609,0 0 1,0 2 0,0 0-245,0 2 1,0-4 0,0-4-1,0-2 121,0-2 1,0 3-578,0-2 0,1-5-579,3-5 1,3-4-1,7-3 956,4 0 0,2-10 0,1 1 0</inkml:trace>
  <inkml:trace contextRef="#ctx0" brushRef="#br0">13157 12843 8384,'-10'0'-3,"-1"-4"1,0 0-1,1 1 1,-1-1 2565,1 1-1160,-1-1-1047,5 4 1,6 0-1,7 0 1,4 0 105,3 0 1,1 0 0,5 0 0,0 0-196,3 0 1,2 0 0,0 0-151,3 0 0,3-4 1,2-2-201,2 0 1,1-4-1,4 3 1,1-2-525,-1-2 0,-4 2 1,-2 0-1264,-4 2 0,-4 1 210,-5-1 1,-12 3 97,-9 4 1562,-4 0 0,-21 4 0,2 2 0</inkml:trace>
  <inkml:trace contextRef="#ctx0" brushRef="#br0">13445 12630 8384,'0'-22'168,"0"5"257,0-1 1,0 5 0,0-1-1,1 3 616,2 4 0,0 2-483,4 5 0,-4 2 0,3 1 0,-1 4-23,-3 3 0,-1 5 0,-1 3-238,0 2 1,0 1 0,0 2-113,0 1 1,0 2 0,0 4 0,0-2-302,0 2 1,-1-3-1,-1 0-462,-2-1 1,1 0-1,3-2-166,0 1 1,5-4 0,2-6 0,3-2-160,4-3 1,3-3 0,4-1-407,1-6 0,2-5 1309,1-5 0,5-6 0,-3 0 0</inkml:trace>
  <inkml:trace contextRef="#ctx0" brushRef="#br0">13966 12545 8248,'6'-11'-73,"-2"0"1,-2 1 7,1-1 0,-2 0 0,4 1 1296,0-1 0,-4 1 631,2-1-1238,-1 5 0,-4 2 1,0 8-280,-1 3 0,-6 7 1,1 4-1,-4 3-213,-2 4 0,0 1 0,3 4-317,1-2 1,0 0 0,2 4-71,1 0 1,1 0-1,-1-1 1,3-2-513,3 0 1,1-7-1,1 0 303,3-7 1,3-8-1,7-3 1,5-4 263,5-4 0,-2-3 0,4-7 265,0-4 1,-2-2-1,3-1 90,-1-1 1,-1 6-1,-4 2 1,0 3 212,0 4 1,1-1 0,-2 4 2,-2 2 0,0 4 1,-2 3-290,0 1 0,-3 1 0,2 3-403,-4 1 1,0 0 0,0-2 57,-1-2 1,-4-3 317,-2-8 0,-4-3 0,-4-7 205,-3-4 1,1-3 0,0-3-1,2-2 206,1-1 0,2-1 0,1-3-425,0 3 1,1-2 0,2 5-151,0 2 0,9 5 0,-1 5 1,0 5-2889,1 4 2997,-1 3 0,4 6 0,2 1 0</inkml:trace>
  <inkml:trace contextRef="#ctx0" brushRef="#br0">14540 12704 8256,'0'-14'0,"0"0"491,0 1 1,5 1 0,2 1 0,4 1 0,4 0 542,6 3 0,5-1 0,6 3-854,0-1 0,0 4 0,1-2 0,0 4-238,-1 4 1,-4 5 0,-10 7 4,-4 0 0,-7 3 1,-4 5 88,-6 1 1,-7 3 0,-9-2 0,-5 1 2,-4 3 1,1-1-1,-1 0 196,2-4 0,2-3 0,4-2 1,2-1 181,4-1 0,3-9-187,4 2 1,12-8 0,10 1-24,7-3 1,7-6 0,6-3 0,3-4-180,0-2 0,6 0 1,-5 3-390,-3 1 0,-3 3 0,-4 1-378,-4 1 1,-8 1 0,-3 4-445,-2 0 0,-6 2 1183,-2 1 0,-8 3 0,-2 5 0</inkml:trace>
  <inkml:trace contextRef="#ctx0" brushRef="#br0">15391 12523 8323,'-17'-4'371,"3"-2"1,6-5 777,1 0 0,5 4 0,-3 1-169,0 2 1,5 0-1,-1 5 1,4 3-300,3 3 0,5 4 0,3 3 0,0 4-129,2 2 0,0 6 0,6 1-413,-1 0 0,1 3 1,2-4-281,1 1 0,1 1 0,-3 4 0,2 0-1044,-1 0 0,-2-5 1,0-2 18,-1-3 1,-1-5-1,-2-4 1,-4-5-739,-2-4 0,-6-4 1904,-3-4 0,3-6 0,0-7 0</inkml:trace>
  <inkml:trace contextRef="#ctx0" brushRef="#br0">15785 12438 8323,'-11'-10'327,"4"0"0,1 2 477,1 1 0,-3 4 1,2 1 146,0 4 1,-3 4 0,2 6 0,-3 2-145,-1 4 0,-3 2 1,0 1-431,1 1 0,-2 3 1,-1 1-209,0 1 1,3 0 0,-3 3 0,2-3-87,0-1 0,0 2 0,3-2-212,1 1 0,0-3 1,2 1-1,2-4-360,1-3 0,-2 1 0,4-5 0,0-1-819,2-1 0,1-2-34,0 1 0,1-4 0,3-1 1342,3-1 0,7-2 0,3-3 0</inkml:trace>
  <inkml:trace contextRef="#ctx0" brushRef="#br0">15965 12726 8233,'5'-17'489,"-2"0"0,4 4-76,1-1 0,1 0 0,3 3 0,1 2 116,1 2 1,5-1 0,-1 4 0,2 2 241,1 0 0,-1 4 1,-2 2-332,-4 7 0,-3 1 0,-4 7-268,-3 3 0,-4 0 1,-4 4-1,-4 0-181,-5 2 1,-5 3 0,-6-1-41,0-1 1,-1 0 0,4-4 0,-1-1-99,1-2 1,1 2-1,2-3-243,4-4 468,7-4 1,8-7 0,11-4 236,8-4 0,7-4 0,7-5 0,3-1-115,1-2 0,0 2 0,1-2-532,-4 2 1,-3 6-1,-2 2 1,-4 0-3180,-4 1 3511,-3-1 0,-4 9 0,2 1 0</inkml:trace>
  <inkml:trace contextRef="#ctx0" brushRef="#br0">16870 12779 8266,'0'-11'-28,"0"0"1,1 2-1,3 1 874,7 1 0,8 3 0,7-2 1,1 0-334,3 0 0,0 3 0,4-3 1,0 1-452,1 3 0,0-3 0,-6 2-361,-1 0 0,-4 2 0,0 1-1505,-5 0 551,-4 0 0,-15 0 1253,-7 0 0,-7 5 0,-8 1 0</inkml:trace>
  <inkml:trace contextRef="#ctx0" brushRef="#br0">17125 12555 8266,'0'-16'628,"-1"3"310,-3 4 0,3 0 514,-3 2 0,3 3-686,1 4 1,0 6 0,0 7-317,0 1 1,0 9 0,0-1-219,0 4 1,0-1 0,0 4-215,0 0 0,0 1 0,0-1 0,0 0-228,0 0 1,0-3-1,0-1-466,0-3 0,5-4 0,1-1-51,0-2 1,7-2 0,-3-6 0,3-3-466,3-3 0,0-2 0,6-3-668,-1-3 1860,-5-2 0,4-7 0,-3 0 0</inkml:trace>
  <inkml:trace contextRef="#ctx0" brushRef="#br0">17667 12470 8266,'0'-21'263,"0"1"1,0 2 1040,0 4 1,-1 3-396,-2 4 0,-3 5 0,-5 9 0,0 7-300,1 5 0,-1 7 0,0 2-731,1 3 1,-1 6 0,1 1-214,-1-1 0,4 0 0,1-5-93,1 0 0,2-4 0,3-1 0,0-2-410,0-5 1,4-4 0,3-9 420,3-4 1,5-4 0,3-6 573,2-7 0,1-5 0,1-3 0,-1-2 254,0-1 1,0 0-1,1 4 206,-1 0 0,0 1 0,1 2-102,-1 4 1,-3 3-1,-2 4 1,-1 3-20,-2 3 0,3 2 1,-2 3-502,-1 3 0,-1 2 1,-3 2-1,0 0-1085,-2-1 1065,0 1 1,-1-6 200,-3-5 0,-2-5 0,-1-7 89,0-2 0,0-3 1,0-4-1,0 0 138,0 0 0,0-4 1,0 1-786,0 4 1,5 0-1,1 5-1017,0-2 0,3 8 0,-2-1 1399,3 4 0,-4 7 0,-1 5 0</inkml:trace>
  <inkml:trace contextRef="#ctx0" brushRef="#br0">18274 12577 8290,'-2'-11'2204,"-1"0"-1886,2 1 0,-4 3 0,6-1 0,1 0 751,2-1 1,9 2 0,1 1-640,5 1 1,4-2 0,1 3 0,4 2-640,-1 1 0,2 1 1,-3 1-385,1 3 0,-4 3 1,-2 7 279,-5 4 1,-9 2-1,-4 2 1,-4 3-192,-6 3 1,-5-2-1,-10-1 574,-3-2 1,-1 0 0,-4 0 343,2-3 0,4-2 0,1-2 0,4-4 589,5-4 1,8-5-690,6 0 1,7-2-1,9-2-4,6-2 0,1 1 0,-2-1 0,1 0 230,-1 0 1,-4 2-284,-3-3 1,-8 8 0,-8 3 2,-7 2 1,-8 2 0,-9 0-411,-5-1 0,-1 1 0,-4-1 1,3 0-1263,1-3 0,4 1 1,2-4 1411,3-2 0,4-5 0,9-3 0</inkml:trace>
  <inkml:trace contextRef="#ctx0" brushRef="#br0">18922 12364 8290,'0'-6'-123,"-3"-4"1,-1 3 0,1-2 0,-1-2 0,-1 1 806,0-1 0,1 0 1,-3 1 1669,-1-1-437,3 0-1588,0 5 1,10 2-1,2 5 1,2 4 163,2 5 0,3 2 1,2 5-97,0-2 0,2 5 0,3 0 1,0 5-245,1 2 1,-1-3-1,0 2-391,1 0 0,-1-2 1,0 3 44,0-1 0,-3-1 0,-1-5 0,-2-3-1185,-2-2 0,-2-4-484,-4 0 803,-3-5 1059,-8-1 0,-2-10 0,-5-1 0</inkml:trace>
  <inkml:trace contextRef="#ctx0" brushRef="#br0">19167 12257 8343,'0'-6'0,"-4"-3"796,1 2 1,-2 2 0,2 2 668,-4 1 1,1 7-1,0 3-856,1 5 0,-3 5 1,1 6-1,-3 2-205,0 1 1,-2 1 0,-1 4-187,-1 0 0,-2-3 1,3-1-197,-1 2 0,-4-1 0,3 1 0,0-3-307,-1-1 0,2-1 1,5-5-641,1-2 0,4-3 0,4-4-596,0-1 1,6-4-1,4-2 1521,7-3 0,8-1 0,2 0 0</inkml:trace>
  <inkml:trace contextRef="#ctx0" brushRef="#br0">19561 12396 8281,'4'-22'0,"2"2"0,5 3 1197,-1 2 1,1 4-1,0 0 1,1 1 403,2 3 0,-2 3-1428,2 4 0,-7 4 0,-4 5-221,-1 4 0,-2 0 0,-2 4 0,-1 1-614,-4-1 1,-3 3-1,0-2 167,-1 2 1,0-3 0,2 0-208,2-2 1,2 3 0,5-4 460,0-1 0,2-1 1,4-1-1,7-1 190,6 1 1,1 1 0,8 1 695,-2 1 1,2 0-1,-4-2 1,-4 1 472,-5 1 1,-9 5 0,-7-1-293,-9 2 0,-7 1 1,-11-1-1,-5-1-373,-3-1 1,-2-5 0,-1 1-328,3-2 1,9-3 0,6-2-1072,6-3 1,10-4 0,10-4-929,11-3 1,9-2 0,8-2-2034,2 1 3906,-1-1 0,2 0 0,-4 1 0</inkml:trace>
  <inkml:trace contextRef="#ctx0" brushRef="#br0">17455 11332 8431,'-6'-16'78,"-3"4"1,6-2 0,0 2 0,2 2 1442,1-1 0,0 1 614,0-1-1805,0 5 0,0 2 0,0 8-115,0 3 1,0 6 0,-1 4-1,-1 2 30,-2 3 0,-3 3 0,2 0-44,-1 3 0,3 2 1,-3-1-74,1 0 0,-2-5 0,2 5 0,1-1-117,-1-1 1,-2 1 0,2-5-138,-1 2 1,4 0 0,-3-5-340,0-2 1,4-3 0,-2-4-290,2-1 1,1-3 0,1-1-111,2-1 1,3-1 0,5-4-584,-1 0 1447,1 0 0,0-5 0,-1-1 0</inkml:trace>
  <inkml:trace contextRef="#ctx0" brushRef="#br0">17720 11364 8294,'-4'-22'842,"3"6"-433,-3 2 0,3 5 1070,1 2 1,0 6-927,0 1 0,-1 6 1,-2 8-332,0 4 1,-6 3 0,2 3-1,-2 2-58,-2 1 1,-3 1 0,0 4-225,1 0 1,1 0-1,0 0 1,0-1-221,2-3 1,-3-2 0,7-6-89,0-2 1,1 1-1,6-6-46,3-4 0,7-4 1,6-10 149,3-5 0,6-2 1,2-6 38,-1-1 0,2-1 0,-3-1 80,2 0 1,-5-3-1,1 2 1,-5 3 226,-5 2 0,-3 3 0,-4 3 733,-4 1 1,-4 4-139,-6 2 0,-1 4 0,-9 2-471,2 2 1,-1 4 0,3-1 0,-1 2-344,1-2 1,1 1 0,2-3-742,-1 1 1,0-4 262,1 2 1,4-4 0,2-4 163,3-3 1,1-3 0,0 0 56,0-1 0,1 1 0,2-1-119,0 0 0,2 4 513,-1 0 0,-3 0 0,3-4 0</inkml:trace>
  <inkml:trace contextRef="#ctx0" brushRef="#br0">18082 11342 8260,'0'-10'0,"4"-1"0,-1 0 705,0 1 0,1 3 2543,0 0-2808,4-1 1,-8 7 0,0 5-1,-6 5-174,-3 5 1,-3 4 0,-1 6-83,-1 1 0,0 4 0,3-2 52,0 1 1,1 2 0,0-1 0,3 0 64,4 0 1,1-3 0,4-5-133,1 0 0,4-4 0,7-4 1,5-5-2000,5-4 1,0-4-1,4-5 1041,1-6 0,-1-2 0,-1-7 615,-1-2 0,-5-5 0,-6 0 442,-3 0 1,-3 4-1,-9-2 1,-2 2 449,-1 2 0,-8 1 1,-7 2-376,-2 4 1,-6 3-1,-1 4-733,0 4 1,-4 2 0,4 1-1,0 1 390,2 2 0,3 8 0,0 6 0</inkml:trace>
  <inkml:trace contextRef="#ctx0" brushRef="#br0">14061 11544 8377,'-10'-10'153,"3"0"0,0 3 0,-2 4 1,0 2 184,-2 1 1,-1 8-1,-2 4 1,-2 3-168,-1 4 0,-2 1 1,5 1-1,1 2-322,1 2 0,6-3 0,3 2 87,2-5 1,2 0-1,4-5 1,6-1 83,9-1 1,3-2 0,5 0-125,2-3 0,-1 1 0,1-3 19,-2 1 0,-2 1 0,0 2 0,-6 0-5,-3-2 1,-4 0 0,-6 3 1352,-3 1 1,-10 0-1,-7 0 1,-9 2-581,-4 2 0,-6 2 0,-4-2-749,-2-2 1,5-2 0,0 0-698,3 0 1,4-2 0,1-1-1330,8-1 2092,8-4 0,5-3 0,4-6 0</inkml:trace>
  <inkml:trace contextRef="#ctx0" brushRef="#br0">13944 11555 8372,'-5'0'940,"-4"-5"-291,6-2 0,-1 1 1,7 0-1,4 1 349,7-1 0,6 2 0,4-3-521,0-1 0,9-2 1,-1 0-1,3 0-194,1 3 1,-3-5 0,3 3-378,-3-3 1,-2 6 0,-3-3-469,-3 3 1,-7-1 0,-4 3-800,-2 2 1,-7 2 0,-1 3 1360,-3 4 0,-6 8 0,0 1 0</inkml:trace>
  <inkml:trace contextRef="#ctx0" brushRef="#br0">14604 11523 8474,'-14'-3'3770,"0"-1"-2871,-1 1 1,5 4 0,-1 3 0,0 6 34,1 3 0,4 6 1,2-1-760,3 2 1,1 2-1,0 2-367,0 1 1,6-1 0,4-2 0,5-2-205,5-2 1,-1-1 0,7-5-201,0-2 0,-2-7 0,3 1 406,-1-3 0,2-6 0,-4-2 1,-4-4 498,-5-3 1,-3-2 0,-3-6 187,-1 1 0,-4 0 1,-5 0 93,-2-1 0,-1 5 0,-5 0 1,-3 2-538,0 2 1,-3 1 0,-1 1-953,0 0 0,3 6 0,-3 1 0,1 3 898,-3 1 0,-2 0 0,-1 0 0</inkml:trace>
  <inkml:trace contextRef="#ctx0" brushRef="#br0">10456 11917 8440,'-6'-17'122,"0"1"1,4 3-1,-2-1 1,2 1 951,0 1 1,2 5 815,0 0-1332,0 4 0,0 8 1,0 8-180,0 2 1,0 5 0,0-2-1,0 2-96,0 2 0,0-1 1,-1 1-150,-2 3 1,2-2-1,-4 1-335,0-1 1,4-2 0,-3 0-1,3 1-644,1-1 1,0-1 0,0-1-98,0-1 0,0-5 0,0 1-288,0-2 0,1-6 1,3-3 1229,3-2 0,2-5 0,2-2 0</inkml:trace>
  <inkml:trace contextRef="#ctx0" brushRef="#br0">10647 11885 8461,'-10'-6'73,"2"1"1,1 5 546,-1 0 0,2 2 1,0 1 237,2 4 1,0 7-1,4 4-780,0 2 0,0-2 1,0 1-1,1 2-139,3 3 0,3-1 0,6-4-365,1-1 1,6-5 0,0 1 146,4-2 1,2-6 0,-3-2-1,3-3 43,2-1 0,-1-5 0,1-3 454,-3-5 1,-7 0-1,-4-5 1,-2-2 160,-2-4 1,-4 2-1,-2-3 305,-3 2 0,-6 6 1,-3-1-247,-5-1 0,-4 4 0,-4 2-586,0 4 0,0 5 0,-2 4 1,0 0-585,-2 0 0,0 4 732,4 4 0,-1 6 0,1 2 0</inkml:trace>
  <inkml:trace contextRef="#ctx0" brushRef="#br0">10658 8065 10388,'0'-6'-163,"0"-3"1,0 2 0,0-3 0,0 0-320,0-1 1,0 0 0,-1 1 0,-2-1 787,0 0 1,-6 4 0,4 0-1,-3-2 177,1-4 0,0 1 0,-2-2 0,1 2-222,0 1 1,6 1 0,-3 0-236,1 3 1,2-2 44,-1 2 0,3 2 0,5 0-207,5 0 0,3 4 1,7-2-1,4 0 33,2 0 0,2 0 0,5-3 104,3 2 1,2-5 0,4 4 45,1-1 0,-1-3 0,1 6 0,-1-1 27,1 0 0,-2 2 0,0 0-77,-2 4 0,-6 1 1,-1 4-10,-6 1 1,-5 3 0,-2 2 68,-2 1 0,-4 0 0,2-3 0,-5-1 42,-3 1 1,-2 0-1,-5-1 180,0 1 0,-1 0 0,-3-1-64,-3 1 1,-7 1-1,-4 2 1,-1 2-330,2 1 1,-2 3 0,5-1 101,1 5 0,1 3 1,1 5-1</inkml:trace>
  <inkml:trace contextRef="#ctx0" brushRef="#br0">20848 12960 19594,'-17'0'-362,"2"0"1,5-2-1,2 0 1,1-1 497,-1 0 1,3 1 0,2-1 424,6 0 1,0-1 0,7 4 0,3 0 0,1 0-160,1 0 1,8-3 0,-2-1 0,3 2-2,2 1 0,1-3 0,6 1 0,1 0-70,2 2 1,0-2 0,0-2-846,3-1 0,2 4 0,1-3 1,-3 1-458,-4 1 1,-7-1 0,-4 4-1,-5 0-701,-5 0 0,-9 1 1815,-9 3 0,-6 2 0,-12 4 0</inkml:trace>
  <inkml:trace contextRef="#ctx0" brushRef="#br0">20975 13002 16888,'0'-10'-1564,"0"-1"0,0 0 2720,0 1 0,0 3 122,0-1 1,-5 6-758,-2-1 0,-2 10 0,-2 4-129,1 5 1,-1 5 0,0 5 0,1 1-141,-1 3 0,0 2 0,2 2 1,1 3-75,1 1 0,1-4 0,-1 2 0,3 0-400,3-1 0,1 1 0,0-5 184,0-3 0,6-2 1,4-5-1,7 1-66,3-1 1,6-5 0,2-3 221,3-4 0,6-1 0,2-5-269,2 0 1,1-2 0,-2-1 0,-2 0-234,-2 0 0,-4-5 0,-5-2-134,-1-2 1,-2 2-1,-6 0-590,-4-2 1,-6 1-1,-1 0 1213,1 1 0,-3-5 0,0-5 1</inkml:trace>
  <inkml:trace contextRef="#ctx0" brushRef="#br0">21847 12906 8544,'0'-10'57,"2"-2"1,0-1 418,1-1 0,2 0 0,-2 3 770,0 0 1,2 1 496,-2-1-1350,-1 5 1,2 6-1,-4 7 1,0 4 67,0 3 0,-3-1 0,-1 5-165,2 1 0,-3 0 0,0 0-229,-1-2 0,4 1 0,-3 3 0,2-1-21,-1-2 1,1 2 0,3-3-721,0-1 1,0 1 0,0-4-815,0 1 1,4 1 0,4-2 1487,1 2 0,6-1 0,2-4 0</inkml:trace>
  <inkml:trace contextRef="#ctx0" brushRef="#br0">22613 13013 8546,'6'-17'96,"4"2"1,-9 4-1,4 1 1,-1 0-1,2 2 1522,0 1 0,4 1-554,-3-1 1,-3 3-1121,0 8 0,-3 2 0,-1 4-83,0 1 1,-3 0 0,-1-1-67,2 1 1,0 0 0,2-1-6,0 1 0,2-4 1,1-1-1,4 0 88,3 0 0,2 1 0,1 2 315,1-2 1,0 3 0,-3-2 432,-1 5 1,-3 0 0,-1 5 0,-1 1 79,-3 1 0,-10 1 0,-7 0-183,-8 1 1,-8-1 0,-5 0-379,-2 0 0,4-3 1,-2-1-1,3-2-1229,1-2 1,10-6-348,4-3 0,17-3 0,12-2 1431,11-3 0,17-6 0,5-7 0</inkml:trace>
  <inkml:trace contextRef="#ctx0" brushRef="#br0">23017 12906 17619,'-5'-10'-2820,"1"-1"1836,3 0 1,2 1-1,3-1 1889,3 1 0,2 2 0,3 1 0,1 0 884,1 1 1,5-2 0,-2 5-1389,-1 0 0,4 2 1,-3 1-1,-1 0-285,-2 0 0,-5 1 0,-2 3-32,1 3 1,-3 2 0,-2 2-164,-1 0 0,-2 0 0,0 2 271,0 2 0,0 4 0,0-3 0,0 2-74,0 0 0,0-1 1,1 5-363,2-1 1,0 1-1,4 2 1,2 1-44,4-2 0,-1 3 1,2-1-114,-2-1 0,-3-2 0,-1 0 408,-5-1 1,-2-3-1,-2-2 1,-2 0 214,-5-3 1,-7-2 0,-6 1-574,-6 2 0,-3-2 0,1 2-635,0-2 1,2 2 1163,-1 1 0,-3 8 0,4 0 1</inkml:trace>
  <inkml:trace contextRef="#ctx0" brushRef="#br0">22571 12917 17367,'-11'-11'-1192,"4"2"1,1 1 0,0 1 1244,0-2 0,0 0 0,-2-2 990,1 1 0,5 2 0,-2 1-308,3-1 0,1 2-132,0-1 1,6 1 0,3-1-85,4 4 0,10 1 1,-1 2-875,4 0 0,6 2 0,5 1 294,1 4 0,1 7-1,3 3 1</inkml:trace>
  <inkml:trace contextRef="#ctx0" brushRef="#br0">22252 12938 23147,'-17'0'-791,"2"-3"1,4-2 0,0-1 278,1-2 0,4 2 1,2-1 590,3-1 0,6-1 0,2 1 0,2 1 482,2-1 0,1 2 0,1-1-171,1-2 1,1 0 0,-2-2 0,3 2 28,0 2 1,-1-3 0,1 3-75,-1-2 0,4-2 1,-1 2-1,2 0-163,1 2 0,1 4 0,-1-3 4,0 1 1,1 2-1,-1 4 5,0 2 0,-4 4 0,-3 8-555,-2 2 0,-3 1 0,-2 2 1,-3 3-460,-3-1 0,-7 2 0,-5-1 283,-5 2 1,-5 0-1,-3-5 321,-1-2 0,-4 2 0,1-4 0,1 1 16,2-3 0,8-3 1,2-3 115,4-1 1,6-4 10,5 0 0,14-2 0,12-1 0,7 0 207,6 0 1,4 0 0,3 1 192,3 3 0,-1 5 0,-1 7 1,-3 0 11,-5 3 1,-6 1-1,-17 2-353,-5-1 0,-11 0 1,-13 1 667,-11-1 0,-9-1 0,-13-2-166,-3-4 0,-7 1 1,0-1-1,3-1-592,2-1 0,8-1 0,0 0-2884,7-1 3055,7-4 1,17-1 0,9-5-1</inkml:trace>
  <inkml:trace contextRef="#ctx0" brushRef="#br0">22124 13236 10530,'-6'0'-187,"1"0"1,5 0 0</inkml:trace>
  <inkml:trace contextRef="#ctx0" brushRef="#br0">22092 13226 12132,'0'-7'41,"1"1"705,3 1 0,-3 0 1,4 3 701,-1-2-1607,-2 1 0,1 3-202,-6 0 0,-3 4 0,-6 4-47,-2 1 1,2 2 0,-4 0 0,2 2-480,0 2 846,0 4 1,-1 2 0,-2 6-1</inkml:trace>
  <inkml:trace contextRef="#ctx0" brushRef="#br0">22071 13385 19975,'0'-10'-5238,"0"-1"4653,0 0 1,3 4-1,1 0 1252,-2-1 0,-1-2-533,-1 0 1,2 0 464,1 3 0,-2-2 141,3 2-100,-3 2-871,-1 0 1,0 6 0,0 3 292,0 3 1,0 4 0,-1 3 0,-3 4-787,-3 2 0,-7 1 760,-4 0 0,-7 10 1,-2 2-1</inkml:trace>
  <inkml:trace contextRef="#ctx0" brushRef="#br0">19507 13907 13355,'0'-11'-1172,"-1"0"1,-1 1 1677,-2-1 1,1 0-1,3 1 699,0-1-1141,-5 5 1,-1 1-1,-5 5 1,1 2 242,-1 1 1,1 3 0,-2 5-183,-2-1 1,2 2-1,-2 1 1,3 1-143,4-1 1,-1-1 0,4 0-145,2 2 1,2-2 0,3 2 40,4-2 1,7-1-1,5-1 147,5 1 1,3 0 0,6 0 0,2 2 104,0 2 0,0-1 0,-3-2 60,0 2 1,-5-2 0,-3 3-162,-5 0 1,-8-3 0,-9 2 0,-6-1 278,-6 2 0,-7-4 1,-8 4-119,-3-4 1,-3 0 0,-2 0-510,-2-1 1,5 1 0,0 0-578,2-1 1,4-4 0,3-2 969,4-3 1,1 4 0,6 1-1</inkml:trace>
  <inkml:trace contextRef="#ctx0" brushRef="#br0">19412 13885 18982,'-11'-10'-1753,"5"-1"0,3 0 1861,1 1 0,2-1 0,2 0 1,1 1 1558,4-1 0,7 4 0,4 0-528,2-1 1,6-2 0,1 1-1,2 1-425,-1 0 0,-3 3 1,2-3-769,-1 5 0,-1 2 0,-5 1-661,-2 0 1,1 0 0,-4 2 588,2 5 0,-4 0 0,2 9 1</inkml:trace>
  <inkml:trace contextRef="#ctx0" brushRef="#br0">19422 14641 8494,'-10'10'-82,"4"-3"0,2 1 107,3 0 0,2 1 1,4 1-1,4-3 833,4-4 0,10 2 1,-1-1-1,3-2-384,1-1 0,5-5 0,1-4 0,4-2-145,2-4 1,4-1-1,-3-5-164,2-2 1,-2-5 0,-1 1 0,-2-2-308,-1-1 0,-3-2 0,-4-2 21,-3-2 1,-4-3 0,-3-5-41,-4 1 1,-6-2 0,-2-2 0,-1-6-110,-3-7 0,-1 2 0,-1 25 0,0 0 14,1 1 1,-2-1 0,-2 2-1,-3-1 1,-1 0 0,0 0-155,-2 1 1,-1 0 0,-17-21 0,-5 3 258,-6 6 0,-8 12 0,-6 7 0,-6 7 59,26 9 1,0 2 0,-1 0 0,-1 3 0,1 3 0,0 3 80,-1 0 1,0 2 0,-2 1 0,0 2 0,1 1 0,0 2 42,0 0 1,1 1 0,2 1-1,1 3 1,3 0 0,2 2 0,1 0-1,1 1 108,2 2 0,0 0 0,2 1 0,1 0 0,-8 27-13,6-4 1,6 2-1,8 2-162,3 2 1,9 4 0,5-2 0,8-2-245,6 0 1,4-4 0,6 0-604,2-5 882,4-2 0,-2-8 0,4 0 0,1-1 0,-1-3 0</inkml:trace>
  <inkml:trace contextRef="#ctx0" brushRef="#br0">2393 372 8411,'-38'-4'-172,"3"-2"0,7-4 1,4 3-1,5 4 1,5 1 198,2 2 0,1 0 1,0 0-1,-2 0 1,-2 0-36,2 0 0,0 2 0,0 0 0,-2 3-12,-2 1 1,0-3 0,-6 4 0,-2 2 14,-3 0 1,-3 2-1,-1-1 61,1 1 1,-6 1 0,-2 2 0,-2 3-8,-2-1 0,0 4 1,1-1-10,-1 5 0,0-1 1,-1 5-1,1-2 22,6-3 0,2 1 1,5 0-25,1 0 0,0 1 0,4-2-21,1 1 1,2-1-1,0 3-10,1 0 1,1 1-1,2 5 1,4 1-47,2 3 0,2 1 0,-1 7-28,0 2 0,4 3 1,1 4-1,2 0 27,1 0 0,3 3 1,5 2-94,0-28 0,1 0 0,-1 1 1,2 0-1,10 25 127,-7-26 1,-1 1 0,1-1 0,0 0 0,1 1 0,1-1 32,0 1 1,1 0-1,-2 0 1,1-1 0,2-2-1,1 0-5,-1 0 1,1 1 0,1 0 0,0 0 0,1-2 0,1 0 0,2 0-1,-1-1 17,2-1 0,0-1 1,1-2-1,1-1 1,0-1-1,2-1-1,1 0 1,1-2-1,3-1 1,-1 0 0,0-2-1,0 0-18,1-1 1,-1-1 0,2-3 0,0-1 0,2-2 0,1-2 0,2-1 0,0-1-5,3-1 0,-1-1 0,0-3 0,0-2 1,1-1-1,0-1-14,-1-2 1,-1-1-1,1 0 1,0-1 0,1-4-1,0-1 1,2 0 1,0-1 0,-4-2 0,0-1 0,-1 1 0,-1-1 0,-2-1 0,-1 0-7,-2 1 1,0-2 0,3-3-1,-1-1 1,-1 0 0,-1-1 13,-1 0 1,-1-1 0,-2 1 0,-1 0 0,-1 1 0,-2-1 42,1 1 1,-2-1-1,-2-1 1,-1-1-1,-2 0 1,0 0-14,-3 0 0,0-1 0,-3 0 0,-1 0 0,-1-2 0,-1 0 0,0-1 0,-1 0 36,-1-3 1,-1 1 0,-1 2 0,-2-1 0,0-2 0,-1 0 14,-2 1 0,-2 1 0,-1-1 0,-2 0 0,-3-2 0,-2-1-29,0 1 1,-1 0 0,0 1-1,-1 1 1,-2 0 0,0 0-88,0 1 0,0 0 1,-2-2-1,-1 1 1,0 0-1,-2 1-23,-1-1 1,-1 0 0,1 5 0,-1 0-1,-1 1 1,-1 0 0,0 3 0,-1 1-43,0 1 0,0 1 0,-1-1 0,0 1 0,-1 1 0,0 0 36,0 0 1,-1 1-1,1 2 1,-2 2-1,3 3 1,-1 1 93,0-1 0,-1 2 0,-1-1 0,-1 2 0,1 1 0,1 2 0,-1 1 0,1 1-34,-28-2 1,2 4-1,2 9-13,0 6 0,-2 9 0,27-6 0,1 1-110,1 2 1,0 1 0,3 2 0,1 3 0,0 3 0,2 2-278,1 0 0,1 3 0,2 1 0,0 2 393,2-1 0,0 1 0,0 2 0,2-1 0,2 0 0,1 0 0,1 1 0,2 1 0,1 2 0,0-1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19709 4033 16760,'-7'-11'-2567,"0"0"0,-1 2 491,-1 2 1805,3-3-277,1 9 1597,5-4-754,-5 5 1,3 0 383,-5 0 1,3 0-493,-3 0 0,5 5 315,-2 2 0,3 3-245,1 0 1,0 1-176,0 0 1,4-4 0,0-1 5,2-2 1,-2 3 0,3-3 0,2 0-123,4 0 1,0-3-1,5 3 101,1-3 0,6-1 0,4 0 1,6 0-76,4 0 1,3 0 0,4-1 29,4-3 1,5 2 0,2-4 43,-1 1 1,2-2 0,-2 3 0,1-1 120,1 0 0,-4-2 1,2 3-22,-5 2 0,1-3 1,-3 2-1,2-1 65,-1 0 1,-3 2-1,-4-1-125,-1 2 0,-3-1 1,-1 0-3,-1-1 0,-6-1 1,-3 4-1,-1 0 64,0 0 1,-3 0-1,0 0-34,-1 0 1,-7 0 0,-1-1 0,-4-2 73,0 0 0,-4-1 0,-1 3 24,-1-2 0,0 1 0,-3-2 196,1-1 0,5 3-336,-5-5 0,2 1-798,-2-1 1,3 2 0,5 5-394,0 0 0,-2 1 1,0 3 980,2 3 1,-3 7 0,8 2 0</inkml:trace>
  <inkml:trace contextRef="#ctx0" brushRef="#br0">6307 4831 8524,'-4'6'-349,"3"-2"0,-4 1 0,5 1 1</inkml:trace>
  <inkml:trace contextRef="#ctx0" brushRef="#br0">6478 5065 14229,'-11'-17'-341,"2"-3"0,1 2 1,5-1-1,2 2 0,1 2 477,0 4 0,1 5 0,2 2-117,5 3 0,-4 2 1,1 3-1,-1 3-356,-1 2 0,5 3 1,-2 1-1,1 1 79,0-1 0,2-4 1,4-2-1,2 0 220,2-1 1,2 2 0,4-5 60,2 0 0,8-2 0,1-1 0,5 0 35,5 0 0,6 0 0,1 0 1,4 0 43,5 0 1,-26 0 0,0 0 0,1 0 0,-1 0-122,1 0 0,0 0 0,1 2 0,0 1 1,-1 0-1,0 0 45,2-1 0,-1 2 0,-1 0 0,-1 0 0,2-2 0,1 1 114,-2 0 1,0 0-1,0-2 1,1 1-1,-1 1 1,-1 0-1,2 0 1,-1-1 4,1-1 1,0 0 0,2 0-1,0-1 1,-2 0 0,-1-1-105,2-1 0,-1 1 0,2 0 0,0-1 0,0-1 0,0-1 0,-1 0 0,1 0 2,-1-1 0,-1 0 1,0 2-1,1-1 1,0 1-1,0-1-20,0 0 0,0 0 1,0 0-1,0 0 1,-2-1-1,1 1-9,-2 1 1,-1-1-1,-1 1 1,0 0-1,-1-1 1,-1 0-1,29-3-53,-1-1 0,-6 3 0,-7 0-33,-5 0 1,-4 4 0,-8-2-165,-3 2 0,-7 2 0,-5 3 0,-4 6-1524,-2 3 1760,-4 6 0,1-3 0,-4 6 0</inkml:trace>
  <inkml:trace contextRef="#ctx0" brushRef="#br0">12860 4937 12377,'-28'-9'-294,"-1"1"1,4-5 0,1 4 0,3 2 0,3 0 533,4 1 1,-1 1 0,1 5-1,1 0 1,1 0-268,1 0 1,4 1-1,1 3-114,1 3 1,3-1-1,7 0 1,5 0-14,7 0 1,4-4-1,4 2 55,3-3 1,4-1-1,5 0 1,4 0 40,4 0 0,3 0 1,-2 1 60,3 2 0,6 0 1,4 3-1,-27-3 0,1 0 35,1 0 1,0 0 0,2 0 0,-1 1 0,3 1 0,0 1-72,1 1 1,0 1-1,2-1 1,1 1 0,1 1-1,0 0 1,-2-2-1,1 0 82,-2-1 1,0 0 0,1-1 0,-1-1-1,0 0 1,0-1 42,0-1 0,0 0 0,-4-1 0,0-1 1,0 0-1,-1 0 0,-2 0 0,0 0 1,1-2-1,0-1 1,0 0-1,0-2 22,1-1 1,0-1 0,-2 1 0,-1 0-1,0-1 1,1 0 0,-2 1 0,-1 0-59,1 1 0,0 0 0,0-2 0,-1 1 0,29-6-138,-6 2 0,-4 7 0,-8-1 0,-1 3-678,-1 1 1,-14 11 759,-3 6 0,-7 2 0,-6 10 0,-5 5 0,-8 5 0</inkml:trace>
  <inkml:trace contextRef="#ctx0" brushRef="#br0">7797 5756 18833,'-17'0'-330,"-5"0"0,3 0 0,0 0 0,-1-1 0,1-1 0,-1-3-45,-2-1 1,3 0 0,-5-2 0,1 1 296,2-1 1,0-2-1,-1 1 1,2 2 0,1 2-11,2 0 1,0 4 0,-2-3 0,1 3 39,0 1 0,2 0 1,1 0 100,-1 0 1,3 0-1,-4 0 1,-1 0 12,1 0 1,-1 0 0,2 1-200,0 3 1,-1-2-1,-2 5 148,1 2 1,2 0 0,-3 3-1,0 1 232,-3 1 0,3 1 0,-5-2 36,0 2 0,1 4 1,0-2-79,-1 3 1,1 2 0,-3 0 0,0 2 12,-2 1 0,1 4 1,-2 0-10,0 1 1,1 6-1,1 0-208,1 2 1,-2 1 0,4 4 0,3-1-23,2 1 0,6-1 0,-1 2-107,2 2 0,6-1 0,3 5-68,1 1 1,2 1-1,2 1 25,1 0 1,3-1 0,6-1 0,2-3-96,4 0 1,3-1 0,3-3 62,1-2 1,4-3 0,-1-10-1,4-4 79,4-3 1,0-1-1,6-2 268,0-5 0,4-4 0,12-10 18,-26 0 0,0 0 1,2-3-1,1-2 1,1-1-1,1-1 1,-1-2-1,0 0-9,0-2 0,-1-1 0,0-1 0,1-2 0,2 1 1,0-2 67,1 0 1,0-2-1,-5 3 1,-1-1-1,0 0 1,0-2-69,-2 1 1,-2 0 0,0 0 0,-1 0-1,-1 0 1,-1 1 0,1-2 0,-2 0-29,1-1 0,-2-1 0,20-18 0,-8 0 1,-3 2 1,0-6 0,-9 1 80,-4-4 1,-4-2 0,-9-1-151,-4-5 0,-2-2 0,-1 24 1,-1 0-1,0 0 0,-1 0-123,-1 0 0,-1 0 0,-3 1 0,-1 0 0,0-1 0,-1 1-63,-11-26 0,7 28 0,0 0 1,-15-23-216,1 6 1,-6 14 0,4 3-308,-1 8 0,-3 6 0,-3 7-522,2 3 0,1 13 1,1 6-1,0 9 1173,0 8 0,-1 1 0,-2 8 0,15-18 0,1 1 0,-2 3 0,0 0 0</inkml:trace>
  <inkml:trace contextRef="#ctx0" brushRef="#br0">17306 7299 20325,'-17'-5'-783,"2"-1"0,4-3 0,0 1 0,2-1 0,1-1 867,1-3 0,4-1 1,0 2-1,2-1 325,1-1 0,1-1 1,2 5-1,4 0 42,3 3 1,4 1-1,1 4 1,3-2-194,5 2 1,3 1 0,7 1-1,3-1-39,7-3 0,6 3 1,-19-1-1,1 0-208,2 2 0,1-1 0,4 1 0,2-1 0,3 0 1,0 0-194,4-1 0,1 0 0,3-2 0,1 0 0,3 0 0,1 1 0,1-2 0,0 0 273,1 0 0,-1 0 0,-2-1 0,0 1 0,0 0 0,0 1 35,-1 0 0,-1 0 1,1 0-1,0 0 0,-2 2 1,-1 1-1,-3-1 1,-2 1-29,-1 1 0,-1-1 1,-6 1-1,0 0 1,-2 0-1,0 0-201,-1 0 1,-1 0 0,21 0 0,-7 0-21,-12 0 0,-10 1 1,-9 2-1,-4 1-333,-4 2 1,-5-2 0,-5 3-1,-2 2-1777,-4 4 2233,-8 4 0,4 9 0,-5 1 0</inkml:trace>
  <inkml:trace contextRef="#ctx0" brushRef="#br0">5095 8086 15174,'0'-16'-439,"0"-4"1,0 2 0,1-2-1,1 0 1,3 2 954,1 4 0,0 2 1,1 2-1,-2 0 826,0 3-1303,-4 2 0,3 10 0,-5 3 0,-2 4-41,-4 2 1,-2 6 0,1 0 0,1 4-96,-1 0 1,2-1 0,0 1 29,1 1 1,0 1-1,3-3 20,-1 2 1,-1 0 0,4-4 0,0 0 116,0-4 0,1 3 0,3-3-223,3-1 0,3 0 0,5-6 0,4 1 74,4 0 0,4-5 0,6-3 58,3-2 1,3-1-1,7 0 19,4 0 0,2-4 0,1-2 46,0 0 1,0-2 0,3 3 0,2 0 5,-28 3 0,0-1 0,1-1 1,-1 0-1,27-2-72,-27 3 1,0 0 0,4-1 0,0-1 0,1 1 0,1 1 93,0-2 0,1 0 0,-2 0 1,1 0-1,-1-1 0,1 1 16,0-1 1,0 1-1,1 1 1,0 1-1,1 0 1,0 0-1,0 0 1,0 0-48,-2 0 1,1 1-1,-3-1 1,0 0-1,2-1 1,-1-1-41,1 1 0,0 1 0,3 1 0,-1 1 0,2-2 0,-1 0 6,2 0 0,-1 1 0,-1-1 0,0-1 0,2 1 0,0 1 0,2-1 0,0 0 7,0-1 0,1 0 0,2 1 0,0 0 1,-1 0-1,0 0-159,0 1 1,1-1 0,1-1 0,-1 0 0,3 1 0,-1 0 142,0 0 1,0 0 0,1-1 0,0 0-1,-2 2 1,-1-1 0,3 1 0,1 0 27,1-1 1,0 1-1,1-2 1,0 1-1,0 1 1,-1 0 12,-1 1 1,-1 0 0,1-1 0,-1-1 0,0 1 0,1 1 0,1-1-1,1 1 88,0 1 1,1-1 0,-1 1 0,1 0 0,-1 0 0,0 0-83,-1 0 1,1 0 0,-1 2 0,1 0 0,1 0 0,1 0 0,0 1 0,0 0-12,-1 1 0,0 1 1,2-1-1,-1 1 0,-3 0 1,1-1-229,0 0 1,1 0 0,1 0 0,-1 1 0,2-2 0,-1 0 206,1 0 0,0 0 0,0 1 1,0 0-1,-2-2 0,0 0 1,1-1-1,-1 0-28,0 0 1,0-1 0,1 0 0,1-1-1,-1 0 1,-1-2-24,0 0 1,0-1-1,-4 1 1,0 0-1,-1 0 1,1-1-1,-3 1 1,1-1-74,0 1 1,-1 0 0,-3-1 0,-1 0 0,-1 2 0,-1-1 130,-3 1 1,-1-2-1,-1 2 1,-1-1-1,-3-1 1,0-1 133,0 2 0,-2-1 0,23-3 1,-9-4 38,-6 1 1,-5-2 0,-5-1 204,-6-1 1,-6-5 0,-8 1 0,-3-2-201,-3-1 0,-6 0 1,0 0-94,-1 4 0,-7 2 0,2 8 0,-2 4-1151,-2 2 0,2 1 0,-4 0-1351,2 0 2447,1 4 1,-2 2 0,0 5 0</inkml:trace>
  <inkml:trace contextRef="#ctx0" brushRef="#br0">1893 9236 8518,'-16'6'74,"-3"3"0,6-1 1,3 4-1,6 3 1,2 2 222,2 2 0,2-3 1,2 0-1,6-3 15,3-4 0,7-5 0,1-1 0,8-1 0,4-4-28,2-1 0,9-8 0,-2-8 0,3-4-88,3-6 1,-1-5-1,-22 16 1,-1-1-247,23-19 0,-4-1 0,-1-4 0,-22 20 0,0 0-29,0-2 0,-1 0 0,10-22 0,-1-1 3,-8 1 0,-6 0 0,-7-5 0,-5 0 179,-4-3 0,-5 0 1,-7 2 140,-4-1 0,-3 6 1,-3 3 50,-1 5 0,0 9 1,4 11-1,0 8-370,0 7 1,-1 7 0,1 5-184,0 7 1,3 11 0,1 7 105,2 5 1,1 8 0,4 3 24,3 0 0,3 1 0,5 1 68,2 0 0,3-5 0,6 0 0,2-5 237,4-4 0,7-8 0,3-2-37,3 0 1,2-9-1,1-2-56,2-6 0,-2-6 0,-4 0-58,-2-1 1,-8-2-1,0 0 1,-3 0 55,-4 0 0,2 0 1,-1 1-497,-1 2 0,0 3 1,0 5-1,3-1-1119,0 1 0,3-1 1532,6-3 0,-3 2 0,4-3 0</inkml:trace>
  <inkml:trace contextRef="#ctx0" brushRef="#br0">2882 9012 13009,'0'-18'107,"2"2"1,2-1 0,7 1-1,7-3 1023,5-1 1,5-2 0,3 1 0,1 1-550,0 2 1,0 3-1,-1 6 1,-2 1-404,0 5 1,-10 3 0,-1 5-348,-5 5 0,-4 3 0,-2 9 75,-3 4 1,-4 0 0,-5 2-1,-5 3-23,-3 3 0,-5 0 0,0 3 189,-2-4 1,2 1 0,1-7 0,2 1 254,2-4 0,6-6 1,5-4-165,4-2 1,10-7-1,10-6 1,10-9 113,10-6 1,11-4 0,-22 9-1,0 0-452,2 1 0,1-1 0,1-1 1,0 0-1,-1 1 0,0 1-425,-1 1 1,0 2 0,21-2 0,-8 7 590,-8 4 1,-14 14-1,-4 6 0</inkml:trace>
  <inkml:trace contextRef="#ctx0" brushRef="#br0">10966 10512 17534,'-15'-10'-1061,"3"-4"0,-2-1 0,2 2 0,3 2 1089,2 0 1,2 4 0,4 1-85,-3 1 148,3 2 0,-5 3 807,2 0 0,4 0-783,0 0 0,2 3 0,4 2 0,1 0 174,2-1 0,-1 1 0,8-3-239,-1 2 0,3 0 1,5-4 190,2 0 0,6 1 0,0 1 0,5 2 110,6-2 0,0-1 1,10-1-228,3 0 0,-24-1 0,1-1 0,0 0 0,0 0 9,1 1 0,-1 0 1,1-2-1,0 1 1,1 0-1,0 0 1,1 1-1,1 0-112,0 1 0,1-1 0,-1-1 0,-1 0 1,0 1-1,1-1 44,0 1 1,0-1 0,1 1-1,0 0 1,2 0 0,0 0 14,2-1 1,0 0 0,-1 0 0,0 1 0,1 0 0,1 2 0,1-1 0,0 0-53,3 0 0,-1 0 1,2-1-1,1 0 1,-1 0-1,0 0-155,0-1 0,-1 1 0,-1-1 0,1 0 0,-3 2 1,1 0 153,0 0 1,1 0-1,0 2 1,-1 0-1,0-1 1,0 1-1,0-1 1,1 0 111,-2 0 1,1 0 0,0-1 0,-1 1-1,1 0 1,0 0-68,0 1 0,1 0 0,-1 0 0,0-1 1,-2 0-1,0-1-37,-1 2 0,0 0 0,0-1 0,0-1 0,-1 2 0,0 0 0,0-1 0,0-1 27,1 0 1,1 0 0,-1 1 0,0 1 0,0 0-1,0 0-67,-2-1 0,0 0 0,-2 2 0,0 0 0,0 0 0,0 0 0,-2 1 1,1-1 23,-2 1 1,0-1-1,1 0 1,0 0-1,23 6 130,-3-2 0,1-1 0,-11 2 90,-4-1 1,-4-4 0,-10 3 0,-5-1 631,-3-3 1,-9 0 173,0-2 1,-7 0-481,-3 0 0,-5 0-348,-6 0 1,0 0-1,-2 0-422,-2 0 0,-2 0 0,2 0-442,2 0 0,0 0 1,0 0-1,-1 1-492,1 2 1,1 0-1,2 3-244,-1-2 0,4 5 1438,0-2 1,0 2-1,-4 2 1</inkml:trace>
  <inkml:trace contextRef="#ctx0" brushRef="#br0">18135 10523 18276,'-21'-11'-663,"1"2"0,1 2 0,2 3 0,2 3 0,2 1 989,1 0 0,-2 0 0,0 0 0,1 0 473,1 0 0,1 0 0,1-1 94,-1-3 0,2 2 187,2-5 0,1 5-263,2-2 1,4 3-343,0 1 0,5 0 0,6 0-229,-1 0 0,4 0 0,2 1 0,-1 3 36,0 3 0,4-1 0,0-1-123,5 0 1,0 2-1,4-2-104,1 1 1,3-3 0,4 3 0,4-1-55,5-3 1,9 1 0,-22-2-1,0 0 20,3 1 0,0 0 0,3 0 0,2-1 1,0 0-1,1-2 0,2 1 0,-1 0-175,3 0 1,-1 0 0,1 0 0,0 0 0,1 0-1,0 0-52,-1 0 0,-1 0 0,-1 2 0,0 0 0,0 0 1,-1-1 148,1 1 0,-1-1 0,2-1 1,1 1-1,-1-1 0,0 1 74,0 1 0,0 0 0,0-2 0,-1 1 0,2 1 0,-1 1 0,2-2 0,1 1 8,2 0 0,0 0 1,-2 1-1,0 1 0,0-2 1,0-1-31,-1 1 0,-1-1 0,3-1 0,0 1 0,0-1 0,0 0 1,1 0-1,0 0 13,-2 0 0,-1 0 0,-1 0 0,-1 1 1,-2 0-1,0 0 49,-1 1 0,-1 0 0,1 0 0,0 0 0,-3-2 0,0 0 76,-1 0 0,-1 0 0,-4-1 0,0 2 0,0-1 0,-1 1 0,0 0 0,0 0 251,28 3 0,-3-1 0,-9-3-152,-5 0 1,-10 4 0,-1-1 0,-5 0 205,-6-2 0,-3 2-471,-7 1-1099,1-1 1,-5 2-645,-3 2 1,-1 3 0,-2 0-151,0 1 1,0 1 1622,0 2 1,4-2 0,2 3 0</inkml:trace>
  <inkml:trace contextRef="#ctx0" brushRef="#br0">3499 11651 18577,'-15'0'-117,"0"-5"0,-3-1 1,5-1-1,5 0 34,4-1 0,8 3 0,3 0 590,2 1 1,2 2-1,0-1 1,-1 2-270,1 1 0,-1 0 0,2 0 0,2 0 138,4 0 0,2 3 0,2 1-181,-1-2 0,1-1 0,3 1-39,3 1 0,4-2 1,5 3-1,6-3-20,5-1 0,9-4 0,-27 2 0,1 0-118,2-1 0,0 0 1,4 1-1,0 0 1,2-1-1,1-1-70,0 0 0,0 0 0,1-1 0,1 0 0,1 0 0,1 0 0,1-1 0,0 1-133,1 0 1,-1-1 0,-1 0 0,0-2 0,0 1 0,1 0 188,0 1 0,0-1 1,-2 1-1,1-1 0,1 1 1,1-1-1,-1 0 0,1 0 67,0 0 0,0 1 0,0 0 1,0 0-1,-3 1 0,-1-1-57,0 1 0,1 0 0,2-1 0,0 1 0,0 0 0,1 0 43,-1-1 0,1 1 1,-1 2-1,0 0 1,-3 1-1,1-1 21,-1 1 1,1 0-1,2 1 1,0 0-1,0 0 1,1-1-1,0 1 1,0 1 41,0 0 1,0 0 0,-1-2-1,0 0 1,2 0 0,0-1 27,2 1 1,-1-2 0,3 1 0,0-1 0,-1-1-1,-1-1 1,1-1 0,0 1-501,0-1 1,0-1-1,-1 1 1,0-1-1,2 1 1,1 1 356,0-1 0,0 0 0,-3-1 0,-1 2 0,-1 0 0,0 2 0,-1 0 0,-1 1 179,-1 1 0,0 0 0,0 2 0,-1-1 0,1 1 0,-1 0-123,-1 0 1,1 0 0,-2 0 0,-1 0 0,-4 1 0,-1-1 17,-1 2 0,-1 0 0,-1 1 0,-2 0 0,28 8-48,-4-1 1,-4 1-1,-11-1 1,-5 1-24,-4 0 0,-2-2 0,-8 0-134,-7-2-800,-1-5-685,-11 3 64,4-1 1,-5 2 1664,0 5 0,-5 4 0,-1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17806 5639 20337,'10'-4'-24,"1"-2"0,1-4 0,1 2 0,1 2 0,0 0 0,0 1-135,0 1 0,1-4 0,-5 4 0,1-1 0,-1 0 329,1 3 1,0-4 382,-1-1-203,-4 2-541,-1-4 0,-5 9-99,0 0-330,0 4 1,0 4 259,0-1 1,-1-5-1,-3 3 373,-3-1 0,-3-2 0,-3 1 108,-2-2 0,-4 3 1,1-1-1,-6 0 1,-4-2 0,-3-1 0,-1 0-83,0 0 1,-3 0 0,-2 0 60,-1 0 1,-2 0-1,-5 0 1,-2 0-12,-2 0 1,4-4-1,-1 1 1,3-1 426,0 0 0,0 1 0,1-4-165,-1-1 0,2 3 0,1 0-350,1 1 0,1 3 1,0-3-1,5 3-148,4 1 0,4 0 1,-2 0 33,1 0 1,1 1 0,5 1-162,2 2 0,3 3 0,4-3 1,1-1-373,3 2 0,3-3-322,4 5 1,6-3 906,4 3 1,6-5-1,5 3 1</inkml:trace>
  <inkml:trace contextRef="#ctx0" brushRef="#br0">17231 5437 18540,'0'-21'-2037,"4"4"1,0 4 1914,2 5 0,-2 0 393,3 4 0,-6 2 0,-1 5 51,-6 4 1,-8 3 0,-4 1-20,-2-1 0,-7 2 1,-4 2-1,-4 3-68,-3-1 1,-2 4 0,-6-2 67,-4 2 0,-2 0 0,0-2-91,3-4 0,-1 0 0,6-2 0,4-2 256,2-1 0,9-1 0,7 1-309,7-2 0,8-4 1,3 4-332,3 2 0,4-3 0,2 1 0,7 0-45,4-1 1,6 3 0,5-2-57,0 3 1,4-3 0,-2 0-1,1 1-1444,2 2 1559,0 0 1,0 6-1,0 0 1</inkml:trace>
  <inkml:trace contextRef="#ctx0" brushRef="#br0">14997 6693 24969,'11'0'-318,"0"0"0,-1-2 0,1 0 0,0-1 291,-1 0 0,1-2 847,0 2 1,-7-4-1375,-4 3 1,-4 0-1,-7 1 1,0 0 754,1 0 0,-1 2 0,0 1-54,1 0 0,-2 0 0,-1 0 1,-2 0-141,-2 0 0,3 0 0,-4 0 1157,-1 0 1,-1 1 0,-2 2-1344,-3 0 1,1 4 0,-5-2-8,-4 1 0,-1 1 0,-6 2 0,-2 0-17,-3-2 1,-2 0-1,0 2 1018,-2-2 1,-3 2 0,0-5-637,2 2 0,3-3 1,6 0-1,2-2-257,3-1 0,1 0 0,4 0-178,7 0 1,2 0 0,5 0-688,1 0 123,0 0 0,12 0-1442,4 0 2198,4 0 0,12 0 0,0 0 1</inkml:trace>
  <inkml:trace contextRef="#ctx0" brushRef="#br0">14232 6682 24492,'6'-11'-3492,"-1"4"2847,-1 0 0,-2 1 0,5-1 1385,2 4 1,-5 3-1039,0 3 0,-5 3 0,-5 5 556,-5-1 0,-6 2 1,-2 1 40,-5 1 1,-3 4 0,-5-4 0,0 0 156,0 2 0,-3-3 0,-1 3-261,2 0 1,2-2 0,4-2 0,4 1 14,5 1 1,5 0-1,8-3-630,6-1 0,9-4 0,12-2 324,6-3 0,6-1 1,9 0 386,1 0 0,3 0 0,0 0 0,-1-1-318,-1-3 0,2 3-14,0-2 1,-5 1-1,-4 2 1</inkml:trace>
  <inkml:trace contextRef="#ctx0" brushRef="#br0">1585 6884 18996,'-21'-11'-530,"4"2"1,3 2-1,3 2 1,3 2 284,1-1 1,3 1-1,-2 4 2114,2 2-1547,0-2 1,4 5-1,1-3-274,3 0 1,2 1 0,6-4-1,2 0 272,3 0 0,4 0 0,0 0-135,0 0 1,5 0 0,2-1 0,3-2-134,1 0 0,0-2 1,2 3 24,5-2 0,-3-1 0,6 3 0,0-2-42,-1 2 1,2-3 0,-2 2-242,-2 0 1,0-1 0,-6-1 62,-2-1 1,-6 3 0,-2-3 385,-4 1 1,-7 0-52,-5 2 1,-9 1-1,-2-1-175,-4 2 1,-8 1 0,-2 0 0,-6 0 2,-4 0 0,0 0 0,1 1 59,1 2 0,-2-1 0,3 1-49,1-2 1,3-1-1,3 0-93,4 0 1,-1-3 0,2-2-289,3-1 0,6-1 0,8-2 387,7 2 0,9-3 0,8 3 0,3-1-170,1 1 0,1-2 0,1 5 191,2-2 0,-2 3 0,-5 0 262,-5 2 0,-2 2 1,-6 2-339,-5 4 1,-5 4 0,-9 3-1,-4 4 346,-7 2 0,-10 1 0,-4 1-242,-3-1 0,-1 0 0,2 0-252,1 1 0,3-1 1,7-1 47,5-2 0,5-3 1,9-4-1</inkml:trace>
  <inkml:trace contextRef="#ctx0" brushRef="#br0">415 7150 21128,'-5'11'179,"-1"-1"0,-4 1-158,-1 0 0,4-5 745,0-3 1,4-3 0,0-3-1115,2-4 0,-1-3 0,0-1 0,-1 1 199,0-1 1,2-3 0,1-1 195,0-2 0,0-4 0,0-4 0,0 0-206,0-1 0,0 2 1,1-4-24,3-1 1,-2-2-1,5-1 1,1 1-138,2 3 1,1 1 0,-1 3 93,1-1 1,3 5-1,0 6 331,-1 2 0,0 1 0,0 2 0,3 2 554,0 3 1,-2 3 0,3 2-557,-2 3 0,1 3 0,-3 6 0,1 2-515,-1 2 0,-1-1 0,-2 4 135,1 2 1,-1-3 0,0 5-1,-3-1-101,-3-2 1,-3 2 0,-1 0-5,0 2 1,0 0 0,-1-4 0,-3 1-394,-3-1 1,-3 0 0,-1-1-1589,-4-2 2525,-1 2 0,-10-8 0,-1 3 0</inkml:trace>
  <inkml:trace contextRef="#ctx0" brushRef="#br0">340 7108 20661,'-21'-10'-1772,"5"3"1,1-6 940,4 5 1,6-2 0,5 4 1676,6 0 0,3-2 1,2 3 106,-1 0 1,6-1 0,2-3-424,2 2 1,1 1 0,1-2 0,2 1-503,1-1 0,0 2 0,-4 0-308,0 1 1,0-2 0,1 4-411,-1 0 1,-1 2 980,-2 1 0,-3-5 0,-4-1 0</inkml:trace>
  <inkml:trace contextRef="#ctx0" brushRef="#br0">840 6778 20661,'11'0'-1296,"0"-5"2099,-1-2 1,0-3 0,-2 0-348,-1-1 0,-5 4 0,3 0-267,0-1 1,-5-1 0,-1 2-375,-9 4 1,-2 3-1,-4 3 782,0 4 0,-1 8 0,1 2-145,0 3 0,3 2 1,0 0-1,3 2-489,3 1 0,5-1 1,-2-2-513,3-1 0,2-1 1,4-2-1,6-3-725,5 1 1,6-9 0,1 0 677,2-5 1,3-3 0,-2-3 423,2-3 0,-5-6 0,2-1 317,-3 1 1,-5-2-219,-3 1 0,-2-5 0,-1 2 0</inkml:trace>
  <inkml:trace contextRef="#ctx0" brushRef="#br0">1085 6416 20661,'0'-26'-1358,"1"3"0,1-1 1548,2 1 1,1 7-1,-3 1 1,3 5 1866,1 3-882,-4 2 0,4 5 0,-4 1 0,2 4-1398,-2 6 1,-1 4 0,1 6-6,1 0 0,-2 4 1,4 1-92,0 2 1,-3-4 0,5 5 0,0 0-569,-1 2 0,3 1 0,-5 0 110,2 0 1,0-1 0,2-2-166,-1-1 0,-4 0 1,0 0-1,-1-4-510,-2-5 1,0-1 1075,0-3 0,-5-1 1,-1-4-1</inkml:trace>
  <inkml:trace contextRef="#ctx0" brushRef="#br0">1021 6725 20739,'-5'-26'-1760,"4"3"0,-2-3 2499,1 0 0,13 7 0,6-2 0,6 1 520,4 0 0,3-3 0,4 1-735,2 0 1,4 0 0,-1 8 0,1 2-1040,-1 4 1,0-1 0,-7 6-583,-5 1 0,-4 0 1,-6 4 825,-2 1 1,-8 3 0,-3 5 0</inkml:trace>
  <inkml:trace contextRef="#ctx0" brushRef="#br0">1478 6459 21013,'-3'-8'-5314,"-1"1"3933,1 5 0,4-2 1711,3 8 0,0 2 0,5 6-594,-2 2 1,1-1 0,5 3 0,1 1-230,-1 0 0,-1-4 1,-3 1-188,-2-2 1,3-2-1,-4 1-69,0-1 346,-2-4 1,-4-7 0,-1-9 801,-2-7 1,-2-3 0,-3-3-245,1-1 1,1 0-1,-1-3 1,3 1-637,3 2 0,2 2 925,3 0 0,6 1 0,7 0 0</inkml:trace>
  <inkml:trace contextRef="#ctx0" brushRef="#br0">1787 6490 19904,'-17'-27'-2500,"0"6"0,5 7 5660,2 2-2721,7 6 0,-2 3 0,5 7 0,0 6-712,0 3 0,0 2 0,1-2-593,3 1 1,5 2-1,5-3 1,-1 0 205,-1-4 1,2 2 0,1-5 562,-2 0 1,2-2-1,-1-4 425,-1 0 1,-1-1-1,-1-2 661,-1-5 1,-4-1 0,-2-3-250,-3-2 1,-1 1 0,0-4-236,0 2 0,0 1 0,0 3 1,0 1-739,0-1 1,1 5-1,3 3-175,3 1 0,3 2 0,5 0-109,2 0 600,3 5 0,6-4 0,2 4 1</inkml:trace>
  <inkml:trace contextRef="#ctx0" brushRef="#br0">2074 5980 18755,'-11'-32'-1959,"6"6"1,1 5 2924,3 5 0,2 6 24,3 2 0,-2 5 1,4 8-746,-1 5 1,3 3 0,-2 7 0,1 4-176,0 2 0,-4 2 0,3 4-127,-1 0 0,2-3 0,-2-1 23,1 2 1,1 3 0,2 0 0,0-3-418,-2 1 0,0-4 0,3 1 136,1-2 0,-4-2 0,0-2 0,2-1-842,0 0 0,3 1 981,2-1 0,3 0 0,4 0 0</inkml:trace>
  <inkml:trace contextRef="#ctx0" brushRef="#br0">11700 7767 17515,'-3'-7'-5667,"-1"0"3912,2-1 1577,1-2 0,-4 3 0,-2 1 568,-3 2 0,0 0 0,-1 4 0,-1 0 156,-2 0 1,-1 0-1,-4 0 1,1 0-66,-1 0 0,3 1 1,-1 2-277,2 0 1,-1 2 0,3-3-32,-1 2 1,3 1 0,4-3 0,-1 3 445,-1 1 0,3-3-233,2 4 1,3-3-271,1 3 1,1-1 0,2 2-151,0-1 1,5-5-1,-1 3 1,4-1 6,3-1 0,3 1 0,4-4 1,0 0 1,5 0 0,3 0-111,1 0 1,6-1 0,1-3-1,0-3 132,4-2 0,0-2 0,1 1 136,1 3 0,0-2 0,-3 2 80,-5-3 0,-1 1 1,-10 1-1,-4 2 1233,-4 1-721,-5 1 0,-9 4 0,-6 0-489,-4 0 1,-8 2-1,-1 0-358,-3 2 1,-2 4 0,1-2 0,1 1-210,2 0 1,3 0 0,4 4-317,1-1 1,0-3 528,3 0 0,-2 5 1,3 5-1</inkml:trace>
  <inkml:trace contextRef="#ctx0" brushRef="#br0">12594 7789 18486,'0'-8'-2451,"0"1"0,-2-1 2122,-1-1 0,2 2 443,-3-1 0,2 3 1,-2-3 116,-3 5 0,1 2 0,-1 1 0,-1 1 269,-2 2 1,0 3-1,-1 5-428,1 0 1,0 3-1,2 1-72,1 2 0,4-4 0,0 1 0,2-1-237,1 1 1,0-2 0,2 1 283,5-5 1,3 0 0,10-4 313,2-2 1,6 0 0,1-2 40,2 0 1,5-2 0,3 0-345,3-2 1,0-4-1,-1 2-198,-2 0 0,2-2 0,-6 5 0,-1 0 168,-1 2 1,-9-3 0,-4 1 321,-3 1 1,-7 0 1242,-3 2-836,-4 0 1,2-1 0,-7-1-800,-1-2 0,2 0 0,-3 0-267,3-3 0,-3-3 1,0-1-33,-2-4 1,2 4 0,-3-4 71,-1 4 1,2 0-1,-1 0-74,-1 1 1,2 3-1,-1 0-122,-2-2 0,3 3 1,-1 0-152,-1 2 0,2 0 21,-1 4 1,5 1 0,-2 3 125,3 3 541,1 2 1,0 7-1,0 0 1</inkml:trace>
  <inkml:trace contextRef="#ctx0" brushRef="#br0">5818 5714 19947,'-6'-5'-1343,"2"3"1,2-4 0,0 0 0,-2 0 219,2-2 1,1-2 1129,1 0 0,0 2 0,0 1-39,0-1 0,0 2 111,0-1 0,0 4 83,0-5 1,0 5 0,0-4 280,0-1-896,-5 3 1,-1-4 594,-4 6 1,-1-1 0,-1 4 248,-2 0 0,1 5 0,-4 1-11,2 0 1,-4 3 0,1-1-53,-2 1 1,0 4 0,1-1-1,2-3 133,-2 1 0,-1 0 1,-2 3-116,1 2 1,3-1-1,2-4 1,-1 1 61,1 0 1,-1 3 0,-1 0 87,4-1 1,2-1 0,2 0-322,-1 2 0,2-2 0,2 3 0,3-1-399,3 0 0,-3 2 0,1-2-138,0 4 1,2-2 0,1 2 35,0 1 1,1 1-1,2 2 1,0 2-164,0 1 1,-1 1 0,0-2 137,2 0 0,0 5 0,-3-4 0,1-2-60,2 0 1,-1-2-1,-2 0 98,3 1 0,-2-2 0,4-3 112,-1-2 1,3 0 0,-1 0 0,3 1 75,0-1 0,1-1 0,0-3 31,-1 0 0,2-1 0,1 1 141,1-1 0,4 1 0,-3-1 138,2-3 1,-3-1 0,4-4 0,0 1 197,-2 0 1,3-2-1,-4-1 64,2 0 0,-1 0 0,3-1-49,-1-3 1,-4 3 0,3-2-106,-2 1 0,3-1 0,-4-1 0,-1 2 96,-1 1 0,-1 0 0,-1-2 105,1 0 1,-1-6-151,1 2 0,0 1 0,-2-1 0,-1-1-17,0-1 0,-1-1 1,2 1-168,-2-2 0,3 3 1,-3-6-138,2 2 0,1 0 0,-2-1 1,-2-1-143,-1 1 0,2-3 0,-4 1-67,0-2 1,-2 0-1,-1-5 1,0 1-74,0 0 1,0 0 0,0-1-171,0 1 1,-4 0 0,1-1-96,0 1 1,-1 3-1,0 1 179,2-2 1,0 0-1,2 0 1,0 2-192,0 2 1,0-3-1,0 4 322,0 1 0,0 0 0,0 0 0,0-1 41,0 1 0,0 1 1,0 1 243,0 1 0,0-1 1,0 0-24,0 1 1,-4-1-100,-3 1 1,1 0-1,0 2 1,0 2-8,0 1 0,2-2 0,-1 2 146,0-1 0,-3 3 1,0-3 312,-1 1-218,-2 2 0,4 3 477,0 0 0,0 0-313,-4 0 1,1 0-1,-1 0-30,1 0 0,-1 3 0,0 1 0,2-1 553,2 2 1,-3-3-441,3 6 0,1-6 0,0 3-270,2-1 1,0-1-455,4 4 1,0-4 0,0 4-487,0 2 1,5-3-1,2 1 592,2 1 1,7 1 0,0 2 0</inkml:trace>
  <inkml:trace contextRef="#ctx0" brushRef="#br0">5680 5724 12592,'0'-16'793,"0"-4"1,9 3-1,3-4 1</inkml:trace>
  <inkml:trace contextRef="#ctx0" brushRef="#br0">5786 5629 12116,'-15'9'359,"3"-5"1,-2 6 0,2-1-570,1-4 0,6-1 1,2-8-1,6-4 411,4-5 0,2 0 0,2-5 0,-1 1 0,1-1 49,0 0 0,-1 5 1,1-2-1,-2 1 22,-2-1 1,3 5-1,-4 3 305,0-2 1,2 4 271,-4-3-175,-1 6 0,-3-1-484,0 6 0,0-1-68,0 6 0,0-5-259,0 4 1,5-4-1,3-1 57,5-4 1,4-9-1,6-8 49,6-5 1,6-12-1,-11 13 1,2-2 70,2-1 1,0-2-1,6-4 1,1-1-1,3-3 1,1-1 0,3-2-1,2 0-172,-13 12 1,0 0 0,0 0-1,14-11 1,0-1 0,-13 13-1,1 0 1,-1 0 18,1 1 1,0 0-1,-1 0 1,0 0-1,0 0 1,0 0-1,2 0 1,0 1-1,0-1 1,-1 0-1,1 0 1,0 0 6,0 0 1,1 1 0,-1-1-1,1 0 1,1 0 0,-1 0 0,-1 1-1,0-1 1,0 0 28,1 0 0,0 0 0,0 0 0,1-1 1,-1 0-1,1-1 0,1 0 0,1 1 0,0-1 77,-1 0 0,0 0 0,0 0 0,1 1 0,0-1 0,0 1 1,-3 1-1,0 1 0,0 0 0,1 0 0,0 0 0,1 0 12,-1 0 0,0 0 0,0 1 0,0 1 0,-1 0 0,1 1 0,15-11 0,-1 1-110,-2 4 1,0 0 0,-3 0 0,0 2 0,-4 2 0,-1 1 0,0 1 0,-2 0 33,1 3 1,-2 0 0,-4 3 0,-1 1 0,-2 2 0,0 0-61,26-11 1,-12 7 0,-5 1-1,-8 5-25,-6 3 0,-6 3 6,-12 8 0,-4 3 0,-10 6 0,-8 2 303,-4 2 1,-7-1 0,-3 3 584,-5-1 1,-3 0 0,-3 2-570,1-3 1,0-1 0,-3-6 0,1 1 210,-1 0 1,6-2 0,-2-2-309,8-3 1,0 1-1,5-2 149,2-1 1,1 0 0,5-2-92,2 0 1,9-5 0,6-1 90,6 0 1,9-3 0,2 2 0,3-2-134,2 2 0,-2 2 1,-1 5-145,-2 0 0,-4 0 0,2 0 1,-4 0-484,0 0 1,1 4-1,2 0 446,4-2 0,7 4 1,2 0-1</inkml:trace>
  <inkml:trace contextRef="#ctx0" brushRef="#br0">9530 2798 8887,'-10'0'-1563,"-1"0"1288,0 0 0,1 0 1,-1 0 619,1 0 1,-1 0 9,0 0 0,4 0-265,0 0 1,5-4-1,-2-3-72,3-3 0,2 1 1,1 0-24,2 2 1,1 0 0,-3-3-78,2-1 1,-1-1 0,-2-1 0,2-1 136,0 1 1,1 0 0,-4 0-1,0-3 94,0 0 0,0-1 1,0-2 94,0 2 0,-4 3 0,0-3 283,-2 2 0,2 0 0,-3 6 318,-1 2 0,2-1-470,-1 4 0,1 2 0,-1 5-247,3 4 0,3 8 0,1 3 0,0 5 41,0 2 1,0 8-1,1 0-273,3 4 0,0 0 0,5 4-189,-2-2 1,1-5 0,5 3-1,1-2-168,-1 0 1,3-4 0,-1-6 0,0-4-23,1-3 1,-1-4 327,-1-7 1,-2-3-1,2-9 1,-3-4 54,-4-4 0,3-10 0,-5 1 0,3-3 145,-1-1 1,-5 0 125,2 1 1,-3 1 0,-1-2 0,1 3 96,2 3 1,-1 6-1,1-1-122,-2 4 1,4 1-101,2 3 0,3 3 0,1 7-26,4 0 0,-4 6 0,4-2-87,-4 2 0,-1-2 0,-2-1 402,-1-1 255,0-2-298,-1-3 1,-6-4 0,-7-3-1,-3-3 57,-5 0 1,2-2 0,-4-3 0,-1-2-253,1-3 0,2-2 1,4 1-1,1-1-516,-1-3 0,4 2 117,0-1 1,5 2 0,-1 3 0,4 3-834,3 0 0,4 7 0,-1 5-238,3 3 1373,0 1 0,6 5 0,0 1 0</inkml:trace>
  <inkml:trace contextRef="#ctx0" brushRef="#br0">10147 2522 9940,'-10'-11'365,"0"0"0,2 2 1,2 1-1,0 1 2608,0-2-2877,4 5 1,-6 4-1,4 7 1,2 3-144,0 5 0,2 1 0,0 7 0,0 0-21,0 2 1,0 0 0,2-5 0,0-1-192,2-1 0,4-2 0,-1 2 0,2-4-212,2-2 0,4-6 1,3-3 286,2-1 1,-2-7 0,0-5 232,1-6 1,-1-3 0,0-8-1,-4-1 209,-2 1 0,-6 4 0,-2-2 187,-3 2 1,-6 3 0,-3 3-93,-5 2 0,-8 8 0,-7 4 0,0 3-439,0 3 0,4 2 0,0 3 1,5-1 104,5 2-30,7-5 1,2 1 0,5-5 0</inkml:trace>
  <inkml:trace contextRef="#ctx0" brushRef="#br0">8509 5788 13233,'0'-14'-278,"0"0"0,0 1 1,0 0-1,0 0 1,0-1 192,0 1 1,0-4 0,0 1 0,0-2 405,0 0 0,0 4 0,0-3 0,-1 1 89,-3-1 1,2 3-1,-5-3 1,-1 2-21,-2 2 0,0 1 0,-1 2-204,0-1 0,-3 4 1,-1 1-1,-1 1-202,1 3 1,-5 5 0,0 6 41,-4 4 1,-5 8-1,-1 9-58,-4 4 0,1 4 0,-3 5 0,3 4 195,1 2 1,0 0-1,2 0 40,1 2 1,7-2-1,7 0 1,2 2-45,3 1 1,3 0-1,0-2-88,3-4 1,9-4-1,5-3-170,3-3 1,5-4-1,1-5 1,4-4-215,2-5 1,5-5-1,2 2-56,6-4 1,-1-1 0,-1-3 104,1-3 1,1-3 0,4-4 115,1-4 0,-2-2 1,-2-11-1,-3-4 132,-3-2 1,-6-3 0,-2-7 150,-3-3 1,-6 1 0,-6-1 12,-5-1 0,-4 1 0,-2-2 1,-4-2 160,-5 3 1,-6 1 0,-6 6-147,-3 1 0,-1-1 1,-2 8-290,3 1 1,1 10-1,2 5 1,-1 3-1986,3 3 2072,6 2 1,-6 1 0,3 0 0</inkml:trace>
  <inkml:trace contextRef="#ctx0" brushRef="#br0">8520 5650 8559,'-17'5'127,"-3"-4"1,4 2 0,-1 0-1,3-1 1021,2 2 1,6-2-688,3-6 0,6-3 1,7-7-207,6-4 1,3-6 0,11-5-1,2-3 78,2-3 1,10 1 0,-1-7-399,-19 20 1,0-1 0,0 0-1,1 1 1,2-2 0,1-1-1,0 0 1,0 0-199,2 0 0,1-1 0,0-2 0,1 1 1,1-2-1,1 0 179,-1 0 0,1-1 1,2 0-1,1 0 1,0 1-1,1 0-116,1-2 1,2-1-1,4-2 1,1-1-1,1-1 1,-1-1-1,1 0 1,0-1 190,0-1 1,0 1 0,-14 13 0,-1 1 0,1-1 0,1 0 0,-1 0 0,1 0-1,-1 0 1,0-1 0,0 1 24,0-1 0,-1 1 0,0 0 0,1-1 1,0 0-1,-1 1 0,14-9 0,0 0-186,2-1 0,-1 1 0,0-2 0,-1 1 0,1 1 0,0 0 178,-1-1 0,1 1 1,-1-1-1,0 0 1,-3 2-1,-1 0 0,1 0 1,-1 0-13,1 0 0,-1 1 0,0 1 1,-1 1-1,-1 0 0,-1 2-133,-1 1 0,-1 1 0,-3 0 0,-1-1 1,0 3-1,0 0 90,-2 1 1,0-1-1,-1 1 1,0 1-1,-3 0 1,-1 1-1,-1 2 1,-1 0 147,21-14 0,-4 3 0,-2 1-114,-4 3 0,-12 7 0,-8 4 235,-5 2 0,-9 7 1,-1 1-1,-8 3-68,-9 1 1,-5 8 0,-10 4 0,-1 2 285,-3 1 1,0 3 0,-3-4-450,3-1 0,7-1 1,1-1 339,2-1 1,5 0-1,5-3-186,0-3 1,8-4-227,8-4 0,11-2 1,10-6-30,6-2 1,10-1 0,5-4 0,7 1 120,3-1 0,1 4 1,-1 1 43,-3 2 0,-2 6 1,-11 2 68,-7 3 0,-13 7 1,-14 5-1,-5 6 389,-8 7 0,-9 3 0,-9 5-14,-6 0 1,1 0 0,-4-1 0,2-2-962,1 0 1,5-6 0,4 1-737,4-5 1,14-4 1197,5-4 0,16-10 0,9-2 0</inkml:trace>
  <inkml:trace contextRef="#ctx0" brushRef="#br0">12147 2873 8459,'0'-17'-98,"0"-2"0,0 5 56,0 1 0,0-2 0,0-1 0,0 1 743,0 0 1,0-3-1,0 4 1,0 1 398,0 1 0,0 1-220,0 1 0,-5 4-368,-2 2 1,1 12 0,0 7-606,2 4 1,0 3 0,4 3-234,0 3 1,1-1-1,3 1 1,4-1-114,5 0 0,4-2 1,3 1-371,-3-4 1,7 1-1,-2-9 332,4-1 0,3-6 0,3-5 0,0-5 271,0-8 1,-5-4-1,-4-8 382,-4-1 1,-1-2 0,-7-4 75,-5 2 1,-4 4 0,-2-1 0,0 3 868,0 0 1,-4 6-517,1 2 1,0 7-629,7 3 1,7 3 0,6 1 0,5 0-427,2 0 0,4 1 0,4 1-145,-1 2 1,0 0 0,-2-4 84,-5 0 1,-2 0-1,-6-2 292,-5-1 0,-8-3 1,-10-5 701,-7 1 0,-10-5 1,-4 1-1,-3 1 309,-1 1 0,-3 1 0,1-4-426,3-2 0,0 0 0,8 1 1,3-1 302,4 0 0,6 3 0,4-1-215,6 3 0,6 0-456,8 9 0,7-6 0,6 3 0</inkml:trace>
  <inkml:trace contextRef="#ctx0" brushRef="#br0">12902 2554 11455,'5'-11'351,"-3"-2"0,6 1 669,4 3 0,4 2 0,4 0 1,-1 3-360,-2 3 1,1 2 0,2 3-282,-2 3 0,2 6 0,-3 2 1,-1 2-355,-2 1 1,-3 3 0,-3 0 82,-1 0 1,-3-1-1,2-1-229,-2-1 0,1-5 0,-2 1 0,1-2-863,2-1 0,-2-6 0,3-1-176,1-3 1084,2 4 0,5-4 0,1 4 0</inkml:trace>
  <inkml:trace contextRef="#ctx0" brushRef="#br0">11253 5650 8582,'0'-11'-89,"0"-3"0,0-1 1,0-1-1,-1 1 0,-1 1 1,-2 0 552,2-1 0,-4 0 0,0 2-44,0-1 1,-3 1-1,2 5-175,-3 0 0,-4 3 1,0-4-1,0 3 1,-2 2 57,-1 1 1,-5 2-1,-1 2-132,-2 3 1,-3 2 0,0 6 0,-1 3-122,-4 6 0,-5 2 0,1 5-74,-1 2 0,4 4 0,-2 3 43,-1 0 1,4 2-1,-3 4 1,4-1 141,4 1 0,2 0 1,6-1-86,2 1 1,8-1 0,6 0-92,3-3 0,6 2 0,3-3 0,5 0-218,5-3 0,2-2 1,2-2-64,3-3 1,2 6 0,5-5 142,0 1 0,0-6 0,1 0 0,2-5 0,4-5 0,2-7 0,-1-3 22,-1-3 1,3-10 0,6-6 47,0-4 0,-3-8 0,1-3 1,-2-6 18,-2-2 0,1-1 0,-2-2 1,-2 2 89,-3 3 1,-8 0 0,-3 0 224,-3 2 0,-2-3 1,-2 3-118,-4 3 0,-7-1 0,-3 4 0,-3-3-406,-1-1 0,-2 5 1,-4 2-1,-6 3-18,-3 1 1,-7 0 0,-4 4 211,-1 3 0,2 2 1,-2 1 242,1 0 0,0 4 0,4 0 0,1 0-35,4 1 0,4-2-236,2 4-557,5-4 0,3 7 0,6-3 95,5 3 1,-3 1 0,1 1 263,-1 3 1,3-3-133,-1 3 436,3-3 0,1-1 0,-1 0 0</inkml:trace>
  <inkml:trace contextRef="#ctx0" brushRef="#br0">10243 2671 9018,'-11'-11'-8,"1"0"1,0 1-1,2-1 1,1 0 0,0 1 374,1-1 0,-4 1 0,5-1 1,-3 0 26,1 1 0,4 0 0,-4 2 0,0 1 101,1-1 1,-3-2 0,6-1 0,-1 1 603,0-1 0,1 4-397,-4 0 1,5 3-507,-2-3 1,3 6 0,1 1-59,0 6 0,0 5 0,0 4 0,0 5 41,0 4 1,4 4 0,0-2-220,2 1 0,1 2 0,3 3 20,-3 0 0,2 0 0,-2-1 0,3 1 93,1 0 0,-1-3-131,1-1 0,-1-2 0,0 0 0,-2-5-69,-1-1 0,-3-4 224,3-2-110,-5-7 1,2-8-1,-7-10 1,-1-5 258,-2-4 1,2-3-1,-3-2-189,-1-3 0,2-6 0,-1-3-117,-1-1 1,-1 3 0,1-4 0,1-2 172,-1 0 1,2-1-1,0 0 100,1 3 1,0 2-1,3 7 420,-1 1 1,-1 8-312,4 7 0,0 8-359,0 6 0,5 5 0,2 7 1,2 3 35,2 6 0,1 2 1,1 5-1,2 0-299,2 0 0,-1 2 41,2-1 1,2 1 0,-3 1 0,0-1 38,1-2 0,-5-4 1,1 1-1,-3-3 20,-4-1 1,1-4-47,-4-3 480,-1-2 0,-7-7 91,-4-5 1,-5-10 0,-1-6-221,1-1 1,1-7 0,2 2-1,-1-4-20,1-4 0,-1 0 0,1-2-159,3 0 0,-2 0 1,2-1 197,-3-3 1,3 3-1,0-2 1,0 3 336,1 3 1,-2 7-1,3 5 97,-1 2 0,3 4-242,-4 4 0,4 6 1,0 2-583,2 9 0,2 2 0,1 5 113,2 2 0,4 6 0,-2 3 171,0 3 0,3 1 0,-2 0 0,3 0 76,0 0 1,1 3-1,-2 1-30,-1-2 0,1-1 0,-2-1 33,3 0 1,0-1 0,0-3 0,-2-3 50,-1-3 1,-1-5-294,1-3 0,1-6 0,-3-2-445,1-1 1,-3-5 0,5-5-354,0-1 1,1-1 0,2-2-3589,0 2 4536,4 2 1,1 5 0,6 0-1</inkml:trace>
  <inkml:trace contextRef="#ctx0" brushRef="#br0">12934 2586 8206,'6'-2'1229,"-3"-1"-471,-1 2 1,-2-5-237,0 2 0,0 2 0,0-5-209,0-2 0,-4 4 0,1-3 1,0 0 28,2-1 1,1-2 0,0 0 0,0 1 121,0-1 0,1-4 1,3-3-100,3-2 0,3-1 0,3 1-183,2 2 0,4-1 0,-2 5 0,2 2-144,-1 4 0,2 3 0,-3 6-38,-1 3 0,1 11 0,-6 10-187,0 4 1,-3 9 0,-8 4-1,-1 4 149,-2 2 0,-4 1 0,-8 0 1,-1-1 172,-1-1 0,-2-8 0,4 1 319,-2-2 1,4-13-11,-1 0 0,10-17-312,7-8 1,8-11 3,10-14 1,6-2-1,4-5 1,3 0 86,0 0 1,3 2 0,0 0-1,-1 2-55,1-2 1,2 4 0,-5 3-128,-3 4 1,-5 3 0,-8 7-694,-4 2-625,-7-3 0,-3 14-578,-8-1 1,3 6 1854,-3 1 0,3 1 0,1 0 1</inkml:trace>
  <inkml:trace contextRef="#ctx0" brushRef="#br0">11945 5512 11490,'-11'0'14,"1"0"1,-1 0-1,0 1 1,1 1-1,-1 2 231,0-2 0,1 0 0,-1 2 0,0 2 265,1 0 0,-1 3 0,1-3-45,-1 0 1,4 2 0,1-3 0,0 0 628,0-1 0,4 1-345,-2-1 0,4-3-743,4 2 1,3-6 0,6-5 284,1-5 0,8-2 0,1-5 0,3-3 33,3-3 0,7-4 0,4-5-253,5-4 1,-17 15 0,1 0-1,3-2 1,1-1 0,2-3 0,1-1-208,3-4 0,1 0 0,2-1 1,1 0-1,-11 9 0,1 0 1,0 0 122,1 1 0,1 0 1,-1-1-1,-1 1 1,-1 1-1,1-1 1,1 2-1,0 0 1,1 0-1,-2 1 1,0 0-1,0 0-66,0 0 0,0 0 0,0 0 0,16-12 1,0 1-1,-15 12 0,0 1 0,0-1-32,16-9 1,0-1 0,0-2 0,0 1 0,-2 3 0,-1-1 100,1-2 1,0 0 0,0 0 0,0-1 0,-1 0 0,0 0-1,0 1 1,0 0 20,-1 1 1,0 1 0,-3 1 0,0 0-1,0-1 1,-1 0-14,-2 1 1,0 0 0,-3 3 0,0 0 0,-2 0 0,-1 2-5,-4 2 1,0 2 0,-1 0 0,-1 0 0,18-14 0,-1 2-17,-2 3 1,-10 4 0,-4 5-40,-6 0 0,-3 5 0,-3 5-117,-6 2 63,-5 7 0,-11-3 1,-2 5-325,-3 0 0,-5 5 1,-3 2 425,-2 2 0,-2 2 0,-1-1 1,1-3-256,2-4 0,5-2 0,1-1 0,2 0 143,2 0 0,4-1 65,2-2 1,3-3-1,1-5 1,1 0 160,3 1 1,2-1 0,6 1-1,2-1-14,4 0 1,2 4 0,1 1 69,0 2 0,0-4 1,1 6 262,-1 3 0,-1 4 1,-2 7-1,-5 2 161,-5 4 0,-3 2 0,-5 1-287,0 0 1,-5 4 0,-2 0-348,-2-1 0,-2-2 0,0-1 0,1 1-2014,-1-1 1,5-4 387,3-3 1,4-7 1631,6-4 1,9-1 0,12-2 0</inkml:trace>
  <inkml:trace contextRef="#ctx0" brushRef="#br0">15083 3128 13172,'-17'-15'-2178,"4"-2"3071,5 1 0,-1-3 0,6 5 0,1 1 945,0 1 1,2 7-1275,0 5 0,0 10 1,0 7-500,0 3 0,0 5 0,2 1-520,1 1 1,7 1 0,4 0 0,0-2-264,1 0 0,2-5 0,4 2-323,0-4 0,1-3 1,0 1 614,3-7 0,-3-4 0,4-6 0,-1-2 234,0-5 0,0-6 0,-5-11 408,-2-1 1,2-4 0,-4 2 414,1-1 1,-1-1-1,-3 4 1,3 1-75,0 2 0,2 5 1,3 3-272,1 2 1,2 5 0,2 1-310,2 2 0,2 0 0,3 4 0,-3 0-784,-3 0 0,-3 0 0,-5-1 273,-2-3 0,-8 2 0,-3-5 777,-8-1 0,-9-2 0,-11 0 0,-5-2 341,-4-3 0,-2 4 1,-1-5-146,-1 1 1,-3-2-1,5-3-54,2 3 1,7-4-1,3 5 1,6-2-970,3 0 1,6 9-1,4 0-1909,4 3 1,5 2 2492,7 4 0,3 0 0,4 0 0</inkml:trace>
  <inkml:trace contextRef="#ctx0" brushRef="#br0">15902 2969 8362,'4'-22'0,"2"2"0,6 2 819,2 4 1,-2 4 0,3 3-1,0 3-28,-1 3 1,-4 2 0,-2 3-588,0 3 1,1 3 0,3 3-1,1 1-367,1-1 0,4 3 0,-3-2 0,2-1-363,2-1 0,0-3 323,-2-2 0,4-2 0,-5-5 0,2-1 118,0-3 1,-9-3 0,0-7 433,-3-4 0,-2-3 0,-6-3 343,-6 0 1,-3-2-1,-12 2 1,-2 0-46,-3 4 1,-6 4 0,-2 5 0,2 2-709,1 2 1,6 2-655,2 5 1,4 1-1,3 3 1,5 4 714,5 5 0,3 3 0,5 6 0</inkml:trace>
  <inkml:trace contextRef="#ctx0" brushRef="#br0">3329 10555 18871,'11'-17'412,"0"-2"0,0 4 0,2-1 0,0-3 0,-2-3 1,-3-1-517,1-2 1,-1-3-1,-1 2 1,-2 0 265,-1 0 1,-2-3-1,1 4 1,-2 0-1,-2 2-155,-2 2 0,0 2 0,-4 7-400,-1-2 0,-2 5 1,-1-1-1,-2 1 109,-2 4 1,-4-4 0,2 6 329,-3 0 0,-5 2 0,0 1 1,0 0-11,-1 0 0,-2 8 1,-8 5-86,-3 6 0,-3 1 1,-4 9 130,-4 0 0,24-12 0,0 1 1,-1 0-1,0 1 56,-2 2 0,1 0 0,1-1 0,0 0 0,-2 3 0,1 1 0,1 0 0,1 0 138,1 0 0,0 1 1,-1 2-1,0 0 1,2 0-1,1 0 204,0-1 1,1 1 0,1 1 0,2 0 0,-9 21 0,7 3 158,6 2 0,4 3 0,4 3-634,4-1 1,7-1 0,7-4-351,5 3 0,6-4 1,4 0-280,6-6 1,5-3 0,-14-23 0,1 0 296,0-1 0,1-1 0,1-3 0,0-2 0,27 8 0,2-8 210,1-6 0,-24-5 1,1-1-1,4-3 0,0-1 1,2-1-1,0-2 270,1-3 1,0-2 0,1-2 0,1-2-1,2-3 1,1-1 51,0-1 0,2-1 0,0-3 1,0 0-1,0-2 0,0 0-35,-3 0 1,0-2 0,0-1 0,0-1 0,-5 1 0,0 0 0,-1-1-1,1 0 581,-1-2 1,-1 0 0,-4 3-1,-2-1 1,-2-1 0,-1-2-514,-3 2 1,-2 1-1,-2-2 1,-2 0-1,0 1 1,0 0-127,0-1 0,-1-1 1,-3 1-1,-1-2 0,-2 2 1,-2-1-1,-2 0 1,-1 1-342,-1 1 1,0 0 0,0-28 0,-4 6 73,-4 2 0,-10 7 0,-9 9-198,-7 5 1,-7 4-1,-4 8 73,-2 7 1,-7 6-1,-2 11 1,-6 9-64,26-6 0,0 2 1,-3 2-1,0 0 1,-1 3-1,0 1-367,1-1 1,0 1 0,3 1 0,1 1 0,2-2 0,1 1 709,2-1 0,0 2 0,1 0 0,-1 0 0,1 0 0,0-1 0,-23 15 0</inkml:trace>
  <inkml:trace contextRef="#ctx0" brushRef="#br0">1074 11481 11005,'-10'0'42,"-1"0"0,0 0 0,1 0 0,-1 0 277,0 0 1,2 1 0,1 1 0,2 3 18,1 1 0,0-3 0,3 4 1,-2 2-1,2 0-193,1 2 0,1-1 0,0 1 0,1 0-200,3-1 0,-2 1 0,4 0 64,-1-1 0,2 1 0,-3 0 0,1-1 52,0 1 0,2 0 0,-3-1 70,-2 1 1,3-1-127,-2 1 0,2-1 0,-3-2-60,2-1 1,4-6 1,-1-1 1,-1-5-1,1-5 194,1-1 1,-2 0-1,0 0 1,0-2 70,0-2 1,-2 1-143,3 4 0,-4 0 1,3 2-251,-1 1 1,0 4-602,-2 0 875,-2 2 171,9 1-246,-9 0 0,7-1 248,-4-3 0,-2-2-144,-5-5 1,0 5-1,-3 2-544,2-1 0,-5 4-33,2-3 1,1 3-39,-1 1 75,5 0 709,-3 0 648,5 0-843,-5 0 0,4-1-30,-2-3 0,0 3 289,0-2 0,2 0 481,-3 0-852,-2 2 420,5-4-270,-4 5 0,5 1 57,0 3 1,0-2 0,0 6-96,0 4 0,0 0 0,0 6 144,0 1 1,4 1-1,1 1 1,-1 0-81,1 0 0,3 2 1,-1 1-95,3 0 0,0 0 0,1-6-236,0-4 1,4-2 0,3-3 0,2-2-31,1-3 0,0-5 0,1-5 307,-1-5 1,-1-7-1,-1 1-20,-1-3 1,-5-2-1,1 0 1,-2-2-20,-2-1 0,1 1 0,-2 2 169,-1 1 0,-4 0 1,-3 1 838,3 2-736,-3 2 1,4 12-1,-5 4-403,0 6 1,8 3 0,4 2-158,3-1 1,3 1-1,5 0 1,1-1-239,5 1 0,1-5 0,2-3-271,0-1 1,3-4 0,-2-1 486,-3-4 1,-6-7 0,-3-4-1,-7-2 459,-5-2 1,-5 0-1,-5-2-29,-2 0 1,-8-5-1,-8 3 193,-4-1 0,-1 2 1,-3-2-1,0 1 96,-1 2 0,4 1 1,-4 0-386,2 2 1,2 2 0,2 8-411,1 1 0,1 4 0,2 2 0,5 4-749,5 4 0,0 5 0,4 7-250,2 0 0,1-2 1254,1 4 0,0 0 0,0 3 0</inkml:trace>
  <inkml:trace contextRef="#ctx0" brushRef="#br0">2021 11438 9326,'-5'-6'-207,"3"-3"1,-4 2 801,1-3 1,0 1-1,3 0 72,-1 2 1,-5 6-1,4 1-265,-2 6 0,2 8 1,-2 4-1,2 2-171,1 1 1,2 2 0,1 0-342,0 2 0,2 0 0,4-4 0,6 0-173,4-4 1,1-1-1,5-7-147,-1-2 0,1-2 0,2-6 0,2-4 94,1-6 1,-7-8-1,0-7 515,-3-1 1,-8-1 0,-5-3 0,-4 3 281,-4 3 1,-8 2 0,-9 2-200,-6 0 1,-5 8 0,-2 3-276,-2 5 1,1 1 0,3 4 0,2 1 17,6 3 1,-1 2-1,8 4 1</inkml:trace>
  <inkml:trace contextRef="#ctx0" brushRef="#br0">989 11012 19729,'-6'-1'-159,"3"-2"0,2-4 0,1-3 0,1 0 896,2-1 0,3-3 0,6-3 0,2-2-241,4-3 0,2-7 1,2 1-1,2-4-172,1-3 1,3 2 0,-3-4 0,-2 1 92,-5 1 1,-3 4 0,-7 8 1350,-1 4-1453,-5 3 0,3 12 1,-5 5-1,0 8-245,0 8 1,1 8 0,3 3-308,3 3 0,7 1 0,4-2 0,3 0-600,4-2 1,2-4 0,5 0-186,0-5 0,5-4 1,3-6 105,5-2 0,-2-2 0,2-6 749,-5-3 0,2-6 0,-4-7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15061 4469 16366,'-16'-10'-637,"-3"0"0,5-9 0,2 2 0,2 2 0,4 2 254,2 1 0,0 1 0,4 1 0,3-1 538,4 1 1,6 0 0,13 2 0,6 1 0,5 0-240,5 1 1,9-3-1,3 5 1,4-1 29,-28 3 0,1-1 1,4 0-1,1-1 1,3 2-1,0 1 0,3-1 1,1 0-208,4 0 1,0-1-1,2 2 1,0 0-1,0-2 1,1 0 234,1 1 0,1-1 1,3 0-1,0-1 0,0 2 1,1-1-1,-1 1 0,0 0-80,-2-1 1,0 1 0,-3 0 0,-1-1 0,1 2 0,0 0 132,-2-1 0,1 0 0,-3 0 1,0 1-1,-3 1 0,-1 0 0,-4 0 1,-2 0 39,-1 0 1,-2 0-1,25 0 1,-5 0 10,-6 0 0,-11 0 1,-6 1-1,-4 1-211,-6 2 0,0 4 0,-5-1 0,-4 3-504,-2 0 1,-1 2 636,-4 2 0,-1-2 0,-3 4 0</inkml:trace>
  <inkml:trace contextRef="#ctx0" brushRef="#br0">10860 10725 12308,'-11'0'-603,"1"0"0,-1 0 0,2-1 0,0-1 357,2-2 0,4-4 0,-3 1 196,1-3 0,1 0 0,4-1 121,0 0 1,2 4 101,1 0 1,0 1 73,4-1 0,-5 1 263,2 3-466,-3 2 1,-1-5-194,0 2 28,0 3 0,1-4 194,2 5 1,-1 1-13,1 3 0,-2 2 1,-1 4-5,0 1 1,4 1-1,-1 2 1,0 4 8,-2 2 0,-1 1 0,0 2-26,0 1 1,1 0-1,2 5 1,0 0-41,-1 2 1,0 1 0,-2-2-18,0-1 1,0 2 0,1-4 10,2 0 1,-1 0-1,1-3 1,-2 1-28,-1-2 0,4-5 0,-1-4 46,0-2 1,-1-3 111,2-1 0,2-4 0,4-4 36,1 0 1,-1 0-1,1 0-136,0 0 0,-1-1 0,2-1 0,1-3 89,1-1 1,5 3 0,-1-3 0,2 1 0,-1 0 0,1 3-153,3-2 1,0 0 0,-2 1 0,2 0-60,2 0 1,1 1 0,3 0 117,0-2 1,-1 0 0,4 3 0,1-1 64,2-2 1,0 1 0,4 2-54,1-3 1,1 3 0,3-4 0,1 2-11,1-1 1,4-1 0,-3 3-24,1-2 0,2-3 0,3 4 1,0 0 7,1 2 1,2-2 0,1-1 14,-1 2 1,0 1 0,-1 1-6,-3 0 1,-2-2-1,4 0 1,-1-1-17,0 0 0,-1 2 1,-1 0-1,-3-2-4,0 0 0,-1-2 0,-2 3-5,1-2 0,1-3 1,-2 4-2,1 0 1,3 2 0,-6 1 0,-3-1-10,-2-3 1,-1 3-1,-3-2 32,2 1 1,-1 1-1,-3-1 1,0-3 148,0-1 0,0-1 0,-2-4-38,-1 1 1,-2-2 0,-3-1-1,0-1 69,0 1 0,-3 1 0,-2 0-125,-1-2 0,-1 2 0,1-2-68,0 2 0,-4 2 0,3-1 0,-2 0-116,-2 1 0,-4-1 0,-2 0 34,1 1 1,-3-1 0,-2 0 18,-2 1 1,-2 0 0,-1 2 0,-3 1-124,-1-1 1,-1 3 0,-4 1-261,1 3 1,-1-2-617,1-1 1,4 2 203,2 5 1,3 7 825,1 4 0,0 5 1,0-3-1</inkml:trace>
  <inkml:trace contextRef="#ctx0" brushRef="#br0">16816 9629 8500,'6'-21'-12,"4"0"0,-3-1 1,3 1-1,3 1 178,2 2 1,2-1 0,-1 4 0,-1 0 0,0-1 90,-2 3 1,-1 1 0,-1 2 404,0-1-702,-1 1 1,-5 4-33,-5 2 0,-10 8 0,-6 3-38,-1 2 1,-6 5 0,0 1-68,-3-2 1,1 2 0,-3 0 36,-1 2 1,1-3-1,0 3 1,-3-2 124,-3-2 1,4-1-1,-1-3 154,0-2 1,5 2-1,0-6-53,0 0 1,8-2 0,0-1 0,5-1 44,3-3 0,4 2-40,2-5 1,4 3 0,4-2-50,3 1 1,2-2 0,3 4-30,2 0 1,-2 2 0,2 1-43,-2 0 1,-1 0 30,-1 0 1,-2 1 0,-3 3-1,0 4-33,-2 5 0,-2 0 0,-1 6 1,-1 4 4,-3 4 0,-5 5 1,-7 3 19,0 4 0,-2 4 0,-3 2 6,-1 1 1,1 5-1,0-2 1,1 2 62,2-1 1,6-7 0,6-5 4,2-1 1,1-2 0,6-4 0,2-2 7,5-5 0,1-1 0,9-2-54,2 0 0,6-4 0,1-3 16,2-2 1,2-3-1,2-2 1,3-3 62,0-3 0,2-6 0,-5-2 132,0-2 0,1-3 0,-1-1-21,-5-1 0,-1 0 1,-6 2-1,2 0-14,-1 1 0,-3 0 0,-3 7-432,-4 2 1,-2 1 0,-2 2 0,1 2-1131,0 4 0,-1 8 1364,1 2 0,0 13 0,-1 3 0</inkml:trace>
  <inkml:trace contextRef="#ctx0" brushRef="#br0">21358 9416 13887,'0'-10'-336,"1"-1"0,2 1 0,1-1 0,2 0 638,3 1 1,-1 3 0,0-1-68,-1 0 0,0 2 0,4-1 0,0 0 15,-1 1 1,-3-2 0,0 3 0,2 0-33,0 1 0,2-1 1,-1 3-130,1-2 0,0 1 1,-1 3-84,1 0 0,-3 0 1,2 1-1,1 1-115,1 2 0,4 4 0,-1 0-54,2 5 0,-3 0 0,2 5-116,0 1 0,-2 6 0,-4 3 0,1 4-61,0 3 0,-2 3 0,-2 7 27,-3 5 1,-3-1 0,0 8 0,2-2-94,0-2 0,4-5 0,-2-4 66,1-7 0,1-3 0,4-9 509,-1-2 0,1-1 1,-2-3-1,-2-3 515,-3 0 0,-3-2-192,-1-4 0,-9 1 0,-6 0 0,-6-1 522,-7 1 0,-2 0 0,-10 0-525,-4 4 1,-3-4 0,-6 4-512,0-4 1,0 0-1,-2 0 1,2-1-743,3 1 1,2 0 0,12-2 866,2-2 1,1 3 0,1-4 0</inkml:trace>
  <inkml:trace contextRef="#ctx0" brushRef="#br0">17231 9906 8491,'0'-15'-11,"-3"3"0,-1-4 0,1 2 1,-1-1-1,0-1 132,2 1 0,1 0 1,1 2-1,0-3 253,0 0 1,0-1-1,0-1 1,0 4 80,0 2 1,-1 2 0,-2-1-4,0 1 0,-1 5-295,4 5 0,-3 6 1,-2 9-318,-1 6 0,3 7 0,-3 7 0,1 4-102,3 2 1,0 2 0,2 0-75,0-1 0,0 1 0,0-2 110,0-2 1,5-3 0,3-8 0,4-4 66,2-6 0,2-6 1,-3-6 267,1-1 0,1-11 0,-2-8 0,3-6 95,0-5 0,-3 1 0,1-3 64,-2 1 0,-1-2 0,-1 4-91,1 4 0,0 0 0,-1 6-158,1 1 0,0 6 1,-1 3 135,1 3 1,0 2 0,-1 3-187,1 3 0,-1 2 0,0 2 551,-3-1-244,2-4 1,-7-2 0,1-8-102,-2-3 1,-4-7 0,-2-4 0,-1-2-35,-2-1 0,2 0 0,0-1-392,1 1 1,2-4 0,3 0 0,1 2-410,3 0 1,3 7 0,6 3 659,1 4 0,5 0 0,-3 3 0</inkml:trace>
  <inkml:trace contextRef="#ctx0" brushRef="#br0">17859 9895 13056,'0'-10'-704,"-4"-1"1,-1 2 972,0 1 0,1 0 0,-3 5 0,-1 3 107,-2 6 1,3 2 0,0 10 0,0 0-480,1 3 0,0 1 0,4 2-239,-2 0 1,1 1 0,3-3 0,1-2-182,2-3 0,3 2 395,5-4 0,0-6 0,-1-5 0,1-4 257,-1-4 1,-2-2 0,-3-6 309,0-2 0,-1-2 1,-4-6-1,0 1 124,0 0 0,-1 3 0,-3 0-646,-3-1 0,1 4 0,-1 1 0,-1 2-1886,-2 1 1946,0 5 0,-6 2 1,0 4-1</inkml:trace>
  <inkml:trace contextRef="#ctx0" brushRef="#br0">18497 9853 8443,'0'-22'-238,"0"1"0,0 1 0,0 2 0,0 3 1001,0 0 0,3 3 0,1-2 0,-2 2 573,0 1 0,-1 5-902,2 3 1,-2 3-1,2 3-518,-6 4 0,2 9 0,-2 4 0,2 3-179,1 1 0,0 2 0,0-1-310,0-1 1,1 2-1,2-2 1,4 0 40,3-2 0,0-4 0,1-1 290,0-2 0,-1-2 1,1-6-1,0-3 459,-1-3 0,1-6 0,-2-2 245,-2-2 1,2-7 0,-6-1 65,0-4 0,1 4 1,0 0-1,-1 2-123,2 2 0,-2 2 1,4 3-67,1 1 0,1 1 0,2-1-784,0 3 0,3 3 0,1 1 1,2-1-361,2-3 1,-3 3-1,1-2 497,-2 1 1,-2-2-1,-5-2 401,-1 0 1,-4-4-1,-1 3 1,-3-3 193,-3-4 0,-5 2 1,0-4-161,-4 1 1,0 3-1,4-2 1,2 3-1482,-1 4 1354,3-2 0,0 8 0,5-4 0</inkml:trace>
  <inkml:trace contextRef="#ctx0" brushRef="#br0">19018 9874 8538,'11'-5'0,"-1"-1"121,1 0 1,0 2-1,0 4 1,2 0 603,2 0 0,-2 4 0,-5 4-317,-1 1 0,-1 6 0,2 3 1,-2 1-162,-1-1 1,-2 2-1,-3-2-90,0 2 1,-1 1 0,-1-1-281,-2-2 0,1 1 1,3-4-1,0 0-1068,0 1 0,0-2 1191,0-3 0,9 4 0,3 2 0</inkml:trace>
  <inkml:trace contextRef="#ctx0" brushRef="#br0">20071 9778 8524,'-5'-21'380,"1"1"1,-3 2 0,3 4 625,3 2 0,1 7 0,0 7-646,0 7 1,-4 6 0,1 8-362,0 2 1,1-2-1,0 5 1,-2-1-342,2 0 0,1-2 1,2 2-4,2-1 0,-2-1 1,4-4-1,0-1-5,2-2 0,2-4 0,2-7 295,0-3 0,-1-4 1,1-4-1,0-3 288,-1-2 0,1-6 1,0 0 99,-1-2 0,1 3 0,-1-3 0,1-1 90,0 1 0,3 2 0,0 4-235,-1 1 0,2-1 0,1 0-275,0 1 0,-3 3 1,2 0-1,-4-1-334,0 3 0,0-5 118,-1 3 0,-4-2 0,-3-2 49,-6 0 0,-4 1 1,-6-2-1,-2-1-19,-2-1 1,1-4-1,-2 2-883,4 0 1156,2 3 0,1-2 0,1 4 0</inkml:trace>
  <inkml:trace contextRef="#ctx0" brushRef="#br0">20667 9725 8385,'15'-32'471,"3"6"0,8 5-166,6 5 1,-5 6 0,0 2-12,-7 0 0,-4 6 1,-6 0-1,0 4 61,-3 5 1,-3 7 0,-4 4-1,-1 2-66,-2 1 0,-4 4 0,-8 0-168,-2-1 1,0 2 0,-1-1 64,0-2 1,-3 2 0,1-2-1,3-5 106,2-1 1,5-2-165,3 0 1,9-8-1,12 0-144,10-5 1,15-10 0,8-3 0,8-1-1278,-26 6 1,2 1 1292,0-1 0,0 1 0,6 0 0,0-1 0,1 1 0,-1 0 0</inkml:trace>
  <inkml:trace contextRef="#ctx0" brushRef="#br0">16891 11502 12102,'-4'-11'-980,"1"1"1,0-1 1820,2 0 1,0 5-794,-3 3 0,-1 3 0,-6 2 14,0 2 1,1 4 0,-1-1 82,0 3 0,-3 0 0,-1 1 0,-2 0 19,-2-1 0,-4 0 1,-3-1-42,-1 2 1,-2-7 0,-3 7-55,0-1 1,-1-1 0,-1 2-1,-1-2 75,0-2 0,6 2 1,3-6-41,3-1 0,1 0-93,8-2-304,4 0 0,11 0 1,10 0 239,6 0 1,7-5 0,4-1 0</inkml:trace>
  <inkml:trace contextRef="#ctx0" brushRef="#br0">16476 11928 13930,'0'-11'-570,"0"0"1,0 1 0,0-1 0,0 0 1116,0 1 0,-1 4 1,-2 1 175,0 0-627,-5 4 0,2-2 0,-4 6 1,2 4 9,1 3 1,3 0-85,-3 1 0,1 0 0,-1-1 0,3 1 110,-1 0 1,4-1-322,-3 1 1,2-4 392,-2 0 0,3-3 334,-3 3 574,3-5-453,1 3-635,0-5-328,0-5 1,0 3-102,0-5 0,0 3 150,0-3 0,1 1 155,3-1 1,-3-3 0,4 5 194,0-1 0,-4-4 77,2 3 0,-1 1 737,-2-1-530,0 0 1,0 0-100,0 0-398,0 4 1,-2-1-1,0 5 180,-2 2 1,-3 7 0,4 5-249,0 2 1,-1 2 0,0 6 0,2 4-274,1 5 1,1 1-1,0 5 178,0 4 0,0-2 1,0 5 105,0 1 0,3-2 0,2 1 0,0-4 44,-1-2 0,3-4 0,-3-2 86,-2-2 1,1-6-1,-1-2 222,2-2 1,-1-3 0,-3-1-30,0-1 1,1-5 409,3 1-509,-3-2 0,9-7-61,-3-1 1,2-3 0,2-1-135,-1 0 1,5-1 0,0-1 146,1-2 1,-1 1 0,2 3 0,1-2 76,-1-1 1,3 2 0,-3-3 4,4 3 0,0 1 0,-1 0-68,-2 0 0,1 0 1,-4 0 8,1 0 1,-6 0 0,1 0 27,-2 0 0,-4 1-100,-2 3 0,-3-2-42,-3 5 1,0-3-1,-4 3 1,-1 2 58,-1 4 0,-2 4 0,0 4 0</inkml:trace>
  <inkml:trace contextRef="#ctx0" brushRef="#br0">17263 12055 10140,'-11'-16'-900,"1"0"0,0 6 1134,3-1 0,4 5 0,6 3 149,4 1 0,3 8 0,2 4 0,2 4-17,4 2 0,-2-1 1,3 1-203,3 0 1,0 1-1,4-1 1,-1 0-122,-1 3 0,5-2 0,-3-1 1,0 0-433,0-3 1,2 2-1,-3-1-169,-1-1 0,-7-5 1,-3-2-1099,-2-1 1072,-1-1 1,-10-4 557,-4 0 1,-6-10 0,-1-2 0</inkml:trace>
  <inkml:trace contextRef="#ctx0" brushRef="#br0">17561 12034 10140,'0'-21'-209,"-4"-4"1,1 1-198,0 4 0,2 4 820,1 5 174,0 5 1,-4 14-243,-4 10 1,-1 8 0,-2 0-166,1 1 1,-4 2-1,-2 4 1,0 1 84,-3 1 0,0 1 0,0-4-332,1 0 0,2 3 1,-3 1-298,1-2 1,6-2-1,2-5 1,5-4-964,4-5 1308,1-5 0,9-2 0,3-6 0</inkml:trace>
  <inkml:trace contextRef="#ctx0" brushRef="#br0">17837 12130 12353,'-13'-6'860,"3"2"-405,6 3 0,3 7 0,5 3 1,-2 6-223,-1 1 0,0-2 1,2 4-262,0 1 1,4-2 0,-2 0-222,1 2 1,0-2-1,2 0-38,-1 2 1,0-2 0,5-1 201,2 0 1,-2-2-1,4-3 1</inkml:trace>
  <inkml:trace contextRef="#ctx0" brushRef="#br0">19114 11789 8440,'0'-15'65,"0"2"1,0-4-1,0 2 1,1 3 256,3 4 0,-2 0 0,5 3 0,1 0 91,2 0 1,0 2 0,0 4-188,-3 3 0,6 3 1,-2 6-87,0 1 1,5 5 0,-1-2 0,2 4-109,2 0 0,-3 4 1,2 0-538,1-2 0,-3 3 1,2-1-93,1-1 0,0 2 0,-1-3 0,-3-3 597,0-4 0,2-4 0,4-2 0</inkml:trace>
  <inkml:trace contextRef="#ctx0" brushRef="#br0">19507 11662 8523,'-16'-11'0,"0"0"-7,6 1 1,0 5 0,2 5 0,1 6 323,-1 3 0,-2 7 0,-2 1 1,-1 5 145,-1 2 1,-5 0-1,3 4 1,-2 2-355,0 1 1,1 4 0,-5 1-463,1-2 1,1-1 0,2-2-53,4-3 0,3 2 0,4-5 405,4-2 0,2 0 0,1-2 0</inkml:trace>
  <inkml:trace contextRef="#ctx0" brushRef="#br0">19805 11885 8419,'-5'-11'0,"4"-3"277,-2 0 1,10 5 0,3 5 0,2 3-183,0 1 0,-2 5 0,-2 3 0,-1 4 80,1 2 1,-2 4 0,0-3-200,-1 1 0,2 2 0,-2 3 56,0 1 1,-2-5 0,2 1-1,-2 0 143,1-2 0,3 0 1,-4-6 161,0 1 1,-1-1-1,0-2-400,2-1 0,4-5-293,-1 2 0,3-2 356,0 2 0,1-3 0,0 4 0</inkml:trace>
  <inkml:trace contextRef="#ctx0" brushRef="#br0">21018 11544 9931,'-10'-15'-217,"4"3"1,-3-1-1,9 5 248,9 4 0,2 8 0,3 3 0,-1 3-72,1 0 1,-1 4 0,5 2 605,1 0 1,1 2 0,0 3 0,-1 1-317,-1-1 0,-2-1 0,3 0-592,-1 1 0,-4-3 0,3 5 0,-2-5-825,-2 1 1,-1-2 1128,-1 1 0,-1-5 0,1 2 0</inkml:trace>
  <inkml:trace contextRef="#ctx0" brushRef="#br0">21326 11544 8583,'-10'-21'0,"-1"6"369,0 4 1,1 6 0,-1 9-156,0 3 1,-3 7 0,0 4 0,1 2 50,1 1 1,2 2 0,-2 1-673,-2 0 0,2 6 0,-2-3-497,2 0 0,2-1 904,3-4 0,-7 4 0,2 1 0</inkml:trace>
  <inkml:trace contextRef="#ctx0" brushRef="#br0">21496 11544 10569,'17'-21'-67,"4"1"0,0 2 174,7 4 0,2 4 0,1 2 0,-1 5-42,-2 2 0,-8 2 1,0 2-1,-3 6-26,-4 4 0,-1 0 0,-3 4 0,-2 2-212,-3 1 0,-4 2 0,-4-2-150,-3-2 0,-4 2 1,-2-4 173,-1 1 0,4-2 0,2-4 235,0-1 157,3-4 1,5-1 0,8-5 134,1 0 1,5 0-1,0 1 1,-1 2 54,-1 0 1,-6 5-1,-2 0-72,-3 1 0,-4 6 0,-5 2-402,-10-1 1,-4 6-1,-9-2 1,-2 2-215,0-2 1,0 1 0,1-7-459,0-1 0,6-3 0,5-3 709,6-3 0,7-8 1,4-1-1</inkml:trace>
  <inkml:trace contextRef="#ctx0" brushRef="#br0">22209 11215 8509,'11'-11'56,"-1"0"1,2 1 0,2-1 0,4 2 0,1 0 226,-1 2 0,2 4 0,-2-3 0,2 1 0,2 3 122,3 1 1,-3 1-1,3 1-380,-2 2 1,-3 0 0,-1 5 0,-3 3-129,0 2 1,-3 5-1,-6 0-11,-4 2 1,2 6 0,-2 3 0,0 1-100,-2 2 1,-1 5 0,-1 2 57,-3 2 0,3 1 0,-2-2 73,1-1 1,2-6 0,2 0-1,1-4 338,4-3 1,-1-3 0,0-5 168,-1-4 1,-2-2 0,-3-1 143,0-1 0,-1 1 1,-2-1-1,-6 2-240,-4 3 0,-3-2 0,-6 4-909,1 2 0,0 1 0,0 2-1098,-1-1 1678,1 0 0,0 5 0,0 1 0</inkml:trace>
  <inkml:trace contextRef="#ctx0" brushRef="#br0">13774 10587 13383,'26'-5'-290,"0"0"0,4-3 0,-2 1 1,3-2-1,2-3 488,2-2 1,6-5-1,-4 1 1,1-2-1,-2-3 82,-3-1 1,0 0-1,0-3 1,0 0-1,-3 1 3,-3 0 0,-2-4 1,-4 3-1,-1-2-168,-2 1 1,-3 4-1,-5-2 1,-3 0-71,-4-2 1,-3-6-1,-3-2 1,-6 1-72,-4-2 0,0-4 0,-6-8 1,-2-2-1,-2-3-13,-1 0 1,0 0 0,1 5-307,-2 3 0,-5 1 0,2 6 0,-3 9-128,-1 9 1,-4 10 0,-5 10 328,-3 7 0,-3 11 1,22-3-1,-2 2 1,0 2-1,0 1 81,0 1 0,0 3 0,0 2 1,1 3-1,0-2 0,2 1 25,1 0 1,0 0-1,1 1 1,0-1-1,1-1 1,1 0 186,0-2 0,1 1 1,-1 2-1,1 1 1,-13 21-1,6-3 287,6-4 0,9-5 1,8-6-407,1 1 1,12-4 0,5-5-1,9-3-1032,8-2 1002,4-5 0,9 4 0,3-6 0,1 0 0,1-3 0</inkml:trace>
  <inkml:trace contextRef="#ctx0" brushRef="#br0">17529 14236 8421,'0'-10'-24,"0"-1"1,0 1 0,0-1 0,0 0 0,0 1-29,0-1 0,0 0 0,0 1 0,0-1 225,0 0 1,0 1-1,1 0 1,2 2 66,0 1 0,1 0 0,-4-4 1,0 1 32,0-1 1,0 0-1,0 1 1,0-1 104,0 0 0,0 1 1,0-1-151,0 0 1,0 1-1,0-1 1,0 1 229,0-1 1,0 0-198,0 1 1,0-1 0,0 0 66,0 1 1,0 3-143,0-1-252,0 6 1,-2-1-5,-1 6 0,1 4 0,-4 7 0,0 5 26,0 5 0,2 4 1,-3 8-1,-1 3 50,-2 2 0,3 2 0,0-1-27,-1 1 0,2-1 1,0 0-1,1-3-10,3-4 0,1-3 1,1-3-14,0-5 1,1-7-1,3-6-73,3-7 0,7-8 0,4-7-86,2-6 0,1-4 0,0-3 13,1 0 0,0-2 0,2 2-43,0-1 1,1 5-1,-3 6 1,-1 2-14,0 1 0,0 6 1,-1 1 108,-2 3 1,-1 3 0,-4 4 182,1 5 1,0 2-1,-4-1 58,-3 2 1,-3-6 0,-4 3 1079,0-2-423,0-4 0,0-13-474,0-10 0,-3-5 0,-1 1 0,2-3-64,1-3 0,-3-3 1,1-1-516,0 0 1,6 0 0,1 1-499,2 3 1,1 2 0,4 7 789,0 5 0,4 0 0,2 8 0</inkml:trace>
  <inkml:trace contextRef="#ctx0" brushRef="#br0">17625 14119 8204,'-17'0'-198,"-2"0"0,5 2 1,1 0-1,2 3-8,4 1 0,3-3 0,4 4 0,0 1 123,0 2 1,0-3 82,0 0 0,0 0 0,0 4 0</inkml:trace>
  <inkml:trace contextRef="#ctx0" brushRef="#br0">19529 13247 8217,'6'-21'115,"3"-1"0,-2 2 0,3 3 321,0 2 1,0 4 0,-2 0 870,-1 0-1101,-5 5 0,2 2 0,-8 4 0,-3 0-141,-2 0 0,-2 4 0,1 2-74,-1 0 1,-4 4 0,-2-3-105,0 2 1,-3 2 0,4-1-310,-1 1 1,-3 0 0,4-1-1,-1 1-274,3 0 1,-1-1-1,0 1 696,2 0 0,2 4 0,0 1 0</inkml:trace>
  <inkml:trace contextRef="#ctx0" brushRef="#br0">19401 13183 7346,'-6'-11'-450,"1"4"787,5 0 1,0 0 1541,0-3-1301,0 4-623,0 1 1,4 6 321,-1 3 0,1-2-150,-4 5 1,0-3-796,0 3 737,0-5 176,0 8-208,0-9 0,0 5-41,0-3-214,0-2 29,0 4 1,0-4-324,0 3 0,0-2-222,0 5 534,0-4 1,0 3-15,0-3 269,0-2 330,0 4-85,0-5-192,0-5 1,0 3 156,0-5 1,0 3 424,0-3-328,0 5 1,0-4 218,0 2 27,0 3-408,0-4 0,0 14 0,0 1-163,0 2 0,0 6 0,0 3 6,0 6 1,-4 14-1,0 6-29,-2 7 0,3-22 0,-1 0 0,-1 3 0,-1 1 0,1 1 0,-1 0 28,1 2 0,0 1 1,-1-1-1,1 1 0,0 1 1,1-1-56,0-1 1,1 0-1,-2-1 1,1 0 0,2-1-1,1 0 1,-1 1-1,1 0 24,1 1 1,-1 0 0,1-3 0,0-1 0,0 1-1,0-1-61,1-2 1,-2 0 0,0-1 0,-1 0 0,0 0 0,0 0-42,1 0 1,0 0 0,-4 27 0,0-4 0,-1-4 65,-2-5 0,-1-2 0,-1-3 136,3-1 1,-2-5 0,2-8 221,-3-6 0,3 0 1,1-7 789,1-1-1047,2-6 1,8-2 0,2-5 73,2 0 1,8-5 0,4-3-1,7-4-88,7-2 0,2-2 1,6 2-293,0-4 0,0-2 0,2 0-471,1 2 1,-1-1 0,-5 4-1,-2 0-1257,-1-1 1958,-2-3 0,-3 8 0,0-5 0</inkml:trace>
  <inkml:trace contextRef="#ctx0" brushRef="#br0">20060 13289 8400,'0'-10'-223,"0"-1"1,0-1 0,0-1 0,0-1 0,0 1 1005,0 1 1,0 1 0,0-2 1567,0-2-1873,0 1 1,-1 9-1,-1 5-379,-2 6 0,-4 12 0,2 5 1,-1 3-177,0 3 1,0 2 0,-4 1-526,1 0 1,3 0 0,1 0-1,1-1-192,3 1 1,0-4 0,2-5 289,0-4 1,5-5 0,3-7 373,5-3 0,4-5 0,5-6 0,2-9 273,1-6 0,4-2 0,-1-4 409,-1-2 0,-1 1 0,-5-1 127,0 2 0,-4 4 1,-3 0-1,-3 6 1519,-4 3-1417,-3 4 1,-5 5-849,-2 2 0,0 3 0,-4 2-573,-1 3 1,2 0-1,-1 5-1144,-1-2 1,2-5 1783,-1 2 0,0-3 0,-4-1 0</inkml:trace>
  <inkml:trace contextRef="#ctx0" brushRef="#br0">20497 13236 8339,'0'-10'-169,"-2"0"823,-1 3 0,2 4-39,-3 6 1,-1 4-1,2 6-426,0 1 0,2 5 0,1-1 1,0 2-64,0 1 0,5 1 0,2-2-257,3-3 1,1 2 0,4-4 63,2-2 1,3-3 0,2-3 0,-1-3 71,0-3 1,4-6 0,0-3 307,-2-5 1,-5-5-1,-4-7 1,-2-3 0,-6 1 0,-2 0-34,-3 1 0,-6 1 1,-2 4-1,-4 1-638,-3 2 0,-2 4 260,-6 7 98,1 2 0,-5 10 0,-1 0 0</inkml:trace>
  <inkml:trace contextRef="#ctx0" brushRef="#br0">20358 13438 8298,'0'8'-1246,"0"-1"1703,0 1-107,0-3 1,5-1 0,2-4 0,3-1 108,0-2 1,1-4 0,-2-6-101,-2-2 0,3-4 1,-3 2-1,1-3-12,-1-2 0,-2 1 1,-5 0-333,0-1 1,0 1 0,-1 1-16,-3 2 0,-6-2 0,-7 4 0</inkml:trace>
  <inkml:trace contextRef="#ctx0" brushRef="#br0">20231 13960 8216,'-5'-21'246,"4"-3"1,-3 3 0,2 5 0,-1 6 622,0 2 1,-2 6 0,3 0 0,-3 5-684,-1 8 1,0 4-1,-2 8 1,1 2-566,-1 3 1,2-1 0,0 2-32,1 0 1,2 2 0,1 0-1,0-3-369,-2-3 0,1-4 0,3-3 1,0-4 328,0-2 0,5-6 0,2-3 541,2-2 0,2-10 1,-1-4-1,1-4 377,0 0 0,-1-1 0,1-3-4,0-1 1,0 6 0,2 0 382,2 1 1,-1 4 0,-4 0-519,1 2 1,0 3 0,-1-1 0,2 4-480,2 2 1,-2 1 0,2 0-81,-2 0 1,-1 0-144,-1 0 1,-2-4 0,-3-1 0,0-1 47,-2-2 0,-2 2 0,-2-2 266,-3-4 0,2 2 1,-4-5-191,1 4 249,1 0 0,0 0 0,-2 1 0</inkml:trace>
  <inkml:trace contextRef="#ctx0" brushRef="#br0">20688 13992 8274,'-9'-14'0,"0"1"0,2 3 0,5-1 0,-2 10 0,8-2 0,-2 6 0,5 4 1054,2 3 1,-1 0 0,0 1 0,-1 0-359,1-1 1,-2 5-1,1 0-1760,2 1 0,-3-1 0,0 2 1064,-2 2 0,5 1 0,-4 2 0</inkml:trace>
  <inkml:trace contextRef="#ctx0" brushRef="#br0">20124 14768 8361,'0'-21'560,"0"1"1,0 2 838,0 4 0,0 8 1,0 6-1113,0 6 1,1 8-1,3 5-581,3 5 0,0 0 0,3 3 0,1-1-353,1-3 1,0 0 0,-1-2 0,1 2-357,2 1 0,-2-6 0,2 0 774,-2-5 1,-2-4-1,1-2 1,-2-4 245,-2-6 1,2-4 0,-6-7 601,0-4 0,-2-2 0,-1-1 360,0 0 1,0-1-1,1 2-15,2 3 0,-1 1 1,1 6-1,0-1-404,0 0 0,-1 5-744,6 3 0,-1 2 0,2 2-175,-2 2 1,3 0 0,-3 3-1106,2-2 0,-2 4 700,0-5 1,-4-1-1,1-4 326,1-1 1,-4-7 0,3 1 55,-3-4 0,-1-5 382,0 4 0,5-10 0,1 2 0</inkml:trace>
  <inkml:trace contextRef="#ctx0" brushRef="#br0">20582 14715 8358,'4'-10'294,"3"-2"0,6-1 0,3-1 0,2 1 313,4 1 0,0 2 0,7 2 0,0 2 0,1 1 37,-2 3 1,1 2-1,-7 4-681,-2 3 0,-6 6 0,-1 2 0,-3 2-97,-3 1 0,-6 3 0,-1 1 0,-6 2 72,-3 1 0,-7 1 0,-1-3 85,-3 2 1,-2 1-1,1-4-5,0 0 0,4 0 0,3-8 0,2-1 718,2-1-402,4-1 1,7-5 0,9-3-418,7-1 1,4-6 0,4-1-1,3 1-363,3-1 1,1-2 445,0 3 0,0 1 0,0 3 0</inkml:trace>
  <inkml:trace contextRef="#ctx0" brushRef="#br0">21337 13321 8359,'-5'-15'-122,"4"3"0,-3-2 1,3 1-1,1 0 110,0-1 1,1 3-1,3 4 1,4-1 522,5-2 1,3-4 0,2 0 0,0 1-141,1 1 0,2-2 1,3-1-109,1-2 1,0 4-1,-4-1 1,-1 3 237,-2 4 0,1-1-408,-5 4 0,-4 1 0,-4 4 1,-1 2-109,-3 5 1,0 7 0,-2 6-50,0 6 1,-5 5 0,-1 5 0,0 6-46,3 5 1,1 5 0,2 4 47,0 3 0,0-24 1,0 2-1,1 1 1,1 2-112,1 2 0,1 0 1,-1 2-1,2 0 1,3-1-1,2 0 0,0 0 1,0 0 168,1 0 0,2 0 0,-1 0 0,2 0 1,-1-1-1,1 0 59,-3-3 0,-1 0 0,0-4 1,-1-1-1,-3-2 0,0-1 1,-2-1-1,0-1 35,0 1 1,-2 0 0,-4 27-1,-9-3 184,-6-4 0,-7-4 1,-5-4-1,-3 0 501,-3-1 1,1-8-1,-4-3 151,1-4 1,-2-3 0,4-6-328,0-4 0,5-2 0,4-2-152,4 1-2254,8-5 1,5-1 1805,24-5 0</inkml:trace>
  <inkml:trace contextRef="#ctx0" brushRef="#br0">22454 13609 8283,'0'-23'45,"0"0"0,0 7 0,1 0 0,1-2 685,2 1 1,4 2-1,-2 4 1,1 2 1301,0 2-1994,-4-3 0,0 10 1,-8-1-53,-5 4 1,-2 5 0,-6 0 0,-1 4-286,-1 2 0,-6 1 0,-1-2-61,0 2 0,0 0 1,3-2 210,-1 1 1,1 0 0,6-3-1,1 0 180,2-1 1,2-3 0,6 0-45,3 2 0,3-3 0,1 1 80,0 1 1,1 2 0,1 1 0,3 2-13,1 2 0,0 3 1,2 0-44,-1 2 0,-4 6 0,0 1 1,-2 1 0,-2 4 0,-2-2 0,-4 6 157,-3 2 0,-2 4 0,-1 4-110,-1-1 1,-4 2 0,4 0-23,1-2 0,1 1 1,3-4 20,2-4 1,3-7 0,9-5 0,6-3 54,5-2 1,4-8 0,3-3 15,2-5 1,5-4-1,7-1 187,1 0 1,-3-1 0,3-3 0,0-3-128,0-2 0,-3-3 0,3-1-295,-1-1 0,-5 1 0,-6 4 0,-3 4-519,-3 0 1,-6 0 0,1 3-249,-4-2 1,-5 2-1631,-2 5 2502,-3 3 0,-10 5 0,-3 0 0</inkml:trace>
  <inkml:trace contextRef="#ctx0" brushRef="#br0">22709 13885 8315,'-5'-10'745,"3"-1"0,-4 0-108,1 1 1,3 4 0,5 2 0,6 4-169,4 4 0,0 2 0,4 6 1,2 2-215,1 3 0,2 1 0,0 2 1,2 3-861,1-1 0,-1 4 0,-2 0-174,-1 1 1,0-2 0,1 4-1787,-1 0 2565,-5-3 0,0 0 0,-6-4 0</inkml:trace>
  <inkml:trace contextRef="#ctx0" brushRef="#br0">22986 13811 8309,'-11'0'204,"0"-4"157,1 1 0,-1 0 1,0 8-1,0 6 107,-4 5 0,4 4 0,-4 3 0,2 2-5,-1 3 1,2 4 0,-3 2-439,0 2 1,6-1 0,-1-3-396,0 0 0,2 0 0,1-1 0,3-3-2253,3-3 2623,1-7 0,5 2 0,1-4 0</inkml:trace>
  <inkml:trace contextRef="#ctx0" brushRef="#br0">23209 14066 8187,'0'-16'0,"1"4"935,3 5 1,2 4-1,4 1-431,1 4 0,-4 8 1,0 5-1,1 2-225,2 2 0,-3 2 1,-1 3-1,-2 0-518,-1 0 0,-1-1 0,1-2-385,0 0 0,1-1 0,-4-1-1819,0-1 2443,0-5 0,0 7 0,0-4 0</inkml:trace>
  <inkml:trace contextRef="#ctx0" brushRef="#br0">23836 13704 8308,'0'-10'599,"0"-1"0,0 1 0,0-1 550,0 0 1,2 2-820,1 2 0,1 3 0,5 8 0,3 3-133,0 2 1,4 7 0,2 1-1,2 3-45,1 2 1,2-1-1,1 1-331,0 3 1,1-1-1,-4 3-299,1-1 0,-5 0 0,0-2 0,-2 1-106,-2-2 1,-4 0 0,-3-3-762,-2-2 0,0-3 1345,-4-4 0,-5-1 0,-1 1 0</inkml:trace>
  <inkml:trace contextRef="#ctx0" brushRef="#br0">24134 13683 8464,'0'-10'296,"0"-5"1,0 1 0,0 1 570,0 1 0,0 5 1,-1 1-382,-2 2 1,0 5 0,-4 6-319,-1 2 1,-2 7 0,0 1 0,-2 5-61,-2 3 1,1-2 0,-5 6-28,-1 0 1,-1-2-1,-1 2 1,-1 0-379,1 2 0,0 1 1,0 0-143,-1 0 0,1-5 0,1-1 0,2-2-494,4-3 0,3 1-1174,4-8 2107,3 1 0,13-9 0,3-2 0</inkml:trace>
  <inkml:trace contextRef="#ctx0" brushRef="#br0">24219 13928 8431,'5'-21'246,"-3"0"0,7 4 436,3 3 1,-2 2 0,6 1 0,-2 2 59,0 2 0,4 2 0,-4 5-310,-1 0 0,1 5 1,-2 2-1,-3 3-277,1 4 0,-6 3 1,0 4-166,-3 1 0,-1 0 0,-1 2 1,-3 1-94,-3-2 1,1 0 0,-1-2 73,-1 0 1,-1 0-1,-2 1 19,0-1 0,4-4 1,1-3-1,2-2 276,1-2 0,8-4 0,6-2-395,5-3 0,10-1 1,6-1-665,6-3 1,0 2 792,1-5 0,0 0 0,3-4 0</inkml:trace>
  <inkml:trace contextRef="#ctx0" brushRef="#br0">24804 13630 8309,'2'-8'98,"1"4"411,-2 5 0,9 13 1,-3 2-1,2 0-70,2 3 1,3 5 0,0 1-799,-1-2 1,-1 3 0,-1-1 0,-1 0-796,1 1 1154,-5-3 0,3 7 0,-3-2 0</inkml:trace>
  <inkml:trace contextRef="#ctx0" brushRef="#br0">25006 13630 8309,'0'-11'-895,"0"1"1694,0 4 0,-1 2 0,-2 8 1,-4 4-243,-3 5 0,0 4 0,-2 4 1,-1 0-934,-1 0 1,-4 1 0,4 0-1,1 2-466,1 1 0,-2 1 0,1-3 842,3 2 0,0 0 0,4-4 0</inkml:trace>
  <inkml:trace contextRef="#ctx0" brushRef="#br0">25092 13747 8309,'10'-15'469,"6"-1"0,1-1-115,3 2 1,-2 5 0,-1 3 0,-1 3 94,1 3 1,-4 1 0,0 1 0,-4 3-438,-2 3 0,-4 3 0,-1 3-551,-4 2 1,-4 3 0,-6-1 0,-1 1-161,-1-1 1,-5-4-1,2 3 395,1-1 0,-3-3 0,5 2 311,1-2 0,1-1 0,2-1 269,3 1 1,4-4 0,6-1 157,4-1 1,4 2 0,2-2-1,1-1 669,-1 1 1,-1 3 0,-1-2-488,-1 0 0,-4 4 0,-2-3-539,-3 2 1,-7 1 0,-5-2 0,-4-1-275,-2 1 1,-3 0 0,4 1-747,-1-2 0,1-5 1,4 3 942,1 0 0,-6-4 0,5 4 0</inkml:trace>
  <inkml:trace contextRef="#ctx0" brushRef="#br0">25198 13417 8309,'32'-5'33,"-5"0"1,-1-6 272,0 0 1,-1 2-307,0 2 0,-1 2 0,-8 5 0</inkml:trace>
  <inkml:trace contextRef="#ctx0" brushRef="#br0">25336 14034 8309,'-31'22'0,"-6"4"0,-12 1 0</inkml:trace>
  <inkml:trace contextRef="#ctx0" brushRef="#br0">19773 11928 8367,'-6'-11'-529,"3"0"641,2 1 0,1-1 0,1 0 203,2 1 1,3 3-1,5 1 1,0 0 290,-1 0 0,1 4 0,1-2 0,1 3-434,1 1 0,1 5 1,-2 2-316,1 2 0,1 8 0,-5 4 0,1 5-146,-1 1 1,0 7 0,-3-1-1,-3 3 4,-3 1 0,-2-2 0,-3-2 293,-3 3 1,-4-8 0,-2 0 386,-1-4 0,0-7 42,3-3 1,5-8 0,4-6-261,4-6 0,9-4 0,8-2-529,5-2 1,3 2 0,6-1 351,2 5 0,3-1 0,5 3 0</inkml:trace>
  <inkml:trace contextRef="#ctx0" brushRef="#br0">893 12311 8365,'-10'0'568,"-1"0"1,1 0 502,-1 0 1,4 0-829,0 0 1,9 0-1,2 0 1,4 0-1,4-2-3,2-1 1,-1 2 0,5-4-1,-1 1-108,0 1 0,3-1 0,-3 3-171,-1-2 1,4 1-1,-2-1 1,1 2-334,-1 1 1,0 0-1,-2 0-401,0 0 0,-3 0 0,2 0-1087,-4 0 0,-1 4 1860,-3 3 0,-2 8 0,-5 1 0</inkml:trace>
  <inkml:trace contextRef="#ctx0" brushRef="#br0">989 12449 8303,'0'-11'176,"-1"4"1,-1 0 311,-2-1 0,1 2 0,1-1 122,-1-1 1,2-2-215,-3-1 0,4 2-43,4 2 1,-3 1-93,2 2 1,-1 4-1,-2 0-75,0 6 1,0 5 0,0 3-113,0 4 1,-2 3 0,0 3 0,-3 3-225,-1 4 0,-1-2 1,-5 8 3,-2 0 1,2 3 0,-3 7 11,0 3 1,3-1 0,-2-6 0,3-1 134,4 1 0,-1-2 0,4-2 79,2-3 0,1-7 0,1 0-29,0 0 1,0 2-1,1 1 1,1 0-181,2 0 0,-1 0 1,-3 0-74,0 0 1,0-4-1,0-1 102,0-1 1,0-4 0,-1-6 0,-1-1 119,-2-2 0,1-4 220,3-2 1,1-5-101,2 2 0,0-3 0,4-1 1,1-1 61,2-3 1,0 3 0,2-4-75,2 1 0,-1 2 1,4-2-78,-2-1 0,4 3 0,-1-4 0,1 0-132,-2 0 0,2 2 0,-5-2-540,-1 2 1,-1-3-754,-1 3 0,-5-1 1374,-3 2 0,3-3 0,0-5 0</inkml:trace>
  <inkml:trace contextRef="#ctx0" brushRef="#br0">1564 12247 8365,'0'-11'7,"0"4"1,-2 0 0,0-1 0,-2-2-1,2 0 437,1-1 1,1 0-1,0 1 109,0-1 0,0 0 0,0 1 0,0-1 151,0 0 0,1 4 0,1 0 872,2-1-1493,0 3 0,-4 5 0,-2 7 57,-1 3 1,0 6-1,-4 4 1,-1 5-234,-1 2 1,-1 5 0,2 4-286,1-2 0,3-2 0,-2-2 38,2-2 0,0-1 0,4 0 1,0-4-26,0-4 0,6-7 0,3-2 204,4-5 1,5-5 0,-2-5 72,0-5 0,2-3 1,3-8-1,0-2 161,1-3 0,-5 2 0,0-1 11,-2 3 1,3 1 0,-4 0 193,-1 4 1,-1 3-1,-1 6 103,-1 5 0,-4 4 0,-1 5-212,0 5 1,-4 6 0,2 0-205,-1-1 0,1 3 0,1-4 0,-2-2-12,-1-2 255,-1-5 0,0-2 0,0-9-84,0-5 1,0-7 0,0-7 129,0-1 0,4-3 1,-1 2-1,0-1-91,-2-3 1,0 1-1,1 0-364,2 5 1,3 1-1,-2 3-1528,1 2 0,-3 4 108,4 7 1,-4 3 1620,0 8 0,-6 7 0,-3 5 0</inkml:trace>
  <inkml:trace contextRef="#ctx0" brushRef="#br0">2234 12098 14228,'0'7'964,"0"0"1,0 1 0,0 2 0,0 0-227,0 1 0,0 0 0,0 0 0,0 2 1,-2 3-490,-1 0 0,2 1 1,-3 2-1,2-3-355,-2 0 1,3 1 0,-2-2-690,1-2 1,-1-2-276,-1 0 0,2-5 0,5-2 1070,5-3 0,6-1 0,2 0 0</inkml:trace>
  <inkml:trace contextRef="#ctx0" brushRef="#br0">16072 10002 8319,'5'-11'162,"-3"2"0,4 0 0,0 2 1,0-1 339,2-2 1,-3 3 0,-1 1 775,1 2-1080,-4 0 1,3 4 0,-8 1 48,-3 3 0,-3-2 0,-3 4-143,-2-1 0,-4 0 1,1-3-1,-6 3-61,-4 1 1,-4-4 0,-3 3-1,-1-2-34,-2 1 0,2 1 0,-1-3-103,0 1 1,3 1 0,5-4 0,4 0 1,4 0-1,2 1-344,2 3 249,8-3 0,1 4 1,13-5-282,5 0 1,1 0 0,4 0 468,1 0 0,0 4 0,6 2 0</inkml:trace>
  <inkml:trace contextRef="#ctx0" brushRef="#br0">15455 10363 8407,'-18'-4'487,"2"-2"1,0 0 1811,3 2 0,7 3-1504,6 1 1,9 0 0,6 1-460,1 3 1,6-3-1,4 3 1,0-3-234,0-1 1,3 3 0,-2 1-666,1-2 1,2-1 0,-2-1 0,0 0-991,0 0 1,-4 0 1551,1 0 0,2 0 0,0 0 0</inkml:trace>
  <inkml:trace contextRef="#ctx0" brushRef="#br0">15083 9938 8333,'-11'-20'0,"0"2"658,1 4 1,3 7 0,1 6 411,1 6 0,0 4 0,3 8-824,-2 2 1,1 5 0,2 2 0,-2 1-377,0 3 1,-2 1 0,3-1-384,-2-1 1,-1 0-1,3-4-457,-2-1 1,1-2-1,3-2-384,0-2 1576,0-7 0,0-13 0,1-7 147,3-4 0,1-5 0,6 3 0,0-1 305,-1 1 0,2 1 0,1 4 189,1 3 0,5-1 1,-1 5-663,2 0 1,-2-2 0,0 2 0,2 1-332,3 0 1,0 6-1,2 1-16,-3 1 0,-4-4 0,-1 1-214,2-1 0,-3-2 0,-2 0 0,-3-2 349,-4-1 1,-3-4 0,-4-7-1,0-4 382,0-2 0,0-3 0,0-1-799,0-5 1,0-2 0,0 1 427,0 1 0,5 3 0,1 5 0</inkml:trace>
  <inkml:trace contextRef="#ctx0" brushRef="#br0">776 10991 8404,'-10'-16'0,"0"-3"1,3 5 0,3 1 0,0 1 652,0 1 1,1 0 0,3 1 2867,0-1-1771,0 1-1539,0 4 0,0 3 0,0 9 0,0 6-149,0 3 1,0 8-1,-1 5 113,-3 3 1,3 2 0,-3 1-1,3 3-1454,1 1 1,0-4-1,0 2 514,0-3 0,0-3 0,1-1 78,3-4 1,3-5 512,7-6 1,-1-5 0,4-11-1,-1-5 209,1-7 1,-1-6 0,3-5 192,-1-4 0,0 0 0,2-1 115,-2 2 0,1 5 1,-4 1-1,1 4-76,3 3 0,-2 4 0,1 5-168,1 2 1,-3 5-1,2 6 1,0 2 38,-2 2 1,-1 3 0,-4 2-202,0 0 0,-1-3 1,1 0 211,0-5 187,-5 2 1,-2-14 0,-4 1-1,-1-6 366,-2-1 1,0-6 0,-3-1-431,2-3 1,-1-5 0,2 0-323,0 1 1,-1-2 0,6 0 0,1 0-937,4 0 1,7 5-1,4 4-793,2 2 1779,1 6 0,5-6 0,2 4 0</inkml:trace>
  <inkml:trace contextRef="#ctx0" brushRef="#br0">1649 10661 8593,'-6'-7'223,"1"1"466,0 2 0,3-1 0,-5 3-1,-1-2 0,2 4 1,0 5-1,0 2 8,0 5 1,2-1 0,-2 7-395,2 1 0,0 2 0,3 3 0,-1 1-206,-2-1 0,1 3 0,3 1-133,0 3 0,0-3 0,0-1-410,0-1 1,0-1 0,0-4 0,0 0-1222,0-4 0,4-1 290,3-6 0,3-4 0,0-2 1378,1-3 0,0-6 0,-1-1 0</inkml:trace>
  <inkml:trace contextRef="#ctx0" brushRef="#br0">1457 10502 8538,'0'-17'0,"0"-2"0,0 5 683,0 1 1,1 1 0,4 2-1,6-1 1,5 0 124,4 1 1,6 4 0,4 1-753,4 0 1,3 4 0,3-2 0,-2 1 29,-2 2 0,0 2 1,-5 1-225,-3 4 1,-3 6 0,-7 3-105,-4 0 1,-7-2 0,-4 4 0,-3 1 540,-3 1 1,-3-2-1,-5 0 148,1 1 0,-5-3 0,0 1 103,-1-2 0,3-1 1,-2-3-201,4-1 0,1-2-1557,3-1 1,3-5 0,9 3 1206,6-1 0,4 2 0,6 5 0</inkml:trace>
  <inkml:trace contextRef="#ctx0" brushRef="#br0">1755 12981 8505,'-5'-17'253,"3"1"1,-5 3-1,-1-1 976,-2 1 1,-1 6 0,1 4-762,-1 6 0,1 7 0,-1 8 0,1 2-370,3 1 0,-1 5 1,3 3-308,-1 1 0,4 2 0,-1-1 0,1-1-556,2-2 1,2-4 0,1 0 187,4-1 0,3-8 1,1-4-1,2-6 276,2-4 1,4-6-1,-3-3 450,1-5 0,2-4 0,-4-5 0,0-2 317,1-1 1,1 1-1,-2 2 225,-2 1 1,-2 3-1,0 2-13,0 0 1,-1 3-1,0 5-440,-3 1 1,2 5-1,-2-2 1,3 4-215,0 4 1,-2 1 0,-1 5-829,1-3 0,-2 1 324,1-4 0,-5-2 582,2-5 0,-3-4 0,-2-8 20,-3-2 0,0-3 0,-5-2 0,3 1-519,2 0 1,-3 4 0,3 3 396,2 2 0,-9 1 0,-1 1 0</inkml:trace>
  <inkml:trace contextRef="#ctx0" brushRef="#br0">2319 13002 8242,'0'-10'28,"1"2"0,1 1 1,2-1-1,-2-1 821,-1-2 0,1 4 0,1 0 0,3-1-202,0-2 0,5-1 0,-2 1 0,5-1-275,3 0 1,-3 6-1,4 1 1,-1 3-152,0 1 1,2 6 0,-6 3-120,-4 4 1,1 10 0,-7-1 0,-2 4-135,-3 4 0,-5 0 0,-6 2-155,-1 0 0,-5 0 1,1-1 222,-2-3 1,0-2-1,2-6 1,4-2 493,2-4 1,2-2-343,-1-1 0,6-6-185,5-5 1,5-5 0,7-6-1,2 1-340,4-1 1,2 1 0,1 2-407,0 1 0,1 5 0,-1-2 0,0 3-962,0 1 1,0 5 0,-4 3 1704,-3 5 0,3 4 0,0 4 0</inkml:trace>
  <inkml:trace contextRef="#ctx0" brushRef="#br0">1734 13768 8505,'-4'-7'20,"1"0"0,0-1 0,2-2 0,1 0 474,0-1 1,0 0 0,-1 1 0,-1-1-1,-2 1 1187,2-1 1,0 0 899,2 1-2238,0 4 1,-1 3 0,-1 10 0,-3 6-267,-1 3 1,3 9 0,-4-2-454,-2 3 1,3 5 0,-1-3-1,-1 3-464,-1 1 0,2-1 0,1-2 270,1 0 0,-2-6 1,3 2-146,2-2 0,-3-7 447,2-2 1,4-7-1,5-4 261,0-6 1,4 1-1,0-5 1,3 0 396,0 1 1,2-2-1,0 4-87,2 2 0,-4 1 0,2 1-154,1 0 0,-6 1 0,2 1 0,-4 3-40,1 1 1,-3-4-1,0 3 98,-2 0 0,0-5 13,-4 0 1,3-5-1,1-7-23,-2-2 1,-1-3 0,-1-4-14,0 0 1,0 0 0,2-1 0,0 0-226,2-3 1,3 2 0,-3 0-604,2 4 1,0 0-1,2 6-3727,0 4 4371,-1-2 0,3 10 0,1-4 0</inkml:trace>
  <inkml:trace contextRef="#ctx0" brushRef="#br0">2266 13917 8363,'0'-10'291,"0"-5"0,0 0 0,1 0 0,2-1 854,4 3 0,4-2 0,2 1 0,2 1 105,2 1 0,-3 6 1,3 2-1073,-2 3 1,0 1 0,-2 3-437,2 4 0,-5 1 1,-4 10-1,-1 1-202,-3 1 0,3 1 1,-2 0-212,0 1 0,-6-2 1,-1-1-1,-1-2-13,0 2 0,1-3 1,1-2 792,0-2 0,-1-5 0,5-1 366,3-2 0,-2 0 1,5-4 15,2 0 0,0 3 1,2 1 427,-1-2 1,-4 4 0,-2 1-1,-3 4-13,-1 3 1,-10-1 0,-5 5-486,-7 1 0,-6 1 1,-5 1-689,-2 1 0,-3-1 0,-4 0 1,-1-1-107,0-2 1,6-4 0,4-7-2046,7-3 0,7-4 162,12-4 2256,2-2 0,19-14 0,4-2 0</inkml:trace>
  <inkml:trace contextRef="#ctx0" brushRef="#br0">2627 13758 8254,'11'-11'72,"-1"-1"1,1-1 0,1-1 0,1 0 727,1-2 1,4 6 0,-3-2 0,1 4-287,-1-1 1,0 5 0,-2 0-1,1 3 1,-2 2 8,-3 3 1,-1 3 0,-3 6-263,0 1 0,-2 5 1,0 0-1,0 4-49,0 6 0,-2 2 0,4 2-66,0 2 1,-3-1-1,4 7-137,-1 2 0,2 2 0,-3 6 0,-1 0-114,2-4 0,-4-3 0,3-5 178,-3-4 0,-6-3 1,-2-4-1,-4-6 164,-3-3 0,-2-7 0,-6 0-140,1-4 0,-1-2 0,-2 1-770,-1-4 1,0-1-1,4-2 1,1 0-2654,2 0 3326,3 0 0,-1-5 0,0-1 0</inkml:trace>
  <inkml:trace contextRef="#ctx0" brushRef="#br0">3287 10683 12591,'-5'-16'-341,"4"4"1,-3-2 0,3 2 0,2 3-1,3 2 1407,3 3 1,2 3-1,2 1-580,0 0 1,3 0-1,1 1 1,2 3-1,3 4 80,3 5 1,1 0 0,4 5-318,2 1 0,0 2 1,-1 3-1,-1 1-24,2-2 1,-4 3 0,-1 0-269,-3 1 0,-2-2 0,-1 2-411,-1-1 1,-5-2 0,1-5 0,-2-1-698,-1 1 1,-1-8 0,1 0-817,0-1 0,-3-6 1943,2 0 1,-1-3-1,6-1 1</inkml:trace>
  <inkml:trace contextRef="#ctx0" brushRef="#br0">3787 10587 8563,'-11'-15'524,"2"-1"1,0 0 108,2 5 0,4 1 0,-4 8 172,-2 3 1,0 9-1,-2 8 1,-1 3-292,-2 4 0,1-2 0,-5 6 0,1 1-277,0 5 1,-3-2 0,2 2-179,-2-2 0,-1-1 0,0 0-35,-1 0 0,2-1 0,1-3 0,3-3-643,1-3 1,0 0-345,5-1 0,4-4 1,2-3-635,3-2 1597,6-6 0,5 3 0,7-3 0</inkml:trace>
  <inkml:trace contextRef="#ctx0" brushRef="#br0">2500 10853 8576,'0'-11'25,"-2"1"0,0-1 1,-2 0-1,1 1 1,-1-2 339,1-2 1,-1 5 0,3-1-1,-1 0 1,-2 1 638,2-2 1,-4 2-767,-1 2 0,-3 3 0,0 8 0,-1 5-231,0 8 1,-3 5-1,0 11-43,1 3 1,2 3-1,4 6 1,4 1-400,2-1 0,1 0 0,1-2-159,2 0 1,4-3 0,9-9 237,5-3 1,2-3-1,5-8 1,1-7 174,2-5 0,2-6 1,0-8 74,-1-8 0,5-5 1,-9-7 271,-2-4 1,-3 0-1,-4-5 1,-3 0 252,0 0 0,-7 0 1,-5-1-1,-3 4 144,-1 2 0,-6 4 0,-4 2-279,-3 1 1,-6 5 0,2 6-250,-3 3 0,-2-1 1,1 7-1,0 0-382,0 2 0,-1 8 0,1 3-230,0 2 1,1 3 0,2 1-606,4 1 0,2 4 1182,1-4 0,1 5 0,-1-2 0</inkml:trace>
  <inkml:trace contextRef="#ctx0" brushRef="#br0">2723 10693 12966,'-7'-7'-789,"0"1"1,0 3 1080,1 4 0,-4 4 0,4 6 0,-1 2-244,0 2 1,-1 4 0,-5-2-1,-1 3 178,1 2 1,0 0-1,0 2 1,-1 1 1391,1-2 1,-4 4 0,0 1-1499,1-1 1,-1 2 0,4-4-1,-1-1-582,1-2 0,1-2 1,3-1-316,2-1 0,1-8 0,4 0-1979,-2 0 2671,0-6 1,4 6 0,0-4 0</inkml:trace>
  <inkml:trace contextRef="#ctx0" brushRef="#br0">2425 10874 12820,'0'-10'-223,"-3"-5"1,-2 1 1206,-1 1 1,4 1 30,-2 2 0,8 4 0,3 2-463,2 3 1,6 6-1,2 2 1,1 4-376,-1 3 0,1 1 1,3 4-207,1-1 1,-5-1 0,1 5-105,1-1 0,0 0 1,-1-1-141,-4-2 1,-2 2 0,-3-2 0,-1 2-423,0 1 1,-6 1 0,1-2 719,-1-3 1,2 8 0,2-2 0</inkml:trace>
  <inkml:trace contextRef="#ctx0" brushRef="#br0">2734 10768 8423,'10'-32'56,"1"1"0,-1 3 0,2 2 0,1 1 0,1 0 475,-1 1 0,-2 6 1,-3 1-76,-1 2 1,-1-3 0,1 4 0,-2 1 275,0 1 1,-4 5 0,3 0-321,-3-2 1,-2 5 0,-2-1 0,-1 1 129,-2 1 1,-1-1 0,-4 5-186,0 3 1,1 3-1,-1 7-92,0 4 1,-3 2 0,-1 3 0,-1 1 98,1 5 0,-3 2 1,3 0-1,-2 3 38,-1 1 1,-1 2 0,0 3-240,1-1 1,-3 3 0,-5 6-139,-1 0 1,2-3 0,-2 1-1,-1-3-83,1-4 1,4-3-1,-2-6 1,2-4 27,2-5 0,4-7 0,3-1-18,2-4 0,5-1-628,0-4 0,5 0-878,-2 0 1,8-3 257,3 3 0,2-3 0,2-1 236,0 0 0,-1 0 1,1 0-1,0 0 1060,-1 0 0,6 4 0,0 2 0</inkml:trace>
  <inkml:trace contextRef="#ctx0" brushRef="#br0">2383 10704 15113,'-22'-37'-1204,"6"9"0,3 0 1220,4 4 1,4 4 0,2 2 0,0 4 1606,0 2 0,2 5 2475,1 0-2838,0 4 0,0 0-750,0 6 1,4 3-1,0 6-90,2 2 1,1-1 0,4 5 0,1 2-346,2 4 1,-1-2 0,5 4-55,1 0 1,1 2 0,1 3 0,0 1-130,1 0 0,-1 1 0,1 2-33,3 0 0,1 4 0,2-3 0,-2-2 137,0-1 1,-3-6-1,2-2 129,-3-2 1,-5-7 0,-2-3 379,0-5 0,-6-3 0,1-4 356,0 3 1,-4-4-815,1 0 1,-5-1-1,3-5 144,0 1-1905,-4-3 1,4 8 1718,-5 0 1,4 4 0,2 7 0</inkml:trace>
  <inkml:trace contextRef="#ctx0" brushRef="#br0">2808 10981 9909,'-21'10'11,"4"1"1,3 1-1,2 1 1,2 2-1,0 0 1,2 1 329,1-3 1,0-1 0,-4-2 0,0 1-286,1 0 1,0-4-1,2-1 1,1-2-602,-1-1 1,3-3 164,1-4 0,8-3 0,3-7 158,2-4 1,6 2 0,0-2-1,2-1 24,1-1 0,6 3 0,1 2 313,-1-1 1,-3 6 0,-2-2 0,-3 4 297,0-1 1,-2 5 0,-5 1-7,-2 6 1,-8 5 0,-11 9-106,-8 4 1,-7 7 0,-8 1 0,-4 0-209,-3 0 0,-1 0 0,-2-4 7,-1-1 0,4-8 0,7-5 1,2-7 0,9-4 1,5-4-1,6-7-91,7-5 1,9-9-1,5-4-168,5-1 0,5-2 0,5 0-150,2 0 0,5 0 1,-1 0-1,4 1 111,3 3 1,-2 2 0,-6 6 309,-3 2 1,-2 3 39,-2 4 0,-11 6 1,-7 6-1,-11 9-13,-9 7 1,-11 3 0,-5 1 9,-4 0 0,1 0 0,-3 1-59,-1-1 1,0-1 0,1-2-1,4-5 147,2-5 0,3 0 1,4-5-103,5-4 0,8-9 1,2-8-86,6-2 1,14-9-1,5-4 1,6-3-277,5 0 1,5-1-1,7 3-124,1-2 1,1 1-1,3 3 172,1 0 0,-5 5 0,-3 2 0,-2 4 305,-1 3 1,-9 4 176,-6 6 0,-14 10 0,-10 8-72,-9 7 1,-12 7-1,-5 2 1,-4 0-106,-3 0 1,2 0-1,-1-3-99,-1 2 1,3-1 0,2-7-11,2-2 0,6-8 1,3-4-1,6-3 1,8-3 1,4-8 0,8-8-97,5-5 1,6 0 0,12-6-176,3 1 1,4-5 0,3 6 0,0-1 29,-1 0 1,4 0 0,0 5 460,0 4 0,-3 0 1,-6 6-1,-5 2 72,-1 3 1,-11 6 0,-5 6 14,-5 5 0,-11 9 1,-7 6-1,-6 3 42,-6 3 0,-3 2 0,-1 0-353,0-3 1,0 2 0,1-5 35,3-2 1,2-2 0,6-3-355,2-4 0,9-8-33,9-6 0,9-6 0,10-8-93,5-4 0,3 2 0,5-2 0,0 0 80,0 2 1,1-3-1,0 5 1,0 1 270,-2 1 1,-8 6-1,-1 3 199,-7 1 0,-8 8 0,-5 5 522,-4 5 1,-12 8 0,-9 1 0,-3 0 324,-3 1 0,-2-4 0,-1 3-467,0-3 0,5-1 1,1-3-1,2-2 17,3-4-1040,2 1 0,15-12 0,5 2 1,9-1-1095,10-2 0,3 1 0,5 1-2616,2 2 4230,5 4 0,-2 3 0,4 5 0</inkml:trace>
  <inkml:trace contextRef="#ctx0" brushRef="#br0">2999 12225 8559,'-10'-5'-169,"-1"-5"0,2 3 1001,2-2 1,3 1-1,8 3-539,3 0 0,7-2 1,4 2-1,3-1 1,4-2 37,3-2 1,4-4 0,2 0 0,3 1 13,1 1 1,1 1-1,2 1-164,-2-1 1,1 5-1,-5 3-367,-5 2 0,1 10 0,-7 5 0,-5 6 194,-8 5 0,-1 8 0,-8 9 62,-3 3 0,-4 10 0,-6 2-53,4-27 1,-1 1-1,0 3 1,0 0 0,-3 0-1,1 0 1,-1 1-1,1 1-123,1 2 1,1 0-1,0-3 1,2 0 0,1 0-1,2 1 80,1-3 0,1 0 0,0 0 0,2 1 0,1 0 0,1 1-67,1 0 0,2-1 0,3 0 0,1-1 1,3 1-1,0-1 16,1 0 1,-1-1-1,1 0 1,1 0 0,0 0-1,2 0 1,-2-1 0,0 0-157,0 0 0,-1-1 0,-1-1 0,0 0 0,7 24 187,-2 0 0,-4-4 0,-7-5 190,-4-3 1,-6-1-1,-5-5 1,-7-2 638,-6-3 0,-5-4 1,-6-6-104,0-2 1,-3-4 0,-1-7-208,2-3 0,-1-3 1,3-4-1,5-4-122,3-7 1,7-5-1,4-3-741,5-3 1,6 3 0,10-3-1663,10 2 1,8 0 2051,9 1 0,3-1 0,7 5 0,5-2 0,4-1 0</inkml:trace>
  <inkml:trace contextRef="#ctx0" brushRef="#br0">4691 12534 10864,'0'-21'-116,"0"3"0,0 1 0,1 2 2721,2 2-1475,-1 1 0,1 6-998,-6 3 0,-7 6 1,-5 6-1,-2 2 33,-2 4 1,-5 2 0,-5-1 0,-2 0-190,0 3 0,-5 1 0,-1 0-120,0-2 1,-1 1 0,-1-5 0,3-1 12,3-1 1,3-6 0,0-2 307,2-3 0,8-1 0,1-1 1,4-2-65,6 0 0,5-6 0,1 2-37,2-2 0,1-2 0,1 0 219,2 1 1,0-1 54,4 1 1,-4 4-190,5 2 0,-6 4-7,1 4 0,-6 3 1,-3 7-1,-1 4-2,0 2 1,3 5 0,-3 1-120,-1 1 0,0 6 1,-1 6-1,3 2-125,2 2 0,-3 4 0,2 2-15,-1-1 1,4 6 0,-2-4 57,3-3 1,1-3 0,1-4 0,3-1-11,3 2 0,2-8 1,2-3 65,-1-2 1,1-5 0,1-4 102,2-1 1,1-5 0,4 0 0,-1-5 36,1-4 0,6-3 0,2-1 50,0 0 0,4-5 1,-3-2 92,3-2 1,-3-6-1,0 0 1,-2 0 40,-3-1 1,-2 2 0,-3 5-336,-4 2-2524,-2-3 1526,-6 9 0,0 1-559,-2 7 1527,-3 3 1,13 5 0,-2 1 0</inkml:trace>
  <inkml:trace contextRef="#ctx0" brushRef="#br0">4893 12832 8577,'-11'-17'259,"5"2"0,3 3 0,2-1 1,1-1-1,2 1 933,5 1 1,1-2 0,10 0-659,1 1 1,1 5 0,2 0 0,2 1 38,1 1 1,3 2 0,-3 6 0,-1 4-215,-2 5 0,-2 8 0,-2 1-188,-4 3 1,-7 7 0,-3-2-247,-3 3 1,-2 4 0,-4 1 0,-4-2-493,-4-1 1,-6 0 0,1 0-233,-2-1 0,0-2 1,1-9 293,1 1 0,5-8 1,-1-2 354,2-3 0,5-2 0,1-8 0,1-3 4,3-3 0,1-7 0,2-4 62,3-2 1,2-1 0,4-2-1,1-1 451,-1-5 0,2 2 0,1 0-211,1 1 0,4 0 1,-2 1 57,0-3 0,-2 2 1,3 1-1,-2 2 118,-2 2 1,3 3-1,-3 2 1606,-4 0 339,2 2-1974,-10 8 0,4 6 0,-7 7-96,-1 3 1,0 5 0,-2 3 0,-1 3-46,0 4 1,0-1-1,-2 4-298,0 2 1,3-3 0,-4 0-1,3 0-76,2 0 0,0-2 1,4 2 102,0-1 0,0-1 0,0-5-35,0-2 0,5-3 0,3-5 1,4-3-141,2-3 1,5-4-1,0-3-719,5 0 1,-1-6 0,4 2 0,-1-2-1154,-2-2 0,-2 2 2156,0 2 0,4-8 0,1 4 0</inkml:trace>
  <inkml:trace contextRef="#ctx0" brushRef="#br0">5531 12960 8334,'0'-11'0,"0"0"1898,0 1 0,0-1 512,0 0 0,1 6-1498,3 1 0,2 8 0,3 3 0,-1 2-140,-1 2 1,-1 4 0,3 2-563,-2-1 0,-4 4 1,3-2-1,0 2-492,0 1 0,-2-1 0,1-1-871,0-1 1,0-1 0,-3 0-90,2-2 1,3 0-1,-4-1 1,1-1-2028,1-1 3269,1-6 0,4 3 0,1-3 0</inkml:trace>
  <inkml:trace contextRef="#ctx0" brushRef="#br0">6329 12757 8334,'0'-21'82,"1"0"1,1 0 293,2-1 0,4 1 0,-2 1 1,1 2 618,0 4 0,1 3 1,5 3-1,3 2-130,0 1 1,-1 2 0,1 3-512,-1 0 0,1 6 0,-4 3 0,-1 7 2,-1 4 0,-7-1 0,1 7-329,-3 0 0,-1 1 0,-2 5-244,-5 0 0,0 0 1,-9 0-1,1-1-271,-3 1 0,3-1 0,-1-2 193,1-5 1,3-2-1,-2-3 1,3-3 148,4-1 226,-2-5 1,12-10 0,2-7 345,7-3 1,5-1-1,4-2-70,0-2 1,2 0 0,0 2 0,2-1 52,-1 1 1,-2 2 0,-1 3-229,1 1 0,-6 4 1,-2-1-1,-2 0-465,-1 1-767,-5-1 532,-2 4 0,-5 0 1,-1 1-1,-3 2-1010,-1 0 0,3 1 150,-4-4 1,4 1-261,0 2 1,0-1 766,0 1 1,0 0 693,-4 0 1,4-2 177,-4 3 0,3-2 0,-3 1 0,-1 0 0,2 1 22,-1-4 0,3 0 460,-3 0 1,4 0 0,-4 0-68,-2 0 1,3 0-674,-1 0 1,4 0-94,-4 0 0,3 0-98,-3 0 0,3 3 316,-3 1 0,4-1 133,-4-3 0,4 0 0,-6 0 0,3 0 0</inkml:trace>
  <inkml:trace contextRef="#ctx0" brushRef="#br0">6478 12960 8334,'-7'3'2153,"-1"1"-243,6-1-1381,-3-3 1,5-1-1,2-1-197,1-2 1,-1-4 0,6 1-108,0-3 1,0 0 0,0-1 0,-1-1-11,2-2 1,0 1-1,3-4-120,2 2 1,-2-4 0,2 3-1,-2-2-217,-1 0 0,3 2 0,0-3 53,-1 1 1,-2 5 0,-3-1 128,-1 2 1,-3 1 0,1 1 310,0-1 0,-2 0 7,-7 1 0,2 4 213,-5 2 0,-1 0 1179,-2 0-1486,-1 0 0,5 6-360,3 1 0,2 3-254,1 5 1,0-1 0,0 1-165,0 0 1,0-1 0,0 1-1242,0 0 0,0-1 196,0 1 0,0 0 0,0-1 1539,0 1 0,4-1 0,2 1 0</inkml:trace>
  <inkml:trace contextRef="#ctx0" brushRef="#br0">6733 12885 8242,'0'-7'200,"0"0"1,0-1 323,0-2 1,1 0 0,3 0 0,3 2 26,2 1 0,-1 3 0,2-2 0,2 0 0,0 2 266,-1-1 0,0 1 0,1 4-224,2 0 1,-2 2 0,2 1-271,-2 4 1,-5 3 0,-1 1-254,-1 4 1,-2-2-1,-3 4 1,0 2-263,0 1 0,-5 5 0,-1 0-242,1-1 0,-5-2 1,3-1 198,-2 1 0,1-2 1,3-2-1,-1-4-183,0-2 0,3-5 194,0 0 0,3-5 0,3 0 406,4-4 0,3-4 0,2-4 0,1-1 554,1 0 1,4 1 0,-3-1-456,2 0 0,-3 2 0,2 1-328,0 1 1,-2 1 0,-4-1-650,1 3 1,-3-1 0,2 2-2498,2 0 3193,1 2 0,-3 1 0,1 0 0</inkml:trace>
  <inkml:trace contextRef="#ctx0" brushRef="#br0">7765 12736 8254,'0'-15'-17,"0"-2"1,1-3-1,1 2 1,2 3 659,-2 0 1,4 3 0,1-2 0,4 2 261,3 1 1,-2 5 0,2 3 0,-2 2-488,-2 1 1,1 1 0,-2 2 0,0 4-213,-2 3 1,-1 5-1,1 3-44,-4 2 0,-1 1 0,-2 2 0,0 2-184,0 3 0,-5-1 1,-2 2-414,-3 0 0,-4-2 0,-1 2 1,-1-1-20,1-1 1,1-1 0,3-6 324,1-2 0,0-3 0,2-5 295,1-3 1,6-3-65,1-8 1,8-3 0,7-7 0,3-4 251,4-2 1,0-1-1,4-2-243,0-2 1,-3 3 0,4-4 0,-1 1-139,-2 0 1,-1 0 0,-3 4 130,-3 0 0,-2 4 0,-8 3 484,-4 2 0,-2 5-48,-1 0 0,-4 5 0,-3-2 0,-3 4-22,-1 4 1,1 2 0,-1 4-500,1 1 0,-1 0 0,1-1 0,2 2 35,1 2 0,0 2 0,-2 2-422,1 0 0,0-4 1,3 3-32,0-2 1,2 3-1,0-4 1,1-1-395,2-1 0,0-1 1,2-1 154,1 1 1,3-5 0,6-3 103,2-1 0,3-2 0,5 0 0,2 0-548,1 0 1,4-2-1,-2-1 1082,0-4 0,4-7 0,-4-3 0</inkml:trace>
  <inkml:trace contextRef="#ctx0" brushRef="#br0">8339 12800 8254,'5'-15'0,"-3"3"0,5-2 0,1 2 0,-2 1 0,1 2 0,2 0 340,0 2 0,-2 5 0,0-2 1823,2 3 0,-3 1 1,1 0-1333,1 0 1,-3 5-1,-2 2-1345,-2 3 0,-1 0 86,0 1 0,0-1 0,0 1-479,0 0 0,2-2 0,0-1 368,1 0 1,6-3 0,-2 4 626,2-2 1,5-1-1,2 2 1,-1-1 578,1 1 0,1 2 0,-3 0 718,-1 1 1,-2-3-701,-4 3 1,-2-3-1,-6 7 1,-4-4 164,-6 0 0,-4 0 0,-6-2-739,-1-2 1,2 1-1,3-4-590,2-2 0,1 1 1,2-1-1662,3 2 1,7-1 1006,2-3 0,9 0 0,10-1-2549,5-3 3682,-2 3 0,9-8 0,-4 3 0</inkml:trace>
  <inkml:trace contextRef="#ctx0" brushRef="#br0">8828 12406 8399,'11'-15'156,"0"3"0,-1-2 295,1 2 1,-1 3 0,1 0 0,1 3 752,2 2 1,-2 0-1,2 4-660,-2 0 1,-1 1 0,-1 3-274,1 3 0,-1 4 0,0 3 1,-2 4 45,-1 2 1,-4 2 0,0 2-78,-2 1 1,3 4 0,-1 0-211,0 1 0,-2 6 0,-1 0-40,0 2 1,4 1 0,0 4 0,2-2-57,2-2 1,2 1 0,1-4 206,-1-2 1,-4-5 0,-2-6 118,-3-4 1,-1-4 0,-3-3-1,-2 0 60,-6-1 0,-7 1 0,0-8-286,-2 2 0,-2-2 1,-2 2-533,-1-2 0,2 3 0,5-3 0,3 0-2935,-1 0 3433,5-3 0,0 9 0,6-4 0</inkml:trace>
  <inkml:trace contextRef="#ctx0" brushRef="#br0">9594 12800 8162,'11'-17'327,"1"1"0,1 3 569,1-1 1,4 3 0,-4 5 0,0 0 257,1 0 0,2 4 1,4-2-713,0 3 0,1 1 0,-1 0 0,0 1-261,0 3 1,-4-2 0,-2 5-612,1 2 1,-8-1 0,1 0 0,-3 1-707,-3 2 1,-7 0 0,-4 3-36,-5-2 1,-2 2-1,-4 0 706,1-1 0,0 0 1,-3 0-1,1 2 543,2-2 1,3-2 0,4 0 536,0 0 1,2-1-1,1 0 2442,1-3 0,5 2-1298,2-2 0,9-2 0,6-1-920,2-3 1,-3-1 0,4-1-855,0-3 1,3 3-1,-1-3-967,-3 3 0,-1 1 0,-6 0 982,1 0 0,4 0 0,2 0 0</inkml:trace>
  <inkml:trace contextRef="#ctx0" brushRef="#br0">10445 12726 8208,'0'-6'-198,"0"-4"1,0 3-23,0-2 1,0 2 0,0-1 354,0 0 1,0 2 492,0-1 1,0 0 66,0-4 0,0 1-283,0-1 0,0 0 1,0 1 346,0-1 0,0 1 42,0-1 0,0 0 665,0 1-1289,0-1 1,-3 6-1,-2 5 131,-1 6 1,2 10-1,-3 5-162,-1 6 0,0 5 0,-1 3 0,4 4-455,0 3 0,-2 4 0,3 0-453,2-1 1,1-6-1,2-4 182,2-1 0,0-8 1,4-5 383,1-6 0,3-8 0,2-4 1,1-6 49,-1-4 1,2-3-1,-1-5 442,-1-2 1,3-7 0,-1-1 96,2 2 1,-4 0 0,2 3 0,-1 1 115,0 1 0,4 5 1,-4-1-140,-1 2 0,-1 3 1,-1 1-9,-1 0 1,5 6-425,-1-1-658,0 1 781,-8 2 0,-3-4 0,-6-3 100,-4-3 1,-3-2 0,0-1-13,-1-1 0,2-5 0,0 1 125,2-2 0,4-1 0,-3 0-869,1-1 0,2 5 0,3 0 0,1 3-1954,2 5 1,0 3 2548,4 6 0,5 0 0,4 0 0</inkml:trace>
  <inkml:trace contextRef="#ctx0" brushRef="#br0">10902 12821 8576,'6'0'475,"-1"-1"936,-5-2 0,0 0 2095,0-4-1647,0 5 0,1-3-379,3 5 1,-2 1-1121,5 3 0,-4 2 0,1 4 0,0 2-306,-1 2 1,5 3-1,-4 4-386,2 0 1,-2 1 0,2-1 0,-2 0-927,-1 1 0,1-2 1,1-3-535,1-2 0,0-4 0,2 0-970,-1 0 2762,0-1 0,4 1 0,0 0 0</inkml:trace>
  <inkml:trace contextRef="#ctx0" brushRef="#br0">11424 12598 8538,'-4'-18'0,"-1"2"720,-1 0 1,4 2 1414,-1 3 0,3 2 0,3 2-655,4 3 1,3 8 0,1 3-776,4 2 1,-4 7 0,4 3-453,-4 4 1,1 1 0,1 3 0,1 2-410,-1 1 1,-1 0-1,-1 5 1,0-2-748,-1-1 1,1-1-1,1-1-811,2-2 1,-2-1 0,2 0 543,-2-5 1,-5-6 0,0-5-635,1-1 1804,2-4 0,5-10 0,1-8 0</inkml:trace>
  <inkml:trace contextRef="#ctx0" brushRef="#br0">11700 12513 8550,'-10'-5'0,"-1"0"1155,0-2 1,4 2 0,0 5 0,0 2 398,1 1 0,-2 4 0,3 7-963,-1 4 1,-1 7-1,-4 3 1,1 3-51,-1 1 1,1 4-1,-1 0-406,0 2 0,-3 1 0,0 2-371,1-2 0,1-2 0,0-5 0,0 0-77,2 0 0,-2-9 0,8-2-536,2-5 1,1-2-1,1-3-542,0 0 0,5-4 1,2-1-1,3-2 1391,5-1 0,1 3 0,5 0 0</inkml:trace>
  <inkml:trace contextRef="#ctx0" brushRef="#br0">11987 12896 8586,'0'-11'241,"-3"0"1,-1 1-1,2-1 1966,1 1 0,1 2 965,0 1-2230,0 5 1,0 6 0,0 6-236,0 2 1,3 1-1,1 1 1,-2 3-389,-1-1 0,-1 3 1,0-3-1,0 0-267,0 3 0,0-2 0,0-1-303,0 0 1,0 1 0,0-3-392,0-1 1,0 3 0,0-2 0,0-1 202,0-1 0,5-5 0,2-1-2960,3-1 3399,0 3 0,10-7 0,3 4 0</inkml:trace>
  <inkml:trace contextRef="#ctx0" brushRef="#br0">12423 12896 8496,'-10'-5'69,"-1"3"3052,1-5-2096,-1-1 0,6-1 0,5 2 0,7 3-341,6 3 0,0 1 0,5-1-518,1-3 0,-3 3 0,2-2 0,2 2-43,4 1 0,-2 0 1,4-2-471,0-1 0,-2 2 1,4-4-1,1 1-875,-2 1 0,-1-1 0,-5 4-812,0 0 1,-3 0 2033,0 0 0,-5 0 0,2 0 0</inkml:trace>
  <inkml:trace contextRef="#ctx0" brushRef="#br0">12572 12757 8305,'-6'-7'1241,"3"0"-381,2 5 1,-3-2-118,1 8 0,-1 2 0,4 4 1,0 2 379,0 2 1,0 3-1,0 3-523,0-2 0,4 2 1,-1-2-454,0 2 1,1 1 0,0 0 0,-2 1-772,-1-1 0,3 0 0,1 0-503,1 1 1,-3-1 0,4-1 0,1-2 1126,2-4 0,5-2 0,2-1 0</inkml:trace>
  <inkml:trace contextRef="#ctx0" brushRef="#br0">12987 12694 8374,'-6'-11'716,"-3"2"301,2 1 0,1 4 0,0 5-47,1 2 0,2 7 1,3 5-663,0 2 1,0 4-1,1 4 1,1-1-404,2-2 1,4-1 0,-1 1-257,3-1 0,1-1 1,2-2-354,2-4 0,3-3 0,0-4 0,2-4-16,2-2 0,2-2 0,1-2 881,-1-4 1,-2-8 0,0-1-1,-2-2 376,-3 0 1,-1 2 0,-6-2 1518,1 4 1,0-2-846,-1 2 0,-3 5-1267,0 5 1,-4 4-189,0 4 0,0 1 0,-1 3-2378,2-1 1375,-1-5 0,-3 2 0,0-8 990,0-3 0,-1-3 0,-1-5 438,-2-2 0,-1-3 0,3-2 1,-2 1-103,2 0 0,2-1 0,2 2-716,2 3 0,4 1 637,-1 6 0,3-1 0,0 0 0</inkml:trace>
  <inkml:trace contextRef="#ctx0" brushRef="#br0">13508 12832 8315,'0'-6'659,"2"-3"0,1 3 1368,4 0 0,-1 1 0,2 5 1,3 0-174,2 0 1,5 0-1,-3 1-1597,2 3 0,-4 5 0,1 7 0,-2-1-453,-2 0 0,-4 4 0,-2 0-230,-3 5 0,-1-1 0,-1 5-337,-3-2 0,-2 2 1,-4-2-1,-1 0-831,0 0 1,5-5 1030,3-3 1,8-6 0,5-1 444,7-7 0,8-7 0,4-4 0,4-4-467,3-3 1,4 1 0,-2-4-315,0 2 0,-3 1 899,-7 3 0,3-4 0,-4-2 0</inkml:trace>
  <inkml:trace contextRef="#ctx0" brushRef="#br0">14061 12662 8312,'0'-17'0,"0"3"0,0 2 0,0 1 0,0 1 0,2-1 0,1 1 0,0 2 0,4 3 2758,1 0 1,1 1 0,2 7-1317,0 4 1,3 1 0,1 11-1112,2 3 1,-3 1 0,4 4-1,-1 0-218,0 0 0,3 1 0,-2 1-588,2 0 0,-2-5 0,-2 4 0,1-4-1145,-1-3 0,-3 0 1,0-5-2161,-5 1 3780,2-2 0,-4-9 0,4-1 0</inkml:trace>
  <inkml:trace contextRef="#ctx0" brushRef="#br0">14359 12587 8370,'-10'-10'153,"3"0"0,-1 3 532,0 3 0,-1 3 1,-2 1-1,0 3 320,1 4 0,-2 2 0,-1 11-418,-1 3 1,-4 5-1,4 1 1,0 1-303,-2 2 1,3 4 0,-3-1-250,0-1 1,2-1 0,2-2-560,-2-2 1,2 0-1,-1-4 1,4-1-1685,2-2 0,5-2 2207,-2-2 0,-2 2 0,0-3 0</inkml:trace>
  <inkml:trace contextRef="#ctx0" brushRef="#br0">14498 12811 8370,'4'-22'0,"2"2"0,6 3 1118,2 2 1,-2 8-1,2 4 53,-2 2 1,-1 5-1,-1 5 1,1 2-464,0 4 0,-6 5 0,-1 0-313,-3 3 1,-1 6 0,0-4-164,0-2 0,-1 0 0,-3-2-54,-3 0 0,1 3 0,1-2 0,-1-3-49,0-2 0,3-3 1,0-3-393,2-1 0,3-4-33,5-2 1,3-4 0,10-4 0,2-3-500,1-2 0,4-1 0,1 2-3490,3 1 4285,1 0 0,4-4 0,2 0 0</inkml:trace>
  <inkml:trace contextRef="#ctx0" brushRef="#br0">15178 12757 8403,'0'-15'226,"0"3"1,1-2 0,3 2-1,3 3 872,3 2 0,5 2 0,1 5 0,2 0-453,0 0 0,1 0 0,4 1-648,2 3 0,1-2 0,-2 4 0,1 0-405,-2 0 0,-1-3 0,-5 3 0,-2-1-1635,-4-3 2043,0 4 0,-5 0 0,-1 5 0</inkml:trace>
  <inkml:trace contextRef="#ctx0" brushRef="#br0">15327 12587 8491,'0'-10'1980,"0"4"0,4 6-1523,-1 7 1,1 12 0,-4 6-60,0 4 1,0 4-1,0 1-503,0 2 1,0 4 0,0 0 0,0 4 104,0 2 0,0 5 0,0-3 0</inkml:trace>
  <inkml:trace contextRef="#ctx0" brushRef="#br0">11275 13960 8289,'-11'-17'318,"4"2"0,0 4 0,-1 2 564,-2 2 1,0 11-1,0 12 1,2 6-812,1 7 1,3 3 0,-2 3 0,2 3-320,1 0 1,2 2-1,2-3 1,3 0-458,3 4 0,3-10 0,5-2 141,2-6 1,3-7-1,3-6 221,2-5 1,1-6 0,3-6 0,-2-7 326,-1-5 0,0-6 0,-2-1 362,1-1 1,-1 3-1,-6-1 1,-1 3 877,-2 1 0,2 4 1,-5 4-510,-3 5 1,-1 4-1,2 9-998,-3 6 1,-1 3 0,-4 5 3,2-2 1,4 1-1,-2 2-517,0-2 1,3-3 63,-2-4 1,2-6-1,-1-6 573,-1-9 1,-5-5 0,3-8 476,0-2 0,-4-2 0,4-5 0,0-1-32,2-2 1,2 0-1,3-2-286,2 0 0,3-3 0,4 2 0</inkml:trace>
  <inkml:trace contextRef="#ctx0" brushRef="#br0">12062 14258 8335,'-6'-17'467,"1"2"0,5 4 0,0-1 1,3-1 105,4-1 1,4-1-1,12 2 1,2-3 0,3 1-45,3 0 0,4 0 0,2 5-296,1-1 0,-4 5 1,0 3-1,-5 2-324,-8 1 0,-5 5 0,-6 5-21,-3 3 0,-7 6 0,-8-1 0,-6 3-61,-8 4 1,-3-3 0,-4 3-22,1-3 0,3 0 1,-2-2 42,1-2 1,1 0-1,5-3-238,2-2 1,5-3 205,9-3 1,11-2 0,16-6 95,8-3 1,2-2 0,5-3 236,-2 2 1,2-1 0,-5 4 0,-3 2 312,-3 1 0,-4 1 0,-5 1 132,-4 2 0,-8 3 0,-8 5 1,-11 1 135,-11 2 1,-10 2 0,-5 4-685,-2-2 0,-2 2 1,1-3-369,-1-1 1,-2 3 0,4-4 0,6-4-4620,8-2 4940,10 0 0,11-8 0,7 4 0</inkml:trace>
  <inkml:trace contextRef="#ctx0" brushRef="#br0">12838 13907 8395,'0'-11'215,"0"0"0,0 1 1,0-1 3692,0 0-2619,0 1 0,1 5 0,2 5-559,0 6 0,6 8 1,-2 4-1,2 2 0,2 2 61,-1 3 0,1 2 1,1 5-663,2 0 0,-2 0 0,3 0 0,-1 1-960,1 3 1,0-6-1,-2 4-218,1-4 1,0-1-1,-3-9-1534,0-3 1,-1-2 2582,1-8 0,0 2 0,-1-3 0</inkml:trace>
  <inkml:trace contextRef="#ctx0" brushRef="#br0">13147 13907 8442,'-11'-5'112,"0"2"0,1-2 412,-1 0 1,1 1 0,-1 5 1243,0 3 0,-3 7 1,-1 6-1113,-2 4 0,3 5 0,-4 2 0,-1 3-524,-1 1 0,-1 1 0,0 2 1,1 3-367,2 0 1,-1-3 0,5-5-299,1-2 1,2-2 0,4 0-300,4-5 1,1-5 0,4-1 0,1-2 830,4-3 0,7-2 0,3 3 0</inkml:trace>
  <inkml:trace contextRef="#ctx0" brushRef="#br0">13349 14056 8325,'6'-22'1285,"4"2"1,1 1-514,6 2 1,3 7 0,1-1-1,0 3 69,0 2 1,1 2 0,-1 6-609,0 5 1,-1 1 0,-3 10 0,-6 1-459,-7 1 1,-3 5 0,-2 1-217,-2 1 1,-8 0 0,-7 2 138,-2-5 1,-2-1-1,-2-2 1,1 0-43,2 1 1,1-6 0,7-2 321,4-2 0,3-5 0,7-1 0,4-1 238,6-3 0,5 0 0,8-2 384,1 0 1,3 1 0,-2 1 259,1 2 1,-7 4-1,0-1-465,-3 2 0,-8 2 1,-8 1-1,-6 1 709,-10 1 0,-13 5 1,-7-1-740,-6 2 0,-2-4 0,-1-1 1,0-4-876,3 0 0,7-1 0,2-3-2267,6-4 2777,13-2 0,8-1 0,11 0 0</inkml:trace>
  <inkml:trace contextRef="#ctx0" brushRef="#br0">14444 14183 8166,'0'-15'596,"0"2"1,2-4 0,1 2 0,4 2 592,3 1 0,5-2 1,3 1-1,2 2-512,1 3 1,4 6 0,0-2 0,-2 3-931,0 1 0,-7 0 0,-1 1-804,-4 3 0,-5 3 1,-2 6 159,-3 1 0,-6 4 1,-3-3-1,-5 2-383,-5 1 1,-2 1-1,-1 0 1280,0-1 0,3-1 0,0 0 162,-1-2 0,4 0 0,1-1 0,2-1 1686,1-1 1,7-3 293,4-2 0,10-3 1,11-8-824,7-3 1,4-2 0,2-2-646,1 1 1,4-1 0,-2 2 0,1 0-1045,2 2 0,0 5 370,-1-2 0,2 8 0,-3 2 0</inkml:trace>
  <inkml:trace contextRef="#ctx0" brushRef="#br0">17369 11172 11353,'0'-11'245,"0"1"0,0-1 427,0 1 0,0 2-435,0 1 0,0 6 0,0 1 1,0 6-44,0 4 0,0 0 1,0 2-1,0 2-118,0 4 1,0 2 0,2 1-206,1 1 1,2-1-1,3 0 1,-1 0-84,2 1 1,0-1 0,2 0 0,-2 1-368,-2-1 0,1-1 1,-3-1-53,1-1 0,-4-5 0,2 1 195,-3-2 0,-4-2 0,-2 1 0,-2-2 594,-5-2 1,0 2-130,-6-6 0,1 1 0,-5-4 1</inkml:trace>
  <inkml:trace contextRef="#ctx0" brushRef="#br0">17338 11534 11353,'-11'0'-504,"0"-1"0,1-2 453,-1 0 0,4-4 1744,0 3-1388,4-4 1,5 5-1,8-2 1,7 0-94,3 2 0,1 2 1,0 1-204,1 0 0,-1 1 1,0 2-1,-1 0-439,-2 0 0,1 1 1,-4 0-280,2-2 1,-4 0 444,1-2 1,-3-2 273,-4-1 1,-2-7 0,-4-5 0,1 0 143,2-1 0,4-3-143,-1 2 0,7 1 1,3 1-1</inkml:trace>
  <inkml:trace contextRef="#ctx0" brushRef="#br0">19146 11119 8375,'-5'-11'29,"-1"1"1,-1-1 0,1 0 325,1 1 1,1-1 0,1 0 0,0 0 480,0-4 1,2 4 0,1-4 512,0 4-1118,0 5 1,1 1 0,2 7-147,0 5 1,4 2 0,-2 8 0,0 2-185,0 1 1,2 2-1,-3-2-274,2-2 1,-3 2-1,1-3 111,1 3 0,-3-3 0,4-3 1,-1-2 15,-3-1 0,1-1 0,-1 1-43,2 0 0,-1-4 0,-2-1 289,3-2 0,-3 5 0,4-4 0</inkml:trace>
  <inkml:trace contextRef="#ctx0" brushRef="#br0">19071 11268 8577,'-10'-11'0,"4"1"955,2-1 1,4 5 0,3 4-600,0 4 0,4 4 1,-2 6-359,1 2 0,1-2 1,4 2-1,-2-1-576,-2 1 1,3-2 0,-5 2 393,1-2 0,3-1 0,-6-1 0,1 1 150,0 0 0,-1-6 518,4-1 1,-4-5 102,5-6 0,-1-5 0,4-11 1,4-1 122,2-5 1,5-2-1,1 1-399,2 1 1,5 3 0,-2 6 257,3 3-569,1 6 0,4 1 0,2 5 0</inkml:trace>
  <inkml:trace contextRef="#ctx0" brushRef="#br0">20603 11002 8524,'-6'-16'97,"-2"5"0,4-4 0,2 4 1022,1 0 0,1 4 1,1 1-375,2 1 1,0 3-1,3 5-453,-2 5 0,3 1 0,-2 2 0,1-1-27,2 1 0,-2 1 0,1 1-314,2 1 0,0 0 0,2-3 0,-2-1-298,-2 1 0,3 0 1,-3-1-230,2 1 0,2-4 1,1-1-1,1 0-984,1 0 0,0-4 1560,-3 2 0,-1 2 0,1 0 0</inkml:trace>
  <inkml:trace contextRef="#ctx0" brushRef="#br0">20550 11193 13000,'-11'-4'695,"5"2"0,3-2-251,6 4 0,3 0 0,5 0-136,-1 0 1,6 0 0,0 0-1,2 0-151,0 0 1,-2 0 0,3 0 13,-1 0 0,-4-4 1,3-1 167,-2 0 0,-1-4 0,-3-4 22,-1-1 1,0-4 0,-3 4 0,-3 0-838,-3-1 1,0 3 472,2-2 0,-1 6 1,2 4-1</inkml:trace>
  <inkml:trace contextRef="#ctx0" brushRef="#br0">18359 5203 8381,'-11'-21'-39,"2"1"1,0 1-1,3 2 1,2 2-1,0 2 2451,-1 1-1871,4 1 0,-4 8-256,5 6 1,0 8-1,0 11-118,0 3 0,0 2 0,0 5 0,0 1-78,0 3 1,0-2 0,0 4-45,0-1 1,4-1 0,1-1-1,1 0-233,2-1 0,3 3 0,2-3-101,1-3 0,3-4 1,-1-5-1,0-1-586,3 0 0,1-4 0,0-3 169,-2-2 1,1-5 705,-5 0 0,5-5 0,-2 3 0</inkml:trace>
  <inkml:trace contextRef="#ctx0" brushRef="#br0">18284 5065 14272,'-10'-22'-2610,"-1"6"2912,0 2 0,2 2 0,2 1 432,3 1 1,3 2-253,1 1 1,6 1 0,5-1 0,6 3-122,7-1 0,4 3 0,8-4-162,3 1 1,7-3 0,6 1 0,7-4-164,-26 4 1,1 0 0,4 0 0,1 1 0,2-3 0,1 0-185,1 0 0,1-1 0,1 0 0,1 0 0,2 0 0,1 0 214,1 1 0,-1 0 1,0-1-1,1 1 1,1 2-1,0 0 1,1 0-1,0 0 40,1-1 0,0 0 0,2 3 0,1 1 1,0-2-1,0 0-240,0 1 1,0 1 0,0-2 0,-1 1 0,-1 2 0,0 1 42,1 0 0,0-2 0,1 1 0,1-1 0,2 0 0,0-1 0,1 1 0,-1 0-26,-1 0 0,-1 1 1,-1 0-1,-2 0 1,1-1-1,0-1 67,-1 2 0,0-1 1,0 1-1,0 0 0,0-1 1,-1 0-1,-2 1 0,1 0-100,-1 1 1,-1-1 0,-1 1-1,-1 0 1,2 0 0,1 1 188,-1 0 1,0-1 0,-4-1-1,-1 1 1,0 1 0,0 0-6,-3-1 0,0 0 0,-4 0 0,1 1 0,-1 0 0,1 2-56,-3-1 0,0 0 0,-4-1 0,-1 0 1,25-1-1,-5-1 49,-5 0 1,-2-2 0,-3 2 263,-2 0 1,-4-1 0,-5-1 0,-3-1 66,-1-2 0,-1 2 0,-4-1 396,1-1 1,-6 3 0,-3 0 735,-5 0 350,2 4-1546,-9-4 0,-1 10 0,-7 2-26,-3 3 1,1 5 0,1 4-242,1 5 1,1-1 0,-1 6 0,3 0-1019,3 2 1,-3 6-1,1 2-349,0 2 1,2 0 0,1 0 1003,0-2 1,0 0-1,0 3 1,0 1 109,0-1 0,0 0 0,0-2-75,0-1 0,1-1 0,2 1 99,0-4 1,1-5-1,-3-3 1,1-1-12,2-2 0,1-3 1,-3-3-54,2-4 1,0-4 151,0-2 1,-4-4 288,0-4 1,-6-1 0,-8-2 79,-4-5 1,-4-1 0,-7-2-36,-6 1 1,-10 0 0,-6 2 0,-7 2-164,25 4 1,-1-1 0,-4 0 0,-1-1-1,-7 2 1,-1 1-360,-4-1 1,-1 1 0,-1 1 0,-1 0 0,-3 1 0,0 1 298,-2-1 0,0 1 1,18 1-1,1 0 0,-1 1 1,-2-1-1,-1 0 1,1 0-1,-1 1 0,0 1 1,-1-1-189,1 1 1,-1-1 0,0 0-1,0 0 1,0 0 0,0 0-1,2 0 1,0 0 0,0 0 167,0 0 0,-1 1 1,0 0-1,-1-1 0,0 0 1,0 1-1,-1 0 1,-1 1-1,0 0 8,-1-1 0,1 0 0,0 0 1,1 1-1,-1 0 0,2 0 1,0-1-1,0 0 0,1 0 1,-1 0-1,1 1 0,-1 0 54,1 0 0,-1 0 1,1 1-1,0 0 1,0 1-1,0 0 1,0 0-1,0 1 0,2-1 14,1 0 1,1 0 0,0 0 0,-17 3 0,2 0-1,3 0 1,1-1 0,2 1 0,0 0 15,2-1 0,0 1 1,5-2-1,1-2 0,3 1 1,2-1-6,3-1 0,1-1 0,-26 5 0,9-3 216,3-3 1,11-3 0,8-1-81,7 0 1,6-5-1,9-2-449,9-3 1,6 0 0,12-1-943,-1 1 1,5 2 1190,2 1 0,4 1 0,4-1 0,1 3 0</inkml:trace>
  <inkml:trace contextRef="#ctx0" brushRef="#br0">19656 4852 15923,'0'-11'-693,"0"-3"0,0 0 0,0 1 970,0 1 1,4 1 0,1 2 0,0 1 651,4 1 1,-3 1-436,1-1 1,-5 3-1,2 8-483,-3 3 1,-1 7 0,-1 5-8,-3 4 0,2 5 1,-5 6-54,-2 5 1,0 0 0,-2 7 0,1-1-290,-1 1 0,0 3 0,2 4 150,2 0 1,2-5 0,5-2 0,0-2 92,0-1 0,5-2 0,3-3-108,5-6 0,0-5 0,5-6-147,1 1 0,1-6 0,0-3-17,-2-4 1,2-5-1,-4-4 1,2 0-698,0 0 0,-4 0 1119,4 0 0,-5 0 1,2 0-1</inkml:trace>
  <inkml:trace contextRef="#ctx0" brushRef="#br0">21156 4735 9560,'11'-21'-102,"-1"0"0,1 4 237,0 3 0,-2 2 1,-1 2 522,-1 3 0,-4 4 0,0 6 0,-2 5-108,-1 5 1,-1 2 0,-1 5-235,-2 2 0,1 7 0,2-1-97,-3 3 0,3 1 1,-3 0-1,3-2 75,1-1 1,0 5-1,1-3-140,3-2 0,-2 3 0,4-5 0,-1 1-18,-3-4 1,3-1-1,-1-3-141,-2-2 1,3-3-523,-2-4 1,2-2-718,-2-2 1,0-1 475,4-2 0,-4 2 1,3 4 757,-1 1 0,3 4 1,-2 2-1</inkml:trace>
  <inkml:trace contextRef="#ctx0" brushRef="#br0">16710 5426 8532,'0'-10'-101,"0"-2"0,0-1 1,0-1-1,0 1 0,0 1 262,0 1 1,0 1 0,1-1 310,3 0 0,-3 1 0,4 0 40,-1 3 1,-1 2 0,4 5-160,1 0 1,2 2 0,0 1-161,1 4 0,4 6 1,3 3-1,1 0-49,-1 3 0,5 1 1,0 2-301,3-1 1,1 4 0,2 1-128,0 1 0,-2-2 1,2 3-1,0 2-234,0 0 1,-4-2 0,-4-4 71,-5-1 1,-4-3 0,-3-2-1,-2-4 1,-3-2 0,-8-3-1,-3-2 19,-2-3 0,-3-3 0,-1-1 426,-1 0 0,-2-1 0,3-3 0,-1-3 0,0-7 0,3-3 0</inkml:trace>
  <inkml:trace contextRef="#ctx0" brushRef="#br0">17221 5203 8532,'0'-17'0,"0"-1"307,0 3 1,-5 2-1,-2 6 1,-3 6-97,0 7 0,-5 2 1,0 11 84,-1 4 0,-1 3 1,-2 6-1,3-1-141,0 1 1,-2 4 0,3 1 20,-1 0 1,3-2 0,-2 0-1,4-2 16,0-1 0,0-4 0,2 0-180,2-2 1,-2-5 0,6-4-87,1-2 1,-3-1-1,1-3 1,2-1-157,1 1 0,1 0 0,0-1-362,0 1 1,0 3 0,0 1 0,0 2 591,0 2 0,0 6 0,0 2 0</inkml:trace>
  <inkml:trace contextRef="#ctx0" brushRef="#br0">15689 13885 8345,'6'-16'-131,"2"-3"0,-4 5 0,-1 1 0,1 1 1,-1 1 484,0 1 1,-2 2 0,-1 1 142,0-1 0,-1 0 0,-2 0 1,-2 2-289,0 1 1,1 3-1,-2 5 1,0 4-137,0 3 1,-1 5 0,-3 4 40,-1 5 0,0 4 0,-1 7 0,-1 6 213,-1 4 0,-3-1 1,1 6-252,0 1 0,3 1 0,-3 2 0,2 1-68,0-2 1,3-2 0,5-10 51,2-2 0,0-6 0,4-7-58,0-3 0,0-4 1,1-10-333,3-2 1,-2 1-418,5-4 1,0 0 180,4-4 0,-2-2 0,0 0-237,-2-2 0,-5 0 0,3 1 803,0 0 0,-4-5 0,4 2 0</inkml:trace>
  <inkml:trace contextRef="#ctx0" brushRef="#br0">15412 13885 8294,'-4'-10'-101,"2"-2"0,-2-1 1,0-1-1,-1 1 202,-1 1 1,1-2 0,-4-1-1,3 2 1,0 2 848,1 0 0,1 4-217,-3 0 0,5 6-419,-2 1 1,4 6 0,4 8 26,3 3 1,-1 4 0,1 0-1,0 0-107,-1 0 0,2 4 0,-5 0-152,0-1 0,2 2 0,-2 0-518,-1 1 0,3-2 0,-1 2 0,-2 0 436,-1 0 0,4 6 0,1 5 0</inkml:trace>
  <inkml:trace contextRef="#ctx0" brushRef="#br0">11700 9289 16016,'0'-11'-1292,"0"1"1,0-1 0,1 0 1390,3 1 0,-2-1 1,4 0 249,-1 1 1,2 3 0,-3-1-1,-2 0-39,-1-1 0,3 2-8,-1 0 1,0-1-347,-7-2 1,2 4-1,-5 2 84,-2 3 1,-1 1 0,-3 0 0,-3 0 52,0 0 0,-2 0 0,-3 0-35,-1 0 0,-2 0 0,-2 0 0,-2 0-256,-1 0 1,-3 0 0,-2 0 144,-2 0 0,3 0 1,4 0 298,-1 0 1,-4 0-1,4 0 1,-2 0-193,2 0 1,4 0-1,-2 0 135,2 0 0,-2 4 0,2 0 0,1 1-48,3 0 1,-2 3 0,6-2 61,-2 0 0,0 2 0,1-3 0,3 0 166,0-1 0,-1 4 0,3-4-57,1 2 1,1-3 0,1 1 0,0 1-178,1 2 0,-1-1 1,2 1-275,2 1 1,-3 5-1,2 2 1,-4-1-66,-2 1 0,-1 1 0,0 2 37,-2 0 0,0 0 0,-2 4 43,-3 3 0,0-1 0,-2 3 0,1-1 70,2-2 1,0 2 0,1-1 143,2-2 0,2 3 1,6-1-1,-1 0-190,1 1 0,0 0 0,2 2-61,1-3 0,4 1 0,0 0 100,2 1 1,1 2 0,1 1-1,1 0-95,2-2 0,4 1 0,-1 4 38,3 2 0,-3-3 0,0 1 0,0-3-35,-1-1 1,3 2 0,-2 0 13,3-3 0,2 2 1,1-4-1,2 0-25,1 0 1,2 2 0,3-3 102,1-1 0,0-2 1,3-1 190,3 1 0,3-6 1,2-2-1,1-2 192,2-1 1,5-2 0,-1-2-40,2-3 1,3 1 0,-7-2 0,1 0 114,0-2 0,-2-1 1,2-1-181,-3-3 1,0 3-1,0-3 1,-2 3-114,-1 1 1,-1-1 0,-1-1 0,-2-2-39,0 2 1,-1-1-1,4 1 24,0-2 0,0-4 0,0 1-43,0-2 0,-3-3 0,1-1 0,1-1 134,-2 1 0,-1-3 0,2 2-92,-2 1 0,0-2 0,0 0 0,-3 2-128,-3 2 1,-1 0 0,1 0-37,-1 1 1,-3-1 0,-2 0-1,0 0-75,-3-4 1,2 2 0,-1-3-13,-1 1 0,-1-4 0,-3 0 0,0-4-35,-2-2 0,-4-4 1,3-1 120,-1-4 1,2 0-1,-2-5 1,1-2-16,2 0 0,5 2 0,1 1-41,-1 2 1,-1 1 0,0 6-43,2 0 1,-6 2 0,2-1-1,-4 3-100,-4 3 1,-1-3 0,-1-1 163,0-1 1,-2 3-1,-4-2 1,-6 1-33,-3 0 0,-2-4 0,-2 1 124,2 1 1,-1 1 0,-3 5 0,-1 0 90,1-1 1,1 6-1,1 3-200,1 5 0,1-1 0,-5 5 33,1-2 0,0 3 1,-1 0-1,2 2-77,3 1 1,-2 0-1,5 0 1,1 0-101,1 0 0,1 4 0,2 3-1483,2 3 1836,2 1 1,0-1-1,-1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2329 3086 8356,'-8'17'177,"-3"1"1,-3 0-1,1 3 697,-1 0 1,1-3 0,5-1 0,2-2 749,1-2 1,3-7-1209,5-6 0,1-6 1,5-8-1,3-4 1,1-3-100,3-4 0,-5-2 0,5-5 0,-2 1-190,0 3 0,5-4 0,-2 1 0,0-3-114,1 0 0,0 0 0,3 1 0,0-1-114,1-1 0,-5 0 1,0 7-1,-1 4-64,1 5 0,-4 5 0,1 7 0,-3 5 170,-4 4 0,1 5 0,-3 7 67,1 4 0,0 3 0,1 3 3,-4 1 1,3 4-1,0-1 1,1 0-55,0 0 0,-3 0 0,2 1-166,-2-1 0,4-3 0,-4 3-191,2-2 1,-3-2 0,0-4 0,-2-2-935,-1-4 0,1-2-1375,3-1 1494,-3-5 0,3-2-968,-8-4 2119,3 0 0,-13-4 0,2-2 0</inkml:trace>
  <inkml:trace contextRef="#ctx0" brushRef="#br0">2383 3139 8356,'-4'-11'76,"-1"1"1,1-1 506,-1 0 1,1 1 3226,4-1-2664,0 0 1,1 4-624,3 0 0,2 5 1,5-2-497,-1 3 1,1 1 0,-1 0-56,1 0 1,0-3 0,-1-1-255,1 2 1,3-3 0,0 1 0,1 1-937,0-2 0,-3 3 1,3-4-1,-1 1-1005,0 3 1,1-3 2222,-5 1 0,6-4 0,0 2 0</inkml:trace>
  <inkml:trace contextRef="#ctx0" brushRef="#br0">2936 2990 8356,'3'-20'306,"1"2"1,3 3 0,-4 4-1,1 0 973,1 1 1,-4 3-1,2 0 1609,-1-2-2739,-2 5 1,-5-1-1,-2 6-111,-3 3 1,0 1-1,-2 7 1,-1 2-389,-1 4 1,-2 2-1,3 2 1,-1-1-610,1 0 1,1 0 461,2 1 1,0-2 0,2-1-1,2-3-218,1 0 1,2-2 572,3-4 1,8-4 0,3-3 269,0-6 0,5-4 0,-1-7 191,2-4 0,-1-2 1,3 0-1,-2 1 153,-2 2 0,-1 0 1,-3-1-1,0 4-18,-1 2 1,0 2-194,-3-1 1,2 6-87,-2 5 1,-2 6 0,0 8 0,-2 5 31,1 5 1,1 0-1,-3 3 92,1-1 0,1 3 0,-4 0-103,0 1 1,0 6 0,0-1-1,-1 0-183,-3-2 0,-5 1 0,-7-1 0,0-3 65,-3-3 1,0-2-290,1-4 1,-2-8 0,3-4 0,-4-3 67,0-3 0,1-3 0,1-4 0,3-4-72,0-5 0,2 0-509,3-5 1,4 5-1,1-1 1,2 2-2510,1 1 3233,2 1 0,6-1 0,1 1 0</inkml:trace>
  <inkml:trace contextRef="#ctx0" brushRef="#br0">3191 3224 8233,'0'-17'1150,"0"3"1,0 2 263,0 2 1,1 0 0,3 2 0,4 1-903,5-1 1,0-2 0,5 0 0,1-1-514,1 0 1,5-3 0,-1-1-380,0-2 0,-3 3 0,-2-3 191,-1 2 1,-5-4-1,0 3 1,-5-2 29,-4 0 1,-4 5-1,-5-1 1,-6 3 252,-5 4 0,-4 2 0,-2 5 186,1 0 0,0 6 0,0 5-271,-1 6 0,6 3 1,2 2-1,3 3-198,4 3 0,-1 0 1,5-1-30,4-1 0,5-1 1,9-4-86,2 0 1,5-4 0,4-4 0,4-5 130,5-5 1,1-4 0,0-5 0,1-5-1059,1-5 0,-6-3 1230,-7-6 0,2-2 0,0-5 0</inkml:trace>
  <inkml:trace contextRef="#ctx0" brushRef="#br0">5935 2798 8144,'6'-27'397,"4"1"1,-8 6 0,5 2-1,0 3 1,0 1 647,0 0 1,-4 3-1,-1 5 1,-4 1-320,-5 3 1,-4 5 0,-3 5 0,-4 2-769,-2 4 0,-3 1 0,0 5 0,-3 2-234,-1 1 1,3 0 0,-2 1 0,1 2-133,0 1 0,4-3-34,3 1 1,7-7 0,0-1 0,6-2-618,4-2 0,3-2 920,5-4 1,6-2 0,11-5 199,1 0 0,3 0 0,-2 0 0,0 1 222,0 3 0,3-2 0,-5 4 0,-1 0 635,-4 0 0,0 1 0,-6 3-8,-4 1 0,-3 1 0,-6 1-384,0 1 0,-6 4 0,-6-3 0,-7 2-185,-4 2 1,-7 0 0,2-1-316,-3 0 1,0-5-1,2 3-678,1-1 0,4-7 0,-1 2 0,3-4-902,0-4 1,6-1 0,2-2 0,3-3-502,4-3 0,2-3 2055,5-5 0,0-6 0,0-6 0</inkml:trace>
  <inkml:trace contextRef="#ctx0" brushRef="#br0">6159 2500 8358,'4'-21'0,"-3"1"467,3 2 0,1 3 0,-1 4 1,1 1 4250,0-1-4142,-2 5 1,-3 3 0,0 6-1,0 5-344,0 5 0,-1 7 0,-1 8 0,-3 1-388,-1 4 0,4 5 1,-3-1 182,0 1 1,4 2 0,-2 6-236,2 4 1,1-3 0,0-1-1,1-2-670,2-2 1,3 0 502,5-3 1,3-9 0,1-9 0,2-10 252,2-6 1,1-5 0,1-3-1,0-7 157,1-6 1,-2-2 0,-1-8 0,-3 1-119,0 0 1,-2-3 206,-4 3 0,-2 0 0,-1 4 0,0 1 26,-1 2 1,-2-1 0,-5 6 645,-2 4-703,-3 3 0,-6 10 1,-1 5-1,-1 4-114,1 4 0,1 5 0,2 1 0,2 3-161,1 2 1,1-5 0,-1 3-36,4 0 0,1-3 0,2 2-115,0-3 0,2-2 0,1-2 0,5-4-243,5-2 0,4-6 469,4-3 0,2-7 1,1-7-1,4-6 141,-1-3 1,0-5-1,-3-1 1,0-1 395,0-2 0,2-2 0,-2 0 197,-4 3 1,0-2-1,-6 5 277,-1 2 1,-1 2 348,-1 3-982,-6 7 1,-1 6 0,-6 7 0,-3 0-206,-1 2 1,2 4-1,-3-1 1,-1 2-259,-1 2 0,2 0 1,1-1-508,1 1 1,-2 0 102,3-1 1,-3 1-833,4-1 1281,-1 1 1,9-5 111,2-2 0,0-3 0,2-1 1,3 0 53,0 0 1,1 0-1,0 0 1,1-1-199,-1-3 1,-1 2 128,-1-5 1,-1 3 0,1-3-1,0-1-3,-1-2 0,-3 0 0,-1-1 0,0 0-44,0 1 0,0-5 8,1 1 1,1-1 0,-4 2 0,-1-2 45,2-2 1,-4 4-1,4-1 154,0 2 0,-4 5 234,3 0 1,-4 4 694,-4 0 1,-2 2-1,-5 2-161,1 2 0,-1 3-626,1 5 1,0 0-1,2 0 1,1 2-128,-2 2 1,5 4 0,0-3 0,3 2-462,1 0 0,0-1 0,0 5-214,0-1 1,5 0 0,2 0-157,2 1 0,3-5 0,1 0 0,2-2-269,2-2 0,-3-4 0,3-3 220,-2-2 1,-1-1 0,-2-6-100,2 0 0,-2-9 852,2 1 0,-2-7 0,-1 2 0</inkml:trace>
  <inkml:trace contextRef="#ctx0" brushRef="#br0">7212 2745 8230,'-6'-5'1944,"1"3"1202,5-5-402,0 0-2320,0-4 0,0 6 0,0 5-147,0 6 0,0 9 0,1 2 1,1 5-128,2 2 1,3 4-73,-3 4 0,3 4 0,-3 3 0,2 3-338,3 0 0,-3 1 0,-1 0 0,0 1-725,-2-1 1,-2-3-1,-1-8 1,0-3-738,0-4 0,0-1 1147,0-10 1,-5-4-1,-2-7 1,-3-3-420,0-3 1,-4-5 993,-1-6 0,-2-5 0,4-8 0,2-6 0,3-4 0,5-6 0,0-7 0,2-2 68,1-1 0,2 1 0,4 1 307,5 1 1,8 5 0,2 0 159,6 5 0,5 8 0,3 6 0,4 4 405,3 4 0,0 2 0,1 12-122,-1 2 0,1 0 0,-3 4 179,-4 1 1,-10 8 0,-12 7 0,-4 2-249,-3 1 0,-3 0 0,-9 2 0,-5 0-514,-7 2 1,-7 0-1,-2-3 1,-1 1-973,-2-2 1,-2 3 0,-2-8-3135,-3 1 3871,3 3 0,-13-3 0,3 4 0</inkml:trace>
  <inkml:trace contextRef="#ctx0" brushRef="#br0">9403 2788 8046,'0'-32'594,"4"5"0,1-3 1,3 4-1,-2 0 0,-1 0 1,-1 2 838,0 2 0,-3 4 1,2 3-997,-6 3 1,-2 0-1,-6 9 1,-1 0-239,-2 2 1,-3 6 0,-5 4-533,-3 8 0,3 3 0,-4 11 0,1 3-549,0 3 0,4 2 1,4 3-1,2 0-180,2-3 1,6-3 602,3-4 1,3 0 0,1-1 0,2-5 9,5-8 1,2-8 0,8-10 0,4-2 539,2-5 1,0-10 0,1-11 612,-1-3 1,-5-2 0,-1-3-50,2-3 1,-3 3 0,-2 0 0,-2 3 261,-2 1 0,1 2-342,0 1 1,-2 8-529,-2 7 1,1 13-1,-4 8 1,0 9-191,0 8 1,-1 3 160,4 5 1,-4 5-1,3 2 1,0 2 28,0 2 1,-4 0-1,2 3-42,-3 4 0,-2-1 0,-3-1-78,-3-1 0,-6 3 0,-3-4 0,-3-2-275,-4-4 0,-4-8 0,2-8 549,2-6 1,-1-7 0,2-7 216,0-3 1,3-11 0,9-5-1,0-7 91,3-7 1,2-3-1,5-3 147,0-4 0,3-4 0,3-2-532,4-1 0,7-3 0,-2 1 1,2 1-234,2 0 0,2-4 1,4 1 5,3-2 1,3 4 0,1 2 28,0 2 0,0 6 0,1 3 0,1 3-330,2 3 0,-5 8 0,-3 7-381,-2 2 0,-2 6 0,-3 2-1104,-4 3 0,-6 11 1889,-8 4 0,-1 10 0,-2 3 0</inkml:trace>
  <inkml:trace contextRef="#ctx0" brushRef="#br0">9839 2798 8111,'-7'-3'909,"1"-2"216,1-1 1,2 3 0,1-3 0,0 0 276,-2 0 1,1-1-526,3-4 0,0 1-752,0-1 0,0 4-1569,0 0-218,0 4 442,0-1 1,0 5 737,0 2 0,0 0 669,0 4 1,0-4 60,0 4 0,0 1 0,0 2 0,0 1-92,0-1 0,0 6 1,0 3-315,0 4 1,0 1-1,0 4-203,0 2 0,0 1 1,1-1-1,1-1-5,2-4 1,3-4 0,-2-3 0,1-5 262,2-5 0,-2-3 172,1-5 0,-1-10 1,2-5-1,-1-6 391,2-4 0,-4-8 0,3-1-198,0-2 0,1 0 0,1-1-280,-3 0 1,6 3 0,-4 5 0,2 4-796,1 3 1,-4 7 0,6 4 812,-2 6 0,-1 13 0,-1 4 0</inkml:trace>
  <inkml:trace contextRef="#ctx0" brushRef="#br0">10062 2969 8111,'-7'-5'1254,"0"-2"-1,-1-3 0,2 0 1,0-1-1,1 0 143,3 1 0,1-1 1,1 0-1173,0 1 1,4 3-1,3 1 1,3 1-619,1 3 0,-1 2 0,1 3 0,-1 4-454,1 3 0,0 0-88,-1 1 1,3 0 0,-1-1 0,-2 1-572,-1 0 0,1-1 1275,0 1 0,-3-5 551,0-3 0,-4-3 0,0-3 158,-2-4 0,-1-4 1,0-3-1,2-5 246,1-5 0,0-3 0,4-5-875,1 0 1,5 0 0,2 1-1654,2-1 1,-3-3 1804,4 3 0,-1-2 0,5 7 0</inkml:trace>
  <inkml:trace contextRef="#ctx0" brushRef="#br0">10307 2362 8111,'-11'-12'0,"1"-2"3986,-1 2-3139,5-3 1,1 10 0,6 5-351,3 6 1,-2 8-1,4 5 1,0 4 134,0 1 0,-4 6 0,3-2-217,0 3 1,-4 1 0,3-1-304,-3-3 0,2 4 0,1-2 0,-2 2-357,-1-2 1,-1-1-1,0 0 1,0-2-691,0-1 0,0 2 21,0-7 1,0 3 0,2-8 0,0 2-1687,2 0 1,4-7 2599,-1 0 0,7 0 0,3-5 0</inkml:trace>
  <inkml:trace contextRef="#ctx0" brushRef="#br0">10413 2883 8111,'6'-10'0,"-1"-1"0,-4 1 4151,3-1-3089,-3 5 0,5 2-810,-3 8 0,-2 2 1,3 6-1,-3 2 496,-1 4 1,1 2-1,2 0-1262,0-2 0,1 2 1,-4-3 513,0 4 0,0 0 0,0 0 0</inkml:trace>
  <inkml:trace contextRef="#ctx0" brushRef="#br0">10615 2447 8131,'0'-20'548,"0"1"1,1 3 382,3 0 1,2 2 0,5 3 0,-1 2 214,1 2 1,-4 2-1,0 5-1070,1 0 0,2 1 0,0 3-2828,1 3 2752,-5 7 0,3 3 0,-3 4 0</inkml:trace>
  <inkml:trace contextRef="#ctx0" brushRef="#br0">10817 2373 8101,'-6'-11'0,"-2"0"1400,5 1 0,0 4 1,7 4 455,3 4 0,2 9 0,1 6-1080,-3 3 0,2 6 1,-2 3-1,2 1-473,-2 2 1,1 0 0,-4 1-538,-2 3 0,3-1 0,-2 7-33,0 1 1,-3 2 0,-4-2 0,-4-2-1308,-5-2 1,-3 2-1,-2-7 220,0-3 0,1-5 0,-2-10 387,2-5 1,0-2 0,-2-6-1,3-5 796,0-3 0,3-10 0,5-2 226,1-3 0,3-2 0,-2 1 314,2 0 1,1-1 0,6 1 0,1 1 790,2 2 1,1 2 0,4 3-133,0-1 0,4-1 1,2 6-918,-1 2 0,5 1 0,0 4 1,2-2-333,1 2 0,3-3 145,1 1 1,2 1 0,-1 3-1,-1 0-683,-2 0 1,1 0-1,-5 0 1,-3 0-449,-2 0 1,-7-4 0,-4 0 721,-1-2 0,-3 2 516,-5-3 0,0 1 0,-4-2 0,-1 2 3616,-1 1-2284,3 2 0,2 3-1009,8 0 1,2 0-1,5 1 1,2 2-379,2 4 0,2-1 0,-1 1 0,-1 1-49,0-3 1,0 1-126,-5-2 0,1-3 0,0 3-421,-1-3 1359,-4-1 1,-2 0-67,-8 0 0,2 0-721,-5 0 0,4 5 0,0 3 0,2 5 127,1 5 1,0 3-1,0 2-109,0 2 0,-2 10 1,0 0 316,-2 5 1,-4 3 0,0-1 0,-5 1 92,-5-1 1,-3 5 0,-3-1 55,-1-1 1,-5-6 0,-1-4-138,-3-2 0,-6-1 0,2-2 0,0-6-56,2-6 0,3-6 0,3-5 0,1-3 47,4-3 0,8-2 0,3-4-48,2-6 1,2-1-1,2-5-626,1-2 1,5 0 0,-2 1-1138,3 4 0,2 0 0,1 2 1520,2 3 0,-1 5 0,-3-1 0</inkml:trace>
  <inkml:trace contextRef="#ctx0" brushRef="#br0">13498 2543 8256,'0'-7'-1713,"1"0"1616,2-1 1,-1-2 343,1-1 1,2 4 0,-2 0 0,1 0 173,1 1 0,-4-3 0,4 3 0,-2-1 22,1 0 1,4 0-1,-2-5 1,1-1 314,0-1 1,-1-4-1,2 2-134,-1 0 1,-4 2 0,1-3-242,1 2 0,-4 1 1,3 3-1,-4 0-182,-4 1 0,-3 4 0,-7 2 1,-4 3-73,-2 1 1,-5 6 0,-1 6-160,-1 8 1,-1 7 0,-4 9-377,0 3 0,1 3 1,2 3-1,2 4-315,1 3 1,6-6 0,5 3 0,5-4-29,3-2 0,2-5 1,6-4 409,3-5 1,2-7 0,5-8 95,4-2 1,1-6-1,5-3 1,1-4 249,-1-6 1,4-1 0,1-10 0,0-2 327,0-4 0,2 2 0,-4-4 71,-4 0 1,0 3 0,-5-2-108,2 3 1,-5 5 0,-1 3 118,-2 2 1,-7 9-459,2 6 0,-3 4 1,0 10-1,1 0-242,2-1 0,1 2 152,-2 3 1,2-1-1,3-1 1,-1-2-127,2-2 1,0-2 0,2-6 393,-1-3 0,0-4 166,-3-4 0,1-3 0,-4-7 262,-2-4 0,-1-1 0,-1 0 1,0 2-53,0-2 1,-1-1 0,-1-3 0,-3 1-263,-1 0 0,2 0 0,-1 8-225,0 1 0,-2 1 0,2 2-640,-1 3 1,-1 4-1,-4 6-2404,1 4 3017,-1 3 0,0 5 0,1 2 0</inkml:trace>
  <inkml:trace contextRef="#ctx0" brushRef="#br0">13849 2649 8414,'0'-10'73,"-1"-1"0,-2 0 1,0 1 1978,0-1 0,2 4-1178,1 0 1,0 6-845,0 1 1,0 5-1,0 6-124,0 4 0,0-2 0,0 4 0,0 1-257,0-1 0,0 3 0,0-3 0,-1 2-718,-3-1 1,2 1 0,-4-4 0,1 1-436,3-1 1291,-4-1 380,5-3 0,-4-8 0,5-5 0,0-9 460,0-4 0,5-3 40,2-3 1,2 0-1,3 0 1,1 0 56,1 4 1,1-3-1,-5 3-447,1 0 1,3 6-1,0 5-115,-1 1 0,-1-2 0,-1 5-311,-1 3 1,-4 7 0,-2 7 0,-3 1-729,-1-1 0,0 4 358,0-1 0,-1-2 0,-2 1 0,-1-1-106,-2 1 0,3-4 0,0 1-108,2-2 553,1-1 0,1-7 551,2-4 1,2-6 0,3-7 0,0-1 737,0 1 1,1-2-800,2 1 0,0 0 1,-2 3-1,-1 0 25,-1 1 0,-1-1 0,3 0 0,-4 1 464,0-1-744,3 0 0,-3 1 19,2-1 1,-1 2-26,-2 2-244,-3 2 155,4 5 0,-4 5 0,1 2 1,3 2-189,1 2 1,-3 1 0,3 2 99,-1 3 0,3 5 0,-2 3 191,0 3 0,2 4 0,-4 3 1,-2 6-29,-1 3 0,-1 1 1,0 4-20,0-2 1,-8 0 0,-4-2 41,-3 1 0,1-4 1,-5-8-1,-2-3 11,-3-3 1,-1-5 0,4-2-57,0-6 0,1-8 0,2-3-6,4-3 1,-1-2 0,4-4 0,2-4-66,3-4 1,-1-10 0,4 1 0,0-3-268,2-1 1,1 0-88,0 1 0,5-1 0,2-3 0,3 1-205,0 2 0,4 2 1,2 2-1,0 1-9,3 0 1,1 1 0,2 2 148,-1 4 1,0 2 476,0 1 0,5 1 0,2-1 0</inkml:trace>
  <inkml:trace contextRef="#ctx0" brushRef="#br0">14391 2468 8007,'11'-21'17,"-4"0"0,0 0 0,0-1 502,-1 1 1,3 1 0,-1 2 0,0 4 88,-1 2 0,1 2 0,-3 0 2057,1 3-1994,-4 2 0,3 7 1,-6 1-259,-3 4 0,3 3 1,-4 1-1,2 4-125,-1 2 1,-3 3 0,4 2-107,0-1 1,1 5 0,-1 2-195,0 3 0,-2 2 0,3 2 0,-2 0-337,2-1 1,1-1-1,0 0-422,-3 3 1,3-3 0,-3 3 156,3-3 0,0-5 0,-1-1 0,-2-1-653,2-2 1,-1-6 549,0-4 1,2-6-1,-4-2 152,0-1 1,3-3-1,-4-6 1,0-3 564,0-2 0,-1-2 0,-4 1 0</inkml:trace>
  <inkml:trace contextRef="#ctx0" brushRef="#br0">14349 2830 8253,'0'-14'-166,"0"0"0,0 0 383,0 3 1,0-1 0,0-1 0,0-1 470,0 1 0,4 1 1,3 2-1,3-1 193,1 0 1,4 1 0,3-1 0,2 0 339,1 1 1,1-1-756,3 0 0,1 1 0,3-1 1,-5 1-29,-1-1 1,-2 4 0,-1 1 0,-2 1-1065,-4 3 0,-6 1-981,0 1 1,-3 1-1,3 2 1607,-5 4 0,-6 3 0,-3 1 0</inkml:trace>
  <inkml:trace contextRef="#ctx0" brushRef="#br0">15242 2415 8123,'5'-21'149,"-3"-4"1,4 0-1,-1 3 1,-2 3-1,1 4 743,-1-1 0,2 4 0,-2-2 137,0 2 0,2 3 0,-3 1 167,2 1 1,0 4-855,0 0 0,-2 6 0,4 4 0,-1 4-121,-3 3 1,0 3-1,-1 4 1,1 0-72,2 1 0,-1 2-368,-3 1 1,0 6-1,0 0 1,0 3-515,0 0 1,-1 1 0,-3-1 0,-3 2-584,-2 2 0,-2-3 0,1 0 158,-1-2 1,-4-6 0,-3-1 1156,-2 0 0,-6-3 0,-1 3 0</inkml:trace>
  <inkml:trace contextRef="#ctx0" brushRef="#br0">15061 2809 8123,'1'-11'0,"2"1"0,0-1 0,6 4 0,-1 0 904,5-1 1,1-2 0,6 1-1,5 0-96,5 2 1,0 4 0,9-4 0,3 0-255,3 1 1,-2-4-1,3 3-295,-2-2 0,-6 2 0,-5 1 592,-7 1-558,-1-3 1,-19 3 0,-4-2-49,-10 3 1,-8 3 0,-6 1-2098,-3 0 0,2 0 0,-5 0 0,2 1 987,3 3 1,0-2 821,2 5 1,6 0 0,3 3 0,5-2-22,2-1 1,1 0 0,6 4 6,1 0 0,8-2 1,7-2 190,2-3 1,1-3 0,1-1 251,3 0 0,-1-1 0,3-3 0,0-3 346,0-2 1,1-2 0,0 0 0,-4 2 1316,-6 2-1555,3-3 1,-11 10 0,0 0 0,-9 9-31,-7 7 0,-7 3 0,-2 8 0,-2 0-323,-2 1 1,3-4-219,-2 5 0,5-6 1,-1 2-1,2-3-2468,1-5 231,1-1 0,4-12 790,2-4 1,8-9 1523,3-9 0,2-7 0,2-2 0</inkml:trace>
  <inkml:trace contextRef="#ctx0" brushRef="#br0">15944 2266 8233,'11'-20'0,"1"1"0,1 3 1036,1 0 0,0 1 1,-3 2-1,-1 0 1356,1 4 1,-4 3-1140,0 6 1,-5 1 0,2 4-825,-3 5 1,-1 7 0,0 8 0,-1 3-214,-3 3 0,3 4 1,-3 2-102,-1 1 1,2 1 0,-2 4-291,0 4 0,-3 0 0,0 4 1,0-3-2526,1-1 1,-2 0 1623,2-5 0,-3 3 0,-1-2 1,1-7-162,-1-5 0,1-10 0,-2-7 0,-1-3 233,-1-4 0,-1-7 1004,5-7 0,3-6 0,-1-2 0,1-2 74,2-2 0,0-1 0,5-1 1,0 0 738,0-1 0,0 1 1,1 1 566,3 2 0,3 2 0,6 3-788,1-2 0,4 1 1,-3 4-1,1-1-326,3 0 0,1 2-463,2 2 1,-1 1 0,0 3-1,1 0-5272,-1 1 5469,0 0 0,-4 2 0,-2 0 0</inkml:trace>
  <inkml:trace contextRef="#ctx0" brushRef="#br0">16923 2245 8287,'0'-11'1205,"0"1"0,0-1 1001,0 0 0,1 6-1448,2 1 0,-1 8 1,1 3-531,-2 2 1,-1 3 0,0 1-352,0 1 1,2 0 0,0-2 0,3 1-247,1 1 1,-3 2 0,3-3-1,0 1-321,0-1 1,-4 3 0,3 1 459,0 0 1,-4 1-1,1-2 382,-4 0 1,-8 6 0,-6 3 0,-3-2 665,-4 0 0,-5-2 1,0 0 80,-3 0 1,3-4 0,2-4-708,3-5 1,4 1-1068,9-6 1,5-4 0,6-6 0,9-1-4191,6 0 5065,4-1 0,1-2 0,1-5 0</inkml:trace>
  <inkml:trace contextRef="#ctx0" brushRef="#br0">17072 2554 8076,'0'-11'0,"0"0"0,0 1 6887,0-1-5351,0 0 0,0 7 0,0 4-977,0 6 1,0 4-1,0 4-723,0 4 0,0-1 1,0 0-1,0 2-610,0 1 0,-4 2 0,1-2 28,0-2 1,2 0 0,1-3-140,0-2 1,1-1-1,3-3 1,3-2 566,2-3 1,3-3-1,1-2 1,2-4 625,2-6 0,0-4-144,0-6 0,2 0 1,-5 3-1,-1 1 443,-1 2 0,-1 0 0,-1 6 94,1 2 1,-4 2-561,0 5 1,-3 5-1,2 3-432,-2 5 1,1-1 0,-2 2 0,0-1-182,-1 1 0,1-3 0,-1 1 0,2-4-1022,-2 0 1420,-1-3 0,-1-1 103,0-8 1,0-5 0,0-7 357,0 0 1,1-1 0,2-2-7,0 2 0,6-1 0,-2-3 0,3 0-271,5 4 1,-2-2 0,4 6-290,2 3 1,-2 1-1,-1 5-231,0 2 0,-2 9 0,-5 5 1,0 4-908,-2 7 1,-5-2 1316,2 4 0,-8 2 0,-2 0 0</inkml:trace>
  <inkml:trace contextRef="#ctx0" brushRef="#br0">17348 2766 8076,'5'-5'2989,"-3"-5"-2277,5 3 1,0 1 0,5-1 0,2-1-42,4-2 1,7 0-1,3 0 1,4 2-502,4 1 1,-2 0 0,4-4 0,-3 0-564,-4 1 1,-5 3-194,-8 0 0,-3 1 1,-5-3-1,-3 2-113,-4-1 0,-6 2 0,-6-1 0,-4-1 204,-4-2 0,-3 3 848,-2 0 1,1 5-1,1-2 1,1 4-117,1 4 0,5 2 1,0 4-1,5 2 530,4 2 0,3 3-525,1 4 1,0 0-1,3-1 1,3-1-234,4-1 1,8-1 0,-2 0-260,1-2 1,7-8 0,-3-4-212,1-2 1,1-1 0,-3-2 460,-2-5 0,2-5 0,-4-9 0</inkml:trace>
  <inkml:trace contextRef="#ctx0" brushRef="#br0">2563 4937 8407,'-9'-1'-109,"1"-2"0,2-1 1,0-1 958,0 0 0,4 1 0,-2 0-359,3-3 0,1 1 0,1 0 1,3 0-121,3 0 1,2 0 0,2-2 0,1 1-113,2-1 1,-2-2 0,3 1 0,-1 1-153,0 0 1,4 1-1,-3-2-115,2 2 1,-4-2 0,1 6-87,-2 1 1,2 0 0,0 2 0,-1 0-63,-1 0 1,-5 0 0,-1 3 145,-1 4 0,2 0 0,-4 8 105,0 1 0,-2 0 1,0 6-1,2 0-73,0 3 1,1-2 0,-3 6-101,2 0 0,-1 8 0,1 6-156,-2 5 1,0 4 0,2 2 0,0 2-41,0 1 0,-2 0 0,-1-4 227,0 0 1,3-8 0,1-4 107,-2-3 0,0-2 1,-2-6-1,0-1 214,0-5 0,0-6 0,0-4 128,0-2-566,0-1 0,1-5-1027,2-3 408,-2-6 0,5-2 0,-3-3 0,0 1 782,0-2 0,-2 0 0,-1-2 0</inkml:trace>
  <inkml:trace contextRef="#ctx0" brushRef="#br0">2638 5469 8357,'-6'-11'162,"2"1"0,3-1 557,1 0 0,0 1 0,1 0 1,3 2 445,3 1 0,7 0 1,4-4-1,2 2-225,1 2 0,1-3 0,0 3-415,3-2 1,-2 2 0,5 1-298,-2 1 0,2-2 0,-3 3 0,-2 1-17,0-2 0,-2 4-427,0-3 0,0 3 1,-4 0-1,-3-1-569,-2-2 0,2 0 0,1 4-525,-2 0 1,-2-3-974,0-1 0,0 1 2283,-1 3 0,1 5 0,0 0 0</inkml:trace>
  <inkml:trace contextRef="#ctx0" brushRef="#br0">3308 5043 8237,'0'-21'-245,"0"0"1,0 0 0,0-1 0,0 1 879,0 0 0,0 1 0,0 2 1,0 3 338,0-1 1,0 4 0,0-2 199,0 2 0,1 6-740,3 3 0,-3 6 0,2 4 0,-1 4-190,-2 3-1,3 3 1,1 5-182,-2 3 0,3 2 1,0 5 6,0 0 1,-2 5 0,2 2 0,-1 2-66,3 2 1,-1 4 0,0 2 5,-1-1 1,2 3 0,-3-4 58,-2 2 0,3-4 0,-2 1 0,0-5 345,-2-5 0,-1-3 1,0-11 238,0-2 1,0-6 682,0 1-852,0-8 1,0-7 0,1-6-548,2 0-2223,-1-4 1,4 9 2285,-3-2 0,3 1 0,5 2 0</inkml:trace>
  <inkml:trace contextRef="#ctx0" brushRef="#br0">7935 4745 8448,'7'-21'0,"0"0"0,0 1 0,0 1 0,0 2 0,0 1 0,0 0 2361,1 1 1,-6 1-1335,1 3 0,-3 5 0,-3 3-765,-4 2 0,-4 9 0,-3 4 0,-4 4-150,-2 7 0,-1-1 1,0 5-252,-1-1 1,5 0 0,-1-2-1,0 2-268,2 1 0,0-3 0,6 2-66,-1 0 0,4-7 0,1 2 224,1-1 1,2-1 0,4-1-1,2-4 165,5-2 0,5-2 1,2 1 78,1 0 0,3-4 1,6-1 138,4-2 1,1 4 0,2-4 0,-1 2 548,-3 3 0,3-4-229,-3 3 1,0 0 0,-2 5 0,-3 1-15,-3-1 1,-9 0-1,-2 1 1,-3 4 255,-3 2 1,-8 1-453,-6 1 0,-4-1 1,-8 0-1,0 0-188,-2 1 1,-1-2-1,2-1-491,0-2 1,-6-2-1,3 1 8,0 0 1,2-3 0,6-5 0,1-2-1126,-1-2 0,0 0 569,2-4 0,1-5 0,7-2-25,2-2 0,-2-3 1,6-2 1007,1-4 0,0-7 0,2-2 0</inkml:trace>
  <inkml:trace contextRef="#ctx0" brushRef="#br0">7850 4777 8391,'0'-20'284,"0"3"305,0 2 0,4 0 0,2 1 0,1 1 0,1 2 1167,0 4 1,5-1-1,2 3-753,2-1 1,-1 4 0,3-2-246,-1 3 0,0 1 1,4 0-1,2 0 36,1 0 0,-1 0 0,-2 0-308,-1 0 0,0 0 0,0-1-427,1-3 1,-5 3 0,0-2 0,-2 1-405,-2 2 0,-2-1 1,-3-1-1694,-1-2-45,-4 1 0,1 8 0,-5 2 2083,-2 2 0,-3 6 0,-5 2 0</inkml:trace>
  <inkml:trace contextRef="#ctx0" brushRef="#br0">14540 4777 8554,'-3'-7'-1414,"-2"1"1744,-1 2 1,4-1-263,-2 1-548,-2 3 465,5-4 289,-4 5 7075,5 0-6813,0-4-293,0 3 0,0-9 0,1 3 268,3-2 1,2-3 0,4-2-1,2-4-10,2-2 1,3-3 0,5 0 0,2-2-222,1 1 0,8-1 1,-1 3-1,0 4-199,-3 5 0,2 5 0,-3 8 0,2 2-151,-2 5 0,-3 9 0,-7 10-25,-4 1 1,-3 2 0,-4 7-80,-4 3 0,-3-1 0,-3 1 1,-5 1-31,-5 1 0,-4 1 166,-4-3 1,-1 1 0,1-5 0,1-2 57,2-3 1,-1 0 0,5-6 0,1-1 119,1-4 0,3-4-4,2-4 1,3-2-18,8-2 1,3-2-1,7-6 1,4-1 188,2-2 0,6-4-180,2 1 0,1-3 1,1 0-1,4-1 105,-1 0 1,0 1 0,-3 0 0,-1 2-155,-4 1 1,-4 1-1,-3-1-1096,-4 3-36,-2 3 0,-8 1-1112,-4 0 1,-3 1-2949,-4 3 3319,2-3 1794,5 4 0,-5-1 0,-1 2 0</inkml:trace>
  <inkml:trace contextRef="#ctx0" brushRef="#br0">15434 4660 8403,'0'-17'-595,"0"-1"0,-4 1 0,0 0 1,1 1 1799,-2 1 1,4 3 0,-3-2 3330,3 2 1,1 5-3692,0 0 0,0 9 0,1 2 0,2 5-223,0 5 1,6 4 0,-3 6-328,-1 1 1,5 5 0,-3 1-7,2 3 1,-1 5-1,-3-2 1,1 0 57,0-1 0,-2 3 36,3-3 1,-4-1 0,3-3 0,-1-1-239,-3-3 0,0-2 0,-2-6-145,0-2-315,0-7 1,1-8 0,1-6 0,3-3-2669,1 0 1,-3 1 2982,4 5 0,-4 0 0,2 0 0</inkml:trace>
  <inkml:trace contextRef="#ctx0" brushRef="#br0">20784 4160 10033,'-7'-3'-309,"0"-1"718,4-4 1,-5 6 255,4-6 1,1 1 0,4-2-62,3 2 1,1-3 0,7 4 0,1-1-151,1 0 0,9-1 1,-1-5-1,4-1-75,4 1 0,2 0 1,2 0-194,2-1 0,4-4 0,-1 4 0,2-1-64,2 0 0,-6 7 1,-2-2-1,-6 4-258,-4 4 0,-7 1 0,-4 2 181,-2 3 1,-6 3-1,-5 7 202,-7 4 1,-1 6 0,-8 5 0,-1 2-67,-2 1 1,0 1 0,-1 2-50,1 4 1,4 4 0,-3 2-212,2 1 0,2 5 0,5-2 0,2 2-126,1-1 0,1-7 1,6-5 64,1-1 0,3-5 0,5-6 132,-1-4 1,1 1 0,0-10 55,-1-4 0,-3 1-329,0-7-760,-4 1 1,1-3 0,-5 1-2007,-2 2 0,2 1 3052,-3-2 0,3-2 1,1 4-1</inkml:trace>
  <inkml:trace contextRef="#ctx0" brushRef="#br0">21113 4543 9309,'-21'-9'173,"0"-4"1258,0-3 0,5 1 2893,6 4-2686,4 6 1,7 0-916,2 5 1,8 0 0,8 0 0,3 0-157,3 0 0,5 0 0,-1-1-532,6-3 0,1 3 0,4-4 1,-1 2-1481,2-1 1,-4 1 1453,2 3 1,5 0-1,5 0 1</inkml:trace>
  <inkml:trace contextRef="#ctx0" brushRef="#br0">3308 7171 16340,'-5'-15'-171,"-1"-2"1,-1 0 619,0-1 1,4 9 0,-4-1 0,-2 4 680,0 4 0,-5 7 1,-2 5-1,1 7 1,-2 4-682,1 4 0,-3 7 0,-5 6 0,-1 1-358,2 0 0,1-2 1,4 4-1,1-2-142,2 1 0,5-7 0,7-3 0,3-6-259,3-4 1,5-7 0,10-1 0,7-5 97,5-2 0,6-1 0,3-4 276,3 0 0,0 0 1,1 0-21,-1 0 1,0 1 0,-3 4-1,-6 4-372,-7 4 1,-7 9 0,-13 2 36,-6 6 0,-11 0 1,-10 8 239,-7-1 1,-7-2 0,-4-3 0,-1-1-18,1-3 1,-5 1 217,5-8 1,1-7-1,9-10 1,1-4-206,2-4 1,3-10-1,6-10-68,7-5 0,4-5 1,6-10-56,0-2 1,6-6 0,4-5 0,7 1 108,3 2 1,6 1 0,-12 26 0,1-1-6,2 0 1,1 0-1,-2 1 1,1 0-1,1 1 1,-1-1 71,16-20 1,-5 8 0,-4 5 0,-3 5 103,-7 8 0,-6 9 1,-13 10 195,-5 4 0,-6 8 0,-5 5-76,0 2 0,-4 4 0,0 4 1,3-2-251,3 0 0,0-3 1,5-1-2472,1-1 0,5-5 2499,5 1 0,-3-2 0,0-2 0</inkml:trace>
  <inkml:trace contextRef="#ctx0" brushRef="#br0">3723 7299 12549,'-6'-11'282,"-2"1"1,4-2 293,2-2 0,1 1 1,1-4-1,0 1 297,0-1 0,1 3 1,2-3-127,4 2 0,4-3 0,3 5 0,3 3-224,-1 1 1,4 7 0,-2-2-323,2 3 1,1 6-1,0 4-109,-4 8 0,-1 7 0,-7 11 0,-2 5 69,-3 5 0,-4 4 0,-4 4 1,-3 0 218,-2 0 1,-2-3 0,0-3-270,1-3 0,-1-4 0,2-9-52,2-3 0,2-6-235,5-8 1,5-7 0,2-4-1,2-3-547,2-3 0,-1-3-3007,1-5-964,-5 5 4708,-6 6 0,-11 11 1,-5 6-1</inkml:trace>
  <inkml:trace contextRef="#ctx0" brushRef="#br0">3808 7374 8404,'-6'-8'-7,"-3"1"0,-4 0 0,1 0 237,3 0 0,1 4 0,3-3 70,0 1 1,2-3-1,-2 1 1,2-3-1,-1-1 494,2 1 1,1-2-1,1-2-188,0-4 0,3-3 0,3-3 113,4-1 0,-1-4 0,10-1 0,2-3 91,3-2 1,6 0 0,-3 7-486,0 3 0,4 4 0,-4 4-336,0 7 0,3 4 0,-7 8 0,-2 5-6,-2 7 0,-7 11 1,-1 7-1,-6 6-148,-4 3 1,-4 7-6,-4 1 1,-1 8-1,0-27 1,-1-1-1,1 1 1,0-1-44,-9 28 1,9-28 0,-1 0 0,-2-1 0,0 1-4,-10 26 1,0-5 0,0-5 305,-1-5 1,6-3-1,2-7 1,3-1 344,4-4-81,2-8 0,10-6 1,3-7 157,5-3 1,4-6 0,5-3 23,3-5 1,-1-4 0,4-4 0,1 0 586,2-1 0,-2-2-784,-1-1 0,-1 0 0,1 4 0,-3 0-600,-2 4 0,-7 1 1,-2 7-2107,-2 2 0,-1 2 0,0 7 2367,-1 6 0,-4 3 0,-1 11 0</inkml:trace>
  <inkml:trace contextRef="#ctx0" brushRef="#br0">8094 6852 8545,'0'-21'197,"0"0"0,0-1 0,0 1 1,0 0-1,0 0 756,0-1 1,0 6-1,0 0 1,-1 3 241,-2 3 0,0-2 0,-4 11-679,-1 5 0,-2 8 0,-1 14 1,-2 7-436,-2 9 1,-2 6 0,3 9-1,7-28 1,1 1-68,-6 29 1,7-28-1,0 0 1,-2 27 0,4 1-64,1-29 1,2 1 0,3 0-1,0-2 1,9 27-819,8-10 0,6-9 0,7-11 223,3-5 0,-2-13 1,4-5-1,-1-12 93,-3-7 0,-2-10 1,-4-5 460,-3-3 1,-12 0-1,-6 5-8,-5 4 1,-12 4 0,-8 3 0,-9 5 312,-7 5 1,-9 6 0,-7 9 0,-3 8-81,25-4 0,-1 1 1,2 2-1,0 1-50,-2 4 1,1 1-340,3-1 0,1 1 0,-3 8 0,2 1 1,1-2-1,-1 0 0</inkml:trace>
  <inkml:trace contextRef="#ctx0" brushRef="#br0">14444 6991 8379,'-10'-22'292,"-1"5"1,2-1 0,2-1 0,4-1 0,7-2 464,6 1 1,6-1-1,6-2 1,3-1-314,3 2 0,8 0 0,3 2 0,2 1-147,2 2 0,-2 4 0,-2 7 0,-5 4-138,-4 6 0,-5 7 0,-8 8-162,-2 2 1,-9 10 0,-6 3-39,-6 4 1,-10 3 0,-4 6 0,-5 2-30,-2 1 1,-1 2-1,-4-4 1,-1 1 14,15-22 1,0-1 0,-15 23 171,-2-2 1,3-4 0,2-3 0,4-2 34,4 0 0,4-13 0,11 0 0,4-6-174,1-5 0,12-3 38,4-3 0,6-2 0,5-5 0,3 0 99,3 0 0,6-6 0,0-3 87,1-4 1,0-6 0,-4 2 323,2 1 1,-5-4 0,-8 3 0,-4 1-88,-5 1 0,-7 7 1,-4 2-770,-6 1 0,-3 3 0,-4 6 330,-1 3 0,1 7 0,-1 2 0</inkml:trace>
  <inkml:trace contextRef="#ctx0" brushRef="#br0">15476 7044 8444,'0'-32'178,"0"0"0,1 1 1,2 2-1,0 1 1,0 4 782,-2 3 1,-2 5 0,-3 6 0,-3 3 0,-4 5-264,-3 4 0,-1 9 0,-4 8 0,1 6-570,-1 7 0,4 6 1,1 6-1,3 3-119,4-3 1,2 0 0,8-2 0,2-2-462,6-1 0,8-5 0,2 0-223,6-4 1,5-5-1,4-8 70,3-2 0,1-9 1,-1-9-1,-4-9 382,-1-8 1,-8-9 0,-5-2-1,-7-3 303,-6-1 1,-8 2 0,-8 1 393,-5 0 1,-5-2 0,-7 2 73,-3 5 1,-6 5 0,-2 4 0,2 5 748,1 5-1297,1 3 0,0 10 0,0 1 0</inkml:trace>
  <inkml:trace contextRef="#ctx0" brushRef="#br0">21262 6448 8343,'5'-26'349,"-3"-1"1,6-5 0,-1 1 0,0 1 491,0 2 0,-1 4 0,2 0 0,-2 1 314,-1 2 1,-2 4 0,-3 3-349,0 2 0,-1 3-612,-3 2 1,-6 9 0,-8 11-1,-3 10-249,-4 6 1,-1 5 0,-2 11-105,3 5 1,-1 1-1,14-22 1,0 2 0,2 0-1,0 1-116,2 1 0,1 0 0,1-1 0,1 1 1,1 1-1,1-1 56,1 0 0,0-1 0,4 0 0,1-1 0,2 0 1,2-2-1,14 25-250,10-11 1,7-10 0,8-18 526,4-8 1,-1-8 0,2-10 317,0-10 1,-3-12 0,-9-6 221,-3-3 0,-9-2 1,-7 1-1,-9 1 424,-10 8 0,-8 2 0,-12 10-359,-10 5 0,-11 3 0,-9 11 0,-3 6-1417,-2 6 1,1 8 0,0 8-750,0 3 1,9 6 1501,5 2 0,6 0 0,5 0 0,3 3 0,2 2 0</inkml:trace>
  <inkml:trace contextRef="#ctx0" brushRef="#br0">3882 9555 9925,'-21'-5'1253,"5"4"0,1-5-785,8 2 0,3 8-316,4 0 1,0 0 0,1 2-681,2-1 1,0 3 499,4-1 1,0 3 0,3 0 0</inkml:trace>
  <inkml:trace contextRef="#ctx0" brushRef="#br0">3999 10225 8419,'-32'26'592,"6"-3"1,5 0 0,6-4 798,3-5 0,3-2 1,1-1-1,4-2-761,-1-2 1,5 3-1860,0-3 0,2-2 0,8-2-155,2-2 0,4 1 1384,-2 1 0,5 3 0,-2 5 0</inkml:trace>
  <inkml:trace contextRef="#ctx0" brushRef="#br0">3978 10757 8402,'-26'15'594,"8"-4"0,1 1 4214,4-4-3423,2-5 0,6 1-1880,5-4 1,6-3 0,7-2-1,3 0-3036,0 1 3531,2-5 0,3 8 0,0-4 0</inkml:trace>
  <inkml:trace contextRef="#ctx0" brushRef="#br0">4010 11321 8438,'-25'32'0,"0"-1"543,2-3 1,5 0-1,5-6 7401,5-6-7399,3-3 0,7-7 0,5-2-545,8-3 0,8-6 0,4-1 0</inkml:trace>
  <inkml:trace contextRef="#ctx0" brushRef="#br0">8520 9225 8508,'-17'-6'481,"-2"-2"-296,5 4 1,8 2 0,7 5-944,4 4 1,-1 3 757,3 1 0,0 4 0,4 2 0</inkml:trace>
  <inkml:trace contextRef="#ctx0" brushRef="#br0">8552 9927 8500,'-16'27'121,"6"-2"1,-1-6 173,6-1 0,4-5 0,2 1 0,3-2 230,3-1-525,2-1 0,7 6 0,0 0 0</inkml:trace>
  <inkml:trace contextRef="#ctx0" brushRef="#br0">8647 10289 9677,'-10'15'505,"-6"1"0,0 1 563,-1-2 0,3 0 0,6-1 0,2-1-569,1-1 1,2-1 0,4-1-530,2 1 0,8 0 0,6-1 0</inkml:trace>
  <inkml:trace contextRef="#ctx0" brushRef="#br0">2063 7437 8447,'-5'-47'91,"0"8"1,7 1 0,4 9 0,5 9 0,1 8 292,-1 7 0,0 5 0,-2 4-177,-1 3 1,-3 3 0,-2 5 39,0 2 1,4 8 0,-3 3 0,-2 3-38,0 1 1,1 0 0,1 1-156,-2 3 0,-1-3 0,-1 2 66,0-2 1,-5 3 0,-3 0 0,-5 2-147,-5 2 1,-4-2 0,-5 1-265,-5 1 1,-8-3 0,-2-1 21,-3-3 0,-2-6 0,2-3 225,-1-6 0,1-3 0,6-8 0,5-5 200,4-4 0,6-5 1,6-8-55,4-2 1,8-5-1,6-2 1,8-5-80,9-1 1,5-6 0,11 2-125,3 3 1,1 0 0,6 6 83,0 2 1,3 2 0,0 3 0,0 5 243,1 5 0,0 3 0,4 7 61,-1 5 0,-6 2 1,-2 9 76,-5 5 0,-10-2 0,-5 5 0,-4-2 176,-3-3 1,-5 3 0,-7-8-460,-1 1 0,-2 2 1,0-5-770,0-1 1,1 2 0,1 1-1,3 0-791,1 3 0,0 2 1476,1 4 0,2 7 0,-3 6 0</inkml:trace>
  <inkml:trace contextRef="#ctx0" brushRef="#br0">6616 7448 13227,'0'-43'54,"5"1"0,3 1 1,4 3-1,2 7 1786,-1 9 1,-1 10-1546,-2 8 1,-3 8 0,-1 4 0,0 5-255,0 5 1,1 2 0,5 2-263,2 3 0,-2 7 0,1 7 0,-3 4-56,-3 3 1,-1-1 0,2 3-350,-1-1 0,-5-1 0,2-2-101,-3 2 0,-1-7 1,-1 0-1,-4-4-164,-6-3 0,-4-5 0,-7-4 963,-3-4 1,-6-8 0,-6-7-80,0-3 0,-4-2 0,-2-4 45,0-6 0,3-7 0,9-10 0,4-7-57,6-6 1,1-9 0,7-4 27,3 0 1,6-5-1,5 28 1,2 0-1,2-2 1,2-1-35,2-3 1,2 0-1,2 1 1,3 2 0,2-2-1,4 1 338,2 1 0,1 2 0,1 1 1,2 3-1,2-1 0,1 1-67,1 0 1,1 1 0,-2 3 0,1 1 0,0 1-1,-1 2 1,-1 1 0,-2 2 221,0 2 1,-1 1-1,21-11 1,-4 8 2,-7 6 0,-8 6 0,-12 7-483,-7 5 0,-4 5 0,-7 10 1,-4 4 100,-5 6 0,-12 5 0,-8 5-287,-5 1 1,16-20 0,-1 0 0,-15 22-181,1-4 1,2-3 0,3-6-1,5-1-313,1-3 0,9-4 381,7-10 0,16-7 0,18-13 276,10-4 0,8-8 1,12 1-1,-27 9 1,0 0 28,1 1 1,1 0-1,2-1 1,0 0-1,1 1 1,-1 1 375,-1 1 0,0 1 0,-2 0 0,-2 2 0,17 2 390,-7 0 1,-15 1 0,-12 3 49,-13 3 1,-21 8-1,-18 5-562,-11 4 1,21-9-1,-2-1 1,-4 1 0,0-1-1,-2 1 1,0-1-178,-1 1 1,0-1-1,-2-1 1,0 0 0,2-2-1,-1-1 1,2 0-1,-1-1-305,3-1 0,0-2 1,1 0-1,2-2 1,-19-4-460,7 0 0,7-6 1,12-4-1418,8-3 2109,8-1 0,13 1 0,1 2 0,-1 3 0</inkml:trace>
  <inkml:trace contextRef="#ctx0" brushRef="#br0">12923 7257 10959,'17'-37'-306,"3"3"1,-1-4 0,5 1 0,4 2 0,4-2 262,3-2 0,-3 1 0,1 0 182,-3 2 1,-5-5 0,2 2 0,-1-1 515,-3 1 0,-5 3 1,-4 5 34,-2 2 0,-6 3 0,-2 6 0,-4 4-10,-4 5 1,-7 5 0,-6 7-461,-3 3 1,-8 11 0,-3 11-1,-7 9-199,-4 7 0,21-17 1,1 2-1,0 3 1,0 2-69,0 1 1,1 0 0,1 0 0,2 0 0,-2 2 0,1 0-239,2-1 1,1 0 0,1 2 0,1-1 0,3 0 0,1 0-126,2 2 1,2-1 0,10 22 0,17-3 0,17-16 194,15-14 1,-24-17 0,2-3 0,1-4 0,0-1 215,1-2 1,1-2-1,2-3 1,0-3-1,-3-4 1,1-2 24,0-3 1,1 0 0,-1-1 0,-1 0-1,-1-5 1,-1 0 0,-1 0 0,-2-1 25,-3 0 1,-2 0-1,-6 1 1,-2-1-1,10-27 42,-15 24 0,-3 0 0,0-28 0,-10 1 73,-9 1 1,-11 4-1,-11 5-27,-6 7 0,-8 11 0,-3 8 0,-3 8-41,-2 7 1,1 5 0,2 5-757,5 6 1,7 4 0,15 7 656,6 3 0,2 4 0,6 6 0,2 3 0</inkml:trace>
  <inkml:trace contextRef="#ctx0" brushRef="#br0">13125 7076 15168,'-27'-33'-593,"8"3"1129,12 12 1,14 6-1,17 7 1,7-1 337,2 0 1,8 0 0,4-2-749,6 0 1,-22 5 0,2 1 0,4-2 0,1 0 0,0 2 0,0 1-410,0 0 1,-1 1-1,0 0 1,-1 0 0,-2 0-1,-1 0 1</inkml:trace>
  <inkml:trace contextRef="#ctx0" brushRef="#br0">18965 6873 12476,'-15'-4'-142,"3"-2"1,-2-5 0,3 1-1,3 0 1,2 2 470,1 1 1,1 0 0,6-4 78,1 0 1,4 4 0,9 0 0,5-1 31,6-2 1,5 3 0,3 1-269,4 2 0,3-1 1,0 3-1,2-2-106,2 2 1,-2-3 0,2 1 0,-3 2-285,-4 1 1,-4 6-1,-8 2-411,-6 2 1,-9 7-1,-9 1 1,-8 3 127,-9 2 1,-9 2 0,-13 2 153,-7 2 0,-4-3 0,-6 2 389,-1-1 0,1-1 0,1-5 0,1-3 408,2-2 1,6-4 0,4-1 2549,10-3-2042,15-2 1,10-9 0,16-1-306,8-1 1,8 3 0,10-4 0,7 0-225,6 1 1,-4 0-1,6 4-747,-1-2 0,-1-1 1,0 3-1,-3 0 316,0 3 1,-7 3 0,-4 7-1</inkml:trace>
  <inkml:trace contextRef="#ctx0" brushRef="#br0">19848 4245 16771,'-11'-42'-722,"6"4"0,5 3 1,7 3-1,5 2 0,4 4 1098,0 4 1,-4 6 0,0 10-90,-4 2 1,-4 0 0,3 4 0,1 0 0,3 1 1,3 3-1,4 4-214,2 5 0,2 1 1,3 6-1,3 5-106,3 5 1,1 4 0,0 10 0,-1 2-57,-3 3 0,-13-21 0,-1 0 0,-1 1 0,-2 0-35,-1 0 0,0 1 0,1 2 0,-2 1 0,-2 2 0,-1 0 0,0 0 0,-2 0-4,-1-2 1,-2 1 0,0-1 0,0-1 0,-2 0-1,0-1-11,0-1 0,-1 0 0,-9 27 0,-8-8 0,-4-4 150,-6-4 0,-5 1 0,-3-2 211,0 2 1,2-2-1,1-7-51,5 2 1,-2 0 0,5 3 0,2-2 5,6-2 1,7 4-1,4 1-247,3 3 1,12 4-1,6 0-20,5-1 1,11 2-1,2 0 1,2 2-23,-16-24 0,1 1 0,17 21 0,-16-23 1,-1-1 59,17 25 0,-3-3 0,-2 4 0,-3 1 14,-3-2 0,-7 0 1,-5-5 166,-5 3 0,-3 6 1,-7 5 62,-1-1 0,-8 3 0,3-29 1,-2 0-236,1 1 0,-2 1 0,-1 1 1,0 1-1,-1 0 0,0 1 1,-1 0-1,-1 1 24,-1 1 1,-1 1 0,1-1 0,-1 1 0,-2 2 0,0 0-156,1 2 1,0-1 0,-1-2 0,2 0-1,1 3 1,1 0 162,1-2 1,0 0 0,2-1-1,2 0 1,1 0 0,1-1-1,0 2 1,1-1 96,0 2 0,1 0 0,2 2 1,1-1-1,0-2 0,2-1 18,0 2 0,1-1 1,0-1-1,1 1 1,0 1-1,2 1-48,0-1 1,1 0 0,0-1 0,1-2 0,1-1 0,0-1 0,0 1 0,1 1 114,0 2 0,0 1 1,1 2-1,-2 0 1,-1 0-1,0 0-127,-2-1 0,1 0 0,1-1 1,-1 1-1,-1 1 0,0 0 0,0 2 1,0 0-138,-1 3 1,0 0-1,-2-3 1,0 1-1,-2 1 1,0-1-156,-1 0 1,-1-1 0,-1 1 0,1-1 0,-2 4 0,1-1 214,0 2 1,-1 0 0,1-4 0,0 0-1,-1 1 1,1-1 14,0 0 0,-1-1 0,2-2 0,-1 1 0,1 0 0,0 1 0,0-1 0,2 0 59,-1-2 1,1 1-1,0 0 1,0 0 0,2-3-1,0-2 34,0 1 1,0-1 0,3 0 0,0 0 0,2-1 0,0-1 67,1 0 1,1-1 0,2 0 0,1-1-1,-2-3 1,1 0 0,1 0 0,1-1 11,-1-2 1,1 0 0,-1 1 0,1-1 0,10 25 30,1-4 0,-2-8 1,-3-3-40,-2-1 0,-4 0 0,-1-3 0,-2-5 22,-1-2 0,-3-5 0,2-5-678,-2 2 1,1-3-1,-2-2 73,0-2 0,2-1 0,-3 2-331,2 2 1,3 2 0,-2-1-1,-1 1 766,1 6 0,-6-2 0,-5 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11498 4820 19893,'-6'-21'-768,"-2"-4"1,4 1 0,2 3 0,0 2 0,-1 1 690,0 2 0,-4 6 653,3 10 0,1 6 1,1 8-1,0 4-484,-2 2 0,1 6 0,3 3 0,0 0-140,0 0 1,0 1 0,1-3-131,3 1 0,-2-2 0,5-5 1,3 0 38,3 0 1,0-4 0,4-4-1,3-5-31,4-4 1,0-4 0,3-5 688,-1-6 0,2-5 0,-4-9 0,-3-2 66,-2 0 0,-5-5 0,3 2-439,-2 0 1,-4-4 0,-5 10 0,0 0 162,-1 1 0,-1 8 1,2 3-182,-1 4 0,3 7 1,-1 2-376,2 8 1,2 7-1,1 6 1,2 3 55,4 3 1,2 3 0,1 2 0,0 2-121,1 0 1,-6 4 0,-2-3 22,-2-2 1,-2 4 0,-3 0 0,-6-2 185,-7-4 0,-6-1 0,-10-8 145,-3-2 0,1-1 0,-3-6 0,1-2-425,3-4 1,0-2-1,2-4-1245,0 2 1890,4 4 1,-8-7 0,3 4-1</inkml:trace>
  <inkml:trace contextRef="#ctx0" brushRef="#br0">12275 4788 17921,'-5'-11'-1884,"0"1"0,-3-1 0,2 0 2277,1 1 0,3 3 262,5 0 0,0 4 0,4 0 0,1 2-64,2 1 1,4 0 0,0-2-375,-1-1 0,3 2 1,1-3-1,1 3-156,-1 1 1,0 0 0,2 0-1,-1 0-454,1 0 0,-3 5 1,1 2-674,-2 2 0,-4 2 0,-5 1 519,-2 2 1,0 1-1,-5 4 1,-3-1 809,-3 1 0,-7 1 0,-4 1-180,-2 0 1,-2 0 0,-2-4-67,-1-3 1,-1-2 0,4-1 0,-1-2 1469,3-2 1,6-2 548,0-5 1,7-1-1487,3-3 1,11-1 0,5-6-1,3 0 5,4 1 1,3 3-1,1 1-335,2 1 0,3-2 0,-2 3-708,2 2 1,-5-3 0,3 2 0,-1 1 412,0 5 1,0 3-1,-4 4 1</inkml:trace>
  <inkml:trace contextRef="#ctx0" brushRef="#br0">12998 4799 17072,'0'-32'-1369,"0"5"0,0 2 1659,0 2 1,0 6-1,0 0 1,1 3 1108,3 4 1,-3 2-915,2 8 1,-6 4 0,-4 11-493,-3 6 1,1 5-1,0 6-162,2 0 0,4 4 0,-3-1-154,1-1 1,3-1-1,5-1 1,4-1-798,3-3 0,2-3 1,3-7 881,6-4 0,5-7 0,6-3 412,0-3 0,0-10 1,-1-7-1,-3-6 475,-3-7 0,-4-1 0,-4-2-85,-7 0 1,-4 0 0,-6 0-369,0 0 1,-4 1 0,-5 3 0,-2 4 311,-4 5 0,-4 4 0,2 6 133,-3 1 0,2 4 0,1 4 0,2 1 243,2 2 1,1 5 0,3 5-865,2 1 1,2 5-1,5-3 1</inkml:trace>
  <inkml:trace contextRef="#ctx0" brushRef="#br0">13530 4714 16250,'-5'-16'-1456,"3"4"0,-4-2 1780,1 2 0,0 2 1048,2-1 0,-3 2-611,-5 2 0,5 7 0,1 8-587,1 5 1,3 0 0,-3 5 0,3 0 63,1 3 1,0 0 0,0 1-16,0 3 0,5-2 1,0 1-1,3-1-440,-1-2 0,0 0 0,2 1-187,-2-1 0,3-3 0,-4-2 0,1 0 14,0-3 1,-4 2 0,3-1-39,-1-1 0,-1-5-752,-4 0 0,4-3-1762,3 3 2910,-2 1 0,5-3 1,-5 5-1</inkml:trace>
  <inkml:trace contextRef="#ctx0" brushRef="#br0">13540 4894 20895,'-10'-16'-2073,"3"1"0,1 4 0,1 0 1574,3 1 1,-1 4 544,0 2 1,1 4 1079,-1 4 0,2-2-665,1 5 0,1-4-357,2 0 1,-1-1 16,1 2-1344,-2-3 1075,-1 4 239,0-15 1,0 7 31,0-8 0,0 3 1,0-3-253,0 1 0,5 3 0,2 1 941,3 1 0,0 1-374,1 4 0,0 2 0,-1 1-229,1 4 1,-5 3-1,-3 0-283,-2 1 0,-1 0 0,-1-2 0,-2-1 325,-4-1 1,-3 1-1,0 1 108,-1-2 0,-1 1 0,-1-4 0,-1-2 245,1-1 1,1-4 0,3-2-426,2-1 1,-2-4-1,6-6-506,0 0 0,3 2 0,4-3 269,3 2 0,4 0 1,3 5-1,4-1 380,2 0 0,-3 6 1,1 1-15,1 3 1,-4 2 0,0 3 0,-4 3-573,0 2 1,-5 6-1,-4 2-147,-4 0 1,-5 2-1,-7-4 421,-4 1 1,-2-3-1,-1 0 1,-1-3 718,1-3 1,1-5-1,1 2 97,1-3 0,5-7 0,-1-4-543,2-7 1,6-3 0,3-3 0,3-1-178,3-5 1,8 3 0,7 1-475,2 3 1,2 2 0,2 3-170,1 7 0,3 4 1,-3 6-1,-1 2-3020,-2 5 3293,-5 5 1,-2 19-1,-4 2 1</inkml:trace>
  <inkml:trace contextRef="#ctx0" brushRef="#br0">14019 4416 19752,'0'-22'-3294,"0"1"4683,0 0-856,0 4 0,-4 8 1,0 10-13,-2 8 0,3 7 1,-1 6-272,-1 3 1,4-1 0,-3 4-84,3 2 0,1 4 1,1 3-1,3-1-31,3 1 0,2 0 0,3-3-239,2 1 0,-1 4 1,5-4 377,1-5 1,1 1 0,0-7-1,-1-3 298,-1-2 1,-5-6 0,1 1 50,-2-2 0,-2-6-288,1-3-1536,-5-1 1,-1-1-720,-5 2 0,0 1 1956,0 6 0,0 3 0,0 9 0</inkml:trace>
  <inkml:trace contextRef="#ctx0" brushRef="#br0">17572 8182 13802,'-11'0'-76,"0"-3"0,2-2 1,1 0-1,2-1 1243,1 0 0,-2 3-235,3-4 0,5 1 1,8-1-142,4 3 0,3-1 1,7 2-1,0 1-581,2 0 0,5 2 0,-1 0-295,6 0 1,-2 0 0,2 0 0,-2 2-1019,-1 1 0,0-1 0,-1 7-320,-3 3 1,-7-1 0,-8 7 327,-4 1 0,-5 1 0,-7 1 0,-8 1 1222,-10-1 0,-9 0 0,-6 2-29,-7 2 1,1-7 0,-4 3 132,2-5 1,6-2-1,1-4 1,4-2 1466,5-1 0,4-5-171,14 2 0,6-4 0,8-2 0,11-3-542,11-1 0,4 2 0,9-1-737,1 0 1,5 1 0,1 3-406,-1-2 1,-2 1-1,-1-1 165,-3 2 1,7 5 0,-2 2 0</inkml:trace>
  <inkml:trace contextRef="#ctx0" brushRef="#br0">18603 7374 13303,'-15'4'176,"3"-1"0,-2 4 1,3 1-1,4 1 0,4 2 1,1 0 254,2-1 0,0-2 0,2-1 0,1 0 58,4-1 0,6-2 0,4-4-175,3 0 0,-1 0 0,7-1 1,0-4 86,2-5 1,3-2 0,1-6-300,0-1 0,3-4 0,1-3 0,-1-2-243,2-1 0,-5-5 1,-2-2-220,-7 2 1,-8 4 0,-8 3 113,-3 1 1,-14 6 0,-9 7 0,-10 5 341,-9 4 0,-7 9 0,-3 7 95,-4 8 1,4 2 0,-4 8 1,4 3 1,2 4-1,24-16 1,1 1-1,-19 23 218,5 1 0,10 0 0,14-3-74,7 0 0,14-7 0,11-4-242,13-6 0,10-12 0,7-4 1,5-4-35,-26-4 1,0-2 0,3-1 0,0-1 0,1-2 0,1-1-448,0-1 1,0-1 0,-4 1-1,0-1 1,0-1 0,0-1-1407,24-10 1,-3 0 1791,-13 1 0,-1-2 0,-13 5 0,-2 2 0,0 3 0</inkml:trace>
  <inkml:trace contextRef="#ctx0" brushRef="#br0">19497 6544 13722,'-5'-17'-474,"4"-2"0,-4 4 1,2-1-1,-2 1 1,0 2 1232,0 1 1,-3 6 0,0 3 0,-4 3-158,-2 3 1,-5 4-1,1 9 1,-2 5 0,0 7-417,2 7 1,-1-2 0,5 2 0,2-2-269,4-1 0,3-1 0,5-1-229,0-2 1,7-6 0,6 0 0,9-8-22,4-6 1,3-3 0,6-6 223,0-3 1,0-3 0,-4-6 0,-1-2 309,-2-2 0,-4-4 0,-1-4 149,-4 1 1,-8 1-1,-8-1-328,-1-1 0,-8 0 1,-5 4-1,-7 1-48,-5 2 1,-1 3 0,-5 4-288,-5 1 1,3 4-1,-4 2 1,5 3-796,1 1 0,6 5 1199,-2 2 1,7 2 0,3 2 0</inkml:trace>
  <inkml:trace contextRef="#ctx0" brushRef="#br0">19880 6533 8544,'-5'-9'1037,"-2"0"2538,-3 2 45,4 0-2869,2 1 0,4 3-919,0 6 1,0 3 0,0 5-732,0-1 0,0 1 0,0 0-1557,0-1 2456,0 1 0,-5 0 0,-1-1 0</inkml:trace>
  <inkml:trace contextRef="#ctx0" brushRef="#br0">20124 6224 17906,'0'-11'-2734,"1"-2"3102,3-2 0,-3 1 0,3 2 0,-2 1 1703,2 0 1,-2 4-1687,5 10 0,-5 5 0,3 7 1,-1 5-239,-1 4 0,2 6 0,-3 1-23,2 3 0,1 2 0,-3-4 64,2 0 0,0-2 1,-1 0-236,0-2 0,2-4 1,-3 1-1,2-3 77,-2 0 1,-1-5-1,1-1-485,1-5 1,-2 2 0,4-7-1682,0 0 1,-3 4 2105,5-3 0,0 7 0,4 3 0</inkml:trace>
  <inkml:trace contextRef="#ctx0" brushRef="#br0">18986 8384 10900,'-21'0'46,"0"-3"1,1-1 0,2 2 0,4 1 439,2 1 0,-2 0 0,-1 0 0,2 0 550,2 0 0,5 1-494,2 2 1,3 0 0,2 4-152,3 1 0,3-2 1,8 0-1,8-1 138,7-3 1,8-1 0,9-1-432,7 0 0,-24 0 0,2 0 0,4 0 0,0 0 1,3 0-1,0 0 17,3 1 1,1-2 0,5 0 0,1-1 0,7 0 0,1 0-531,-16 1 0,2 1 0,-1-1 0,1-1 1,0 1-1,0-1 325,3 1 0,0 0 0,0 0 0,0-2 0,-1 0 1,1 0-34,1 1 1,1 0 0,-1-1 0,0 0 0,1-1 0,-1 1 0,1-2 0,1 1 0,-1-2-6,0 1 0,0-1 0,-1 0 0,1-1 0,-1 0 0,0 1 0,-3-1 0,-2-1 0,1 1 57,-1 0 0,1 0 1,-2 0-1,18-4 0,-1 0 1,0-1-1,-2 0 0,-3 0 1,-2-1 226,-5 1 0,-1 0 0,-4 1 0,-1 0 0,-4 0 0,-1 1 246,-1-1 1,0 0-1,-4 1 1,-1 0 0,22-6-1,-10 4 510,-8 4 0,-9 5 1,-3 0-903,-6 2 0,-3 1-1576,-1 0 1,-5 4 0,-3 3 310,-2 3 0,-1 4 0,-1 1 1722,-2 2 1,-8 1-1,-6 3 1</inkml:trace>
  <inkml:trace contextRef="#ctx0" brushRef="#br0">18922 9491 14339,'-26'0'405,"0"0"1,-1 0-1,6 0 1,7 1 725,5 3 0,11 0 0,9 4 0,10-5-146,6-2 1,5-1 0,4 0-682,7 0 0,-1 0 0,4-1 0,-2-2-466,-1-5 1,-1-1 0,1-3 338,-1-2 1,0-3 0,-4-4-511,-7 0 1,-5-5 0,-8-1 0,-5-1-463,-5 4 1,-12 2 0,-12 5 546,-6 2 1,-6 5 0,-8 3-1,-3 3 551,-2 3 0,-2 7 0,1 3-35,-1 4 1,2 7 0,2 2-33,3 5 0,4 4 0,5 1 0,7-1 98,8 1 0,9-1 0,10-1-301,7-2 0,14-4 0,9-1 0,6-4-92,3-5 1,4-6 0,0-5-299,2-2 1,4-2 0,-3-2-1,-5-6-527,-3-4 1,-7 0 0,-4-3-3478,-4 0 4322,-9 2 0,-10-1 0,-7-2 0</inkml:trace>
  <inkml:trace contextRef="#ctx0" brushRef="#br0">19795 8970 8536,'5'-17'-168,"4"-3"0,-6 3 1,0 1-1,-2 2 992,-1 2 1,-1 5-1,-3 1 1,-3 1-1,-4 3 276,-3 1 1,1 5 0,-5 5 0,1 4-563,0 4 0,-2 3 0,5 3 1,1 2-591,1 3 1,6 3-1,3 0-291,2-3 1,5 1 0,5-4 0,4-2-536,4-4 0,5-2 0,2-6 156,5-5 0,0-5 1,1-4 438,-2-5 0,-4-6 1,0-5-1,-7-3 305,-6-3 1,-2-4-1,-6 1 471,-4 1 0,-5-2 0,-9 4-302,-2 1 1,-3 5 0,-2 3 0,1 0-688,0 3 1,1 6-1,2 4 496,4 1 0,-3 7 0,1 1 0</inkml:trace>
  <inkml:trace contextRef="#ctx0" brushRef="#br0">20082 8948 13032,'6'-27'-582,"3"6"1,-2 7 1334,3 2 1,4 1 0,0 1-1,-1 0 3134,-1 3-3416,-2 2 1,0 6-1,-3 3-760,-3 3 1,-8 3 0,-2 0-1,-1 1-927,0-1 0,0 1 1190,-4 0 1,1 4-1,-1 2 1</inkml:trace>
  <inkml:trace contextRef="#ctx0" brushRef="#br0">20465 8746 8543,'-11'-20'216,"2"2"1,1 4 0,4 2 503,-1 2 1,4 3-1,-3-1 1,3 0 387,1-1 0,1 3 1,2 1 297,0 0 0,1 5-676,-4 0 1,0 6 0,0 8-439,0 4 0,0 3 0,0 4 0,1 4-204,2 1 0,-1 4 1,2 0-342,1 1 0,-4 5 0,3-2 0,-2 1-404,2 0 0,-2-4 0,4-1 144,-1-5 1,-1-3 0,-1-5-220,0-4 0,6-3 0,-2-6-401,2-5 0,3-2 1133,2-1 0,-2 0 0,3 0 0</inkml:trace>
  <inkml:trace contextRef="#ctx0" brushRef="#br0">21082 9385 8477,'-17'-5'381,"-2"-1"0,6-5 1,2 2-1,3 1 468,0 0 1,3 5 0,3-3-300,4 1 1,1 2-1,5 3 802,4 0-996,-2 0 0,14 0 1,-2 0 73,4 0 1,3 0 0,4-1 0,2-3 121,4-3 0,4 1 0,2-1-267,1-1 1,3-2 0,-1-2 0,-1-1-21,0-1 1,-1 0-1,-5 4-305,-6 3 1,-4-1 0,-11 5 0,-2 0-2237,-4 2 708,-7 1 1,-2 1 0,-5 3 474,0 3 1,-4 2-1,-1 3 1093,-1 2 0,-5-2 0,-6 4 0</inkml:trace>
  <inkml:trace contextRef="#ctx0" brushRef="#br0">21390 9182 8432,'0'-21'134,"0"0"1,0 1 0,0 2 975,0 4 1,0 1 0,0 0 98,0-1 1,0 3-1,1 5-85,3 1 1,-3 3-699,2 6 1,2 5 0,0 6 0,0 2-34,-1 2 1,5 4-1,-2 3-146,2 2 0,2 0 0,-2 4 0,0 0 54,-2 0 0,-1-4 0,2 1-47,-1 0 0,-4 1 0,3-1-254,-1 0 1,2-5 0,-3 4 0,-1-2-247,2-3 0,-4-1 0,4-5-557,0-3 1,-1-2-1,5-1 120,-2 0 0,1-1 0,5 0 1,1-3-1126,-1-4 0,3 2 0,-2-1 1808,-1-2 0,3 4 0,1 0 0</inkml:trace>
  <inkml:trace contextRef="#ctx0" brushRef="#br0">22167 8884 8301,'0'-16'166,"0"-3"0,1 5 1546,2 1 1,-2 1-697,3 1 1,-3 10 0,-1 6-1,-1 7-121,-3 5 0,0 5 1,-5 3-240,2 3 1,5 0 0,-3 3 0,2 3-104,-1 3 0,1-2 0,3 4-292,0 2 1,1-1 0,2 0-136,4-1 1,3-6-1,0 0 1,2-4-82,3-3 0,-2-3 0,4-5-1146,2-4 1,-2-1 0,-1 0 1100,0 1 0,-2 10 0,-4-1 0</inkml:trace>
  <inkml:trace contextRef="#ctx0" brushRef="#br0">4531 8384 8544,'7'-27'-154,"0"2"1,2 3 0,1 2 0,3 2-1,1 4 92,-1 2 1,-1 5-1,-1 1 1,0 0 260,-1 0 1,-3-1-1,-1-3 1,-1-1 292,-3 0 0,-1 1 0,-1-1-210,0 0 0,-1 2 0,-2 1-91,-4 0 1,-2 5-1,1-3 1,1 1-163,-1 3 1,-2 1-1,-2 1-157,-2 0 1,-1 4 0,-4 2 76,1 0 0,1 5 0,-5-2 1,0 4 51,-3 0 1,1 4-1,-3 0 39,1-1 1,-3 4 0,0-2 16,-1 2 1,1 1 0,2 1-17,1-1 1,-4 0 0,3 0 0,0 1 12,2-1 0,4 0 0,2 1 20,1-1 1,1 4-1,-3-1 5,2 0 1,-1 2-1,4 0 1,-1 1 24,1 3 1,-1 1 0,3 1-14,-1-1 0,0 1 0,3 1 4,1 3 0,0-2 1,2 4-24,1-1 0,1 3 0,-2-1 0,1 2-8,-2 2 0,4-4 0,-3 0 32,0 1 1,2 1 0,0 2-6,2 0 1,-3 0 0,3 2-53,2 1 1,-3 6 0,1-1 0,2 2-21,1-1 1,1 3-1,0 2-11,0-2 1,0 4 0,0 0 6,0 0 0,3 1 0,1-5 1,-1 3 79,2 1 0,-2-4 0,2-1-19,0-3 0,-1-3 0,-4 2 133,0-4 1,-5-3 0,-3-4-46,-5-4 1,-4-2 0,-5-1 0,-3 0 295,-3 0 1,-4-4-1,-3-1-128,0-1 0,-9 6 0,0-2-235,-3-1 0,1 1 0,-4 2-119,0 0 0,23-16 0,-1-1 0,1-1 0,0 0 0,-25 12-93,0 0 0,0-4 0,-3 4-12,27-12 0,0-2 0,-25 11 0,-2 2 100,4-3 1,3 0 0,-3-1 0,1-1 152,0-2 0,2-3 0,2-4-47,3-1 1,0 1-1,2-2-23,2-2 0,2-2 0,6-5 1,4 0-177,6 0 0,1-1 0,6-1-1797,1-2 261,1-4 0,7 7-2706,5-3 4455,5 3 1,10 6 0,2 1 0</inkml:trace>
  <inkml:trace contextRef="#ctx0" brushRef="#br0">1127 9842 8524,'-42'0'-403,"1"0"0,2 0 0,4 0 0,6 0 583,4 0 1,2 0 0,2 0-1,0 0 253,0 0 1,4-1-1,3-1 1,2-3 335,1-1 1,6 2-369,1-3 1,4 5-226,4-2 1,3 3 0,7 1-21,4 0 1,3-1 0,5-1-36,6-2 0,4-1 1,8 2-1,2-4-57,4-3 0,8 3 1,-27 4-1,0-1-20,2 0 0,1 0 1,1-1-1,2 0 1,-1 0-1,1 0-98,3-1 1,0 1 0,3 2 0,2 0 0,3 1 0,2 1 0,0 0 0,0 0-10,1 1 0,0 0 1,1 2-1,0 1 1,3 0-1,1 1-275,2 1 1,1 0 0,-2 0 0,-1 0 0,3 1-1,1 0 277,-1 1 0,1 0 0,-1-1 0,0 0 0,-17-1 0,0 0 0,1-1 0,0 0 0,0 0 0,1-1 35,0 0 0,1-1 0,-1 0 0,2 0 1,-1 0-1,0-1 0,-1-1 0,0 0 0,-1 0 19,2 0 1,0 0-1,0 0 1,2 0 0,1 0-1,0 0 1,1 0 0,0-1-1,0 1 17,0-1 0,0 0 0,0-1 0,1 0 0,-1 0 0,0-1 0,-1-1 0,-1 0 0,0-1 0,1 0 0,0 0 0,0 0 5,0-1 1,0 0 0,0 1 0,1 0 0,-1 1 0,1-1 0,-3 0 0,-1-1 0,1 0-19,-3 1 0,1 0 0,-1 0 0,-1-1 0,0-1 0,-1 1 1,19-2-1,-1-1 0,-18 4 0,-1-1 0,1 0 0,0 0 1,0 0 0,0 0 0,14-1 0,0 1 0,-2-1 0,0 0 0,-3 1 0,-2 1-44,-1 2 0,-1-1 0,-1 0 1,-1 0-1,-2 1 0,-1 1 95,-2-1 0,0 0 0,-2 2 1,-2 0-1,-4-1 0,-2 0-3,28 1 0,-6 2 1,-4 2 5,-3 0 1,-5 1 0,-11-4-1,-3 0 291,-2 0 0,-3 0 1,-3 0-158,-2 0 1,-4-4 0,0 1 0,0-1 2241,-1-1-3289,1 4 0,-5-2-1794,-3 6 2655,-1-2 0,-12 14 0,-2-4 0</inkml:trace>
  <inkml:trace contextRef="#ctx0" brushRef="#br0">4467 8395 11931,'-6'-11'-507,"1"1"1,2-1-1,0 0 1,0 1-1,1 0 111,-2 3 0,2-1 1,-4 3 612,1-1 1,1 3 0,0-4 0,-3-2 476,-2 0 0,3-2-524,2 1 1,3 3 0,2 0 0,3-1 66,3 3 0,9-6 0,8 1-4,7-3 0,14-2 0,7 1 0,-21 5 0,3 0-112,3-1 0,2 0 1,7-2-1,1-1 1,2 0-1,1 0-159,2 0 1,0-1-1,1 0 1,0 1-1,0-1 1,-1-1-1,0 2 1,-1 0 44,-1 0 0,-1 0 1,-6 2-1,-2 0 0,-2-1 1,-1-1-35,-2 2 1,-1 0 0,-1 0 0,-2 2 0,-1-1 0,-1 1 75,26-9 1,-7 1 0,-8-2 213,-8 2 0,-1 4 1,-6-1-1,-1 2 114,-4 1 0,-8 0 0,-1 2 519,-4 2-752,-1 2 1,4 5 0,-2 1-416,-1 3 1,0-2-1,-3 5-35,0 2 1,-1 0 0,2 2-632,-1-1 1,-1 1 0,-1 0-373,0-1 1,1 1 1190,-4 0 1,5 4 0,0 1-1</inkml:trace>
  <inkml:trace contextRef="#ctx0" brushRef="#br0">3882 6937 8404,'-15'6'2,"3"0"1,-3-3-1,1 1 1,-2 2 92,0 2 1,3 2-1,-3 2 1,2 1-80,0 1 1,0 4 0,4-3 0,2 2-64,1 1 1,3 1 0,-1 0-1,0-1 73,2 1 1,2 1 0,1 1 10,0 1 0,1 0 0,3 2 0,2 2-11,0 1 1,3-1 0,-3 5-36,0 2 0,2 6 0,-3 0-11,1 2 0,0 2 1,1 0-1,-2 5-33,-1 5 0,-1-3 0,3 4 39,-2 2 1,1-3-1,-1 5 115,3 0 1,-1-4-1,1 4 1,1-1-80,2-1 0,-5-24 0,1-1 1,1 0-1,-1 0-33,1 0 1,1 0 0,-1 2-1,0 0 1,-2-2 0,0 0 0,1 1-1,-1 1 135,0 0 1,1 1-1,-1 3 1,0 1 0,0-3-1,0 1-67,-1-2 0,-1 0 0,0 1 0,-1 0 0,-2-1 1,0 1-85,0-1 1,0 1 0,0 0-1,0 0 1,-1 1 0,0 0-1,0-1 1,0 0-25,0-1 1,-2 1 0,-1 1 0,0 0 0,1-2 0,0 0 32,0-1 1,0 0-1,-1 1 1,0 0-1,-1 25 1,3-29 0,0 0-7,-1 0 0,1 1 0,-2 0 1,0 0-1,1 1 0,0 0-20,-3 27 0,1-29 0,0 0 0,-2 30 56,-2-1 0,3-27 1,1 1-1,0-3 0,1 0 1,-5 28 129,2-3 0,4 0 0,-3 0 0,1 2 121,3-1 0,1-2 0,1-1-185,0 1 1,0-1 0,0 0-34,0 0 0,-4 0 0,1 2-97,0 1 1,2 0-1,0 4 1,0-29 0,-1-1-185,-1 29 1,-4-1 0,2-4 56,-1 3 0,-1 1 0,2-28 0,-1 0 0,-4 27-4,-1-3 0,1-1 0,0-1 273,3-2 0,-1-3 0,3-4 133,-1-1 0,4 1 1,-3 1-1,1 1 17,1 1 1,-4 0-1,3-4-95,2 1 1,-3 3 0,0 0-69,0-1 1,1 2-1,-2 0 1,1-3-27,3 0 1,-3 1 0,2-2-61,0-6 1,2-2 0,1-3 0,0-2 16,0-1 0,0-3 1,0-5 106,0 0 1,0-3-1,0-1-71,0-2 1,0-1-1,0-3-72,0 0 1,1-4 0,3 0-889,3 1 916,7 1 0,-2 2 0,3 0 0</inkml:trace>
  <inkml:trace contextRef="#ctx0" brushRef="#br0">3648 7108 11035,'-10'-22'-598,"0"1"1,3 1 0,4 2 850,1 4 0,1 6 0,-2 2 62,-4 1 0,1 3 0,-1 5 0,-2 6-295,0 4 0,-2 4 1,1 7-42,-1 1 0,-3 4 0,0 0 1,1 3-107,1 3 0,1-2 0,2 3 102,2-3 0,-2-5 0,6-2-114,0-3 0,2-1 1,2-9-1,4-3 103,6-6 1,1-5-1,7-6 1,2-8 38,2-8 0,6-5 0,-3-8-8,1-3 0,-2-2 0,2-2 9,-1 1 1,2-4 0,-3 0 0,-1 1 134,-2 1 0,-2 4 1,-2 5 467,-4 11-247,-2 6 1,-2 17-1,-2 5-200,-1 8 0,0 6 1,4 7 11,-1 3 1,4-1 0,2 2-1,0 0 144,3 2 0,-1 1 0,2 0 183,3 0-499,0 0 0,-2 0 0,1 0 0</inkml:trace>
  <inkml:trace contextRef="#ctx0" brushRef="#br0">6595 9225 8336,'-22'0'143,"1"-5"0,1-2 0,2-2 1582,4-2-973,2 5 1,8 1-666,4 5 1,5 2 0,11 1 0,4 5-40,4 5 0,10 0 0,0 5-52,3 1 1,4 1 0,-2 1 0,2 2-406,2 2 0,3 2 0,-1 5-5,-4 0 0,1 1 1,-8 0-1,-4 0 150,-8-2 0,-10-6 0,-11-2 490,-7-4 0,-15 0 0,-17-4 247,-9 2 0,-3-4 0,-8 2 0,0 0-261,28-8 1,0 0 0,-1 1 0,-1-1 0,1 0-1,0-1 1,1 2 0,1 0-619,-25 8 1,7 2 0,9 3 405,6 0 0,1 10 0,3 2 0</inkml:trace>
  <inkml:trace contextRef="#ctx0" brushRef="#br0">862 9565 8433,'-6'-16'-4,"0"-2"0,3 6 1,-1 5-1,-2 6 289,-3 9 0,-5 11 0,-5 11 1,-3 4-298,-3 5 0,-4 6 1,0 1-1,-2-1 79,0-1 0,-1-3 0,1-1 0,4-3 96,5-4 1,7-1-1,8-9 1,5-5-159,4-1 1,13 1 0,13-4-1,9 0-1082,13 1 1077,7 2 0,-23-7 0,0 1 0,1 0 0,0 0 0</inkml:trace>
  <inkml:trace contextRef="#ctx0" brushRef="#br0">6499 10257 8550,'-17'-27'189,"7"2"0,9 8 1,5 7-1,8 7 199,3 9 0,4 3 1,5 8-1,2 2-25,1 1 1,0-2-1,3 1-266,-2 4 0,1-1 0,3 6 0,-1 1-252,1-2 0,-3 4 1,-2-3-1,-1 2-544,-2-2 1,-3-2 0,-3-6-156,-4-2 854,2-8 0,-4 0 0,3-4 0</inkml:trace>
  <inkml:trace contextRef="#ctx0" brushRef="#br0">6892 10300 8466,'-21'-11'296,"1"2"0,1 1 99,1 5 1,4 4 0,-3 5-1,-1 7-80,1 6 0,-3 1 1,2 8-1,-2 2-445,-1 1 0,0 5 1,0 3 129,-1 3 0,-4 5 0,-1 1 0</inkml:trace>
  <inkml:trace contextRef="#ctx0" brushRef="#br0">2372 7044 8587,'-15'-5'69,"4"-4"1,1-4-1,12 2 1,9 4-90,10 2 0,2 6 1,-2 8-1,0 4-401,-4 4 0,2 2 0,-3-1 0,0-4 232,3-2 1,2-3-1,3-2 180,1-3 1,4-8-1,-2-5 1,2-6 88,-1-7 0,-1-10 0,2-1 207,-4-3 1,-3-2 0,-2-2 0,-1 2 529,-1 1 0,-6 11 0,-1 10-491,-2 6 0,-2 7 1,2 7-331,-2 7 0,-1 14 0,-3 10-63,0 5 1,1 8 0,-6 1 0,-1 3-140,-4 2 0,-9-1 0,-6 0 10,7-26 0,-1-1 0,-1 1 1,-2-1-1,-3 1 0,0-2-31,-1 1 1,0-2 0,-1 0 0,-2-1 0,-2-1-1,-1-1 227,0 1 0,-2-1 0,-2-2 0,0 1 0,-1-1 0,1 1 0,-1 0 0,1 0 0,1 0 0,-1 1 0</inkml:trace>
  <inkml:trace contextRef="#ctx0" brushRef="#br0">15678 7214 13469,'0'-21'-70,"0"3"1,0 1-1,0 1 1,0-1 0,0-2 395,0-1 0,0 3 0,0 0 0,-1 0 0,-1 2-90,-2 0 1,-4-3 0,2 4 0,-2 2-132,-3 4 0,3 3 1,-8 6-1,1 3-45,-3 3 1,-5 11 0,-2 4 0,0 5-61,-1 6 0,-1 0 0,-4 6 1,2 2 6,0 0 0,4 3 0,-2 1 0,1 0 78,3-4 1,5 2 0,5-6 17,5 1 0,3 2 0,6-4-182,3-2 0,3-1 0,8-2 1,5 0 28,4 1 1,6-8 0,2 5 0,6-6-27,4-1 0,1-5 0,3 0-90,4-2 1,3-5-1,4-7 1,3-3 171,-29-1 1,1-1 0,-1-2-1,1-2 1,-3-1 0,1-1 142,23-9 0,-5-5 0,-5-5-33,-1 0 1,-4-4 0,-4 3 0,-5-3 327,-8-1 1,-4 0-1,-8 0 78,-2 0 1,-2-1 0,-6-1 0,-3-3-110,-3-1 0,-6 0 0,-3-2 0,-3 2-528,-4 2 0,-5-3 0,-1 3-45,-1 2 0,-2 2 0,-1 5-145,-3 6 1,3 4 0,-3 8 0,0 1-592,1 5 0,0 3 0,7 5-125,3 5 0,4 6 1,4 5-1,7 0 954,5 0 0,4 1 0,1-1 0</inkml:trace>
  <inkml:trace contextRef="#ctx0" brushRef="#br0">14997 8470 8485,'-10'-32'-10,"-1"0"0,2-1 0,2-3 0,3-2 0,3 2 602,1 4 0,-1 5 1,-2 6-1,-1 4-391,-2 2 1,-1 8-1,-4 4 1,0 2-99,1 1 1,-4 6 0,-2 4-5,0 7 0,-2 4 0,-2 5 0,1 5-37,1 3 1,0 10 0,-3-2-32,0 2 0,3 0 1,2 0-1,0 2-26,3 3 1,3 2 0,3 0 0,3-2-48,3-2 1,3-1 0,4-6 6,5-4 0,10-6 0,1-10 37,4-2 1,4-4-1,5-7 1,4-3 61,3-3 0,0-2 0,1-3 51,-1-3 1,1-7 0,0-4 0,-2-2 9,-2-1 1,-2 0 0,-6-2-41,1-2 0,-9 3 0,-5-3 0,-5 2 35,-3-2 0,-4-2 0,-2-5-31,-3 0 1,-7-4 0,-5 0-33,-5-2 0,-4-5 0,-3-3 0,-2 1-114,-3 1 1,-2 3 0,1 2-172,1 4 0,0 7 0,1 8-238,6 8 0,1 7 0,6 6 1,2 3 465,4 7 0,3 9 0,5 7 0</inkml:trace>
  <inkml:trace contextRef="#ctx0" brushRef="#br0">15455 8693 15472,'-21'-47'-612,"4"8"0,6-3 1,7 10-1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3165BB"/>
    </inkml:brush>
    <inkml:brush xml:id="br3">
      <inkml:brushProperty name="width" value="0.05292" units="cm"/>
      <inkml:brushProperty name="height" value="0.05292" units="cm"/>
      <inkml:brushProperty name="color" value="#FF8000"/>
    </inkml:brush>
  </inkml:definitions>
  <inkml:trace contextRef="#ctx0" brushRef="#br0">14955 7938 9957,'-10'-21'-136,"3"4"0,3 2 0,0 2 1540,1-1 0,-1 2 141,4-2 1,5 8-1276,2 6 0,-2 5 0,-1 7 1,0 1-180,-1 1 1,0 4-1,-6-3 1,-1 1-1,-3-1-34,-5-2 1,1 2 0,-4 0-1,1-4 130,-1-2 1,1-1 0,2-5 243,-2 0 0,2-2 0,-2-3 0,4-5-85,2-8 0,0-5 0,5-3 0,1-3 3,5-2 1,7 4 0,8-4-252,2 2 0,5 3 0,1 5-122,1 4 1,-3 7-1,1 3 1,-3 5-42,-1 6 0,-4 3 1,-4 10-1,-5 4-139,-4 2 1,-4 2 86,-4 4 1,-3-1 0,-7-3 0,-4-3 158,-2-3 1,-5 0-1,1-2 1,0-3 273,1-2 0,2-8 0,0-4 29,0-2 0,4-2 0,4-3 73,5-7 1,3-4 0,5-7 0,0 0-1,0-3 0,5 3 0,3-3-221,5 2 1,5 2 0,5 1-144,2 2 0,4 3 1,-5 5-1,0 3-95,-1 4 1,-3 3 0,-3 4 0,-4 7-151,-4 6 1,-5 4 153,-4 4 0,-4 1 0,-3 2 0,-3-3-287,-1-3 346,1 4 0,-1-3 1,1 3-1</inkml:trace>
  <inkml:trace contextRef="#ctx0" brushRef="#br0">13253 10087 8544,'0'-16'310,"0"3"0,0-3 0,-1-1 0,-1 2 2520,-2 0 1,0 0-1118,4 5 1,-1 4-1412,-2 2 1,2 4 0,-3 4-260,3 3 0,-4 6 0,-1 2 0,-1 1-248,0-1 1,0 4 0,-4-2 0,1-1-152,-1-2 1,0-2-1,0-1 284,-4-1 1,4-4-1,-4-3 204,4-6 0,3-4 0,3-7 151,0-4 1,1-3-1,7-4 1,3-2 136,4 0 0,8-3 1,0 7-310,2 2 0,1 3 0,0 6 0,1 3-2,-1 4 1,-5 3-1,-1 9-175,-4 8 1,-5 5 0,-2 6 0,-3 4-95,-1 5 1,-9 0 0,-6-2 120,-4 3 1,-2-7 0,0 2 0,-2-4 577,-1-3 0,1-10 1,-2-4 100,3-5 0,1-7 1,1-10-1,2-8 498,4-7 1,7-8 0,3-6-955,3-4 0,3 2 0,5-2-184,7 5 0,7 3 0,3 6 0,5 4-1448,1 6 0,1 9 0,-1 11 0,-2 8-6975,2 11 8423,-4 16 0,-10 10 0,-6 9 0</inkml:trace>
  <inkml:trace contextRef="#ctx0" brushRef="#br0">12455 12545 9017,'0'-22'348,"0"-1"1,2 0 0,0 3-1,3 1 1309,1 3 1,1-3-1,3 5 1,1 2-860,0 4 0,-1-1 1,1 7-1,-1 3-342,1 5 1,-1 5 0,-3 3-366,-4 4 1,-2 5-1,-1 3-207,0 1 0,-1 2 0,-2 1 0,-6 0-358,-4-2 1,0-4 0,-3 1 256,0-3 1,2-5 0,2-3-1,-1-3 91,-1-4 1,0-2 0,3-7 366,1-1 0,0-9 0,3-8 0,4-5-43,2-2 0,6 2 1,6-2-142,6 1 0,3 1 1,2 5 22,3 2 1,-1 6-1,3 6 1,-1 2 48,-3 1 1,2 12 0,-5 5-1,-7 6 102,-7 5 0,-5 1 0,-2 3-20,-2 0 1,-7-2 0,-5 1 59,-2-3 0,0-7 0,-5-5 81,1-5 1,1-4-1,2-9 1,3-6 259,0-5 0,6-10 0,0-6-596,3-6 1,2 0 0,6 0-1,2 2-1400,7 1 0,4 3 1,8 5-2069,2 6 1,-2 9 3442,6 9 0,-1 16 1,4 4-1</inkml:trace>
  <inkml:trace contextRef="#ctx0" brushRef="#br0">11136 13832 8545,'0'-11'1022,"0"-3"1,2 0-1,1 1-225,4 1 0,3 6 1,0 3-1,0 3 1,-2 5-531,-1 5 1,-3 1 0,2 4-418,-2 1 0,0-3 1,-4 3-1,0-1-96,0-2 1,-5-2-1,-1-3-22,0-1 1,-3-4-1,2-1 1,-1-4 415,0-5 1,-1-4 0,3-3 0,0-5 395,3-5 0,1 1 0,2-4-162,0 1 1,6-3 0,4 3 0,4 0 87,3 0 0,-1 7 1,3 9-9,-1 5 0,-5 5 1,1 5-191,-2 5 1,-6 10 0,-4 9 0,-4 1-12,-5 2 0,-8 3 0,-2-2-91,-3-3 1,-2-6 0,1-1 0,0-6 95,-1-1 1,5-7-1,-1-6-216,-1-6 1,4-8 0,1-6 0,3-5-833,4-2 1,2-2-1,6-4-464,3 2 0,3 5 1246,7 2 0,3 4 0,4 7 0</inkml:trace>
  <inkml:trace contextRef="#ctx0" brushRef="#br0">10030 13939 8491,'0'-17'223,"0"-3"1,0 3-1,0 0 1,0 0 2860,0 2-2055,0 0 0,0 11 0,0 4-654,0 6 0,1 7 0,2 2 0,0 2-445,0 1 0,-2 3 0,-1 0-32,0 0 0,-5 0 0,-2 1-34,-2-1 0,-2 0 0,-1-1 1,-1-2-224,-1-4 0,-4-3 1,3-4 424,-2-3 0,0-6 0,-3-6 0,1-8 192,1-7 0,6-10 0,1 1-175,7-1 0,3-4 0,3 2-18,5 1 0,1 2 1,11 3-1,2 6-22,3 4 1,1 5 0,-4 8-104,0 6 1,0 7 0,-5 10 0,-4 8 31,-4 5 0,-5 5 0,-1 2 38,-4 1 0,-6 1 1,-5 2 160,-1-2 1,-5-7 0,2-7 189,-3-3 0,2-5 0,1-4 0,1-5 397,-1-4 1,4-5 0,-1-7-290,2-6 1,3-6 0,2-5 0,3-2-118,3 0 0,1-3 1,1 4-307,3-1 0,2 8 1,5 2-957,4 4 1,-4 7 0,5 4 0,-2 8 909,0 9 0,5 18 0,-2 6 0</inkml:trace>
  <inkml:trace contextRef="#ctx0" brushRef="#br0">12689 14694 8582,'-15'-11'579,"7"2"1,-3 1 786,2 0 1,4 7 0,1 2 0,6 8-527,5 4 1,1 6-1,10-2-379,1 4 1,5 3 0,5 2 0,1 2-81,2 1 1,4-2-1,0 2-219,2 0 0,0 2 0,2 2 0,-1 0-540,1-1 0,-4 2 0,-4-6-257,-6-1 1,-5-1 0,-3-6-1325,-4-2 0,-6-3 427,-1-4 0,-1-4 1532,1 0 0,-2-10 0,-5 2 0</inkml:trace>
  <inkml:trace contextRef="#ctx0" brushRef="#br0">13168 14715 8482,'-20'-16'564,"2"3"203,4 4 1,7 6 0,2 6-1,2 6-215,-1 4 0,-8 4 0,0 8 0,-3 4 236,-4 1 0,-2 7 1,-3 2-82,-1 2 1,-4 3 0,1 2-384,-3 4 0,-1-3 1,0-2-1,1-4 53,3-1 0,-2-7 0,7-1-220,3-6 0,4-8 0,9-1 0,4-2-933,1-2 1,5-2-1,4-3 776,7-1 0,10 0 0,3 4 0</inkml:trace>
  <inkml:trace contextRef="#ctx0" brushRef="#br0">14604 15258 10746,'-11'-17'-175,"1"-2"0,0 5 0,3 1 0,4 1 0,1 2 1657,2-1 0,0 4-808,0 0 1,-1 5 0,-1-1-415,-2 6 1,1 6 0,2 6-3,-3 2 1,3 2-1,-4 6 1,2 2 57,-1 0 0,0-1 1,4-3-320,0 1 1,0-1-1,0 2 54,0-3 0,0-2 1,0-1 347,0-1-414,0-5 1,5 7 0,1-3 0</inkml:trace>
  <inkml:trace contextRef="#ctx0" brushRef="#br0">14583 14917 8520,'-32'-16'238,"6"-3"0,6 5 429,8 1 1,1 2 0,5 3 0,-1 2-355,0 1 1,6 2 0,1 3-592,6 0 278,3 4 0,7 2 0,0 5 0</inkml:trace>
  <inkml:trace contextRef="#ctx0" brushRef="#br0">14955 15269 8423,'-21'16'305,"2"4"1,3-2 316,6 2 1,3 1 0,-2 1-1,3-1-676,2 0 1,0-1-1,5-2-121,3-4 0,2-7 0,6-3 0,1-3-602,1-1 1,1-5-1,-2-3 698,1-5 1,2-4 0,-3-5 0,1-2 579,-1-1 0,2-3 1,-1 3 343,-1 2 1,0-1 0,0 0-482,2 0 1,0 3 0,-2 7 0,1 2 573,-1 2 1,-1 4 0,-3 5-462,-1 7 0,0 7 0,-5 10-517,0 2 0,-2 5 1,-1-2-793,0 3 1,0-3 0,1-1 0,1-1-1392,2-2 2223,0-6 0,5-3 0,3-4 0</inkml:trace>
  <inkml:trace contextRef="#ctx0" brushRef="#br0">15582 15237 9560,'-18'1'1306,"-3"1"657,3 2 1,1 4 0,8 0-1691,1 5 1,0 0 0,5 5 0,1 1-99,5 1 0,4 1 1,6 1-462,1-1 1,5-3 0,-1-2 0,2 1-713,1-1 1,2-3 0,-1 1 981,-1-2 0,3-1 1,-8 0-1</inkml:trace>
  <inkml:trace contextRef="#ctx0" brushRef="#br0">15625 15077 8563,'0'-21'515,"1"-1"230,3 1 0,4 5 0,9 1 0,5 4 112,4 0 1,7 5-1,5 2-345,0 3 0,1 7 1,-6 5-1,-5 5-508,-4 5 0,-3 5 1,-10 2-9,-5 3 0,-5 1 1,-7 1-245,-8 2 1,-4-2-1,-11 3 1,-5-3-409,-3-1 1,-1-2 0,-1-1-15,-1-4 1,3-8 0,3-2-399,4-4 0,9-5 1068,7-2 0,2-8 0,1-2 0</inkml:trace>
  <inkml:trace contextRef="#ctx0" brushRef="#br0">16125 15194 8466,'-21'11'0,"1"-1"0,2 1 1503,4 0 1,2-1 0,2 1-888,3 0 0,3-1 0,5 1 1,2-1-516,4 1 1,4-5-1,3-2-291,4-3 0,-1-1 0,0-1-49,2-3 1,0-3 0,-1-7 0,-4-4 423,-2-2 0,-3-1 0,0-1 115,-2 1 0,-5 0 0,2-1-277,-3 1 1,-1 0 0,0 0 0,-1 1-547,-3 2 0,3 6 523,-3 5 0,-2 5 0,0-3 0</inkml:trace>
  <inkml:trace contextRef="#ctx0" brushRef="#br0">16412 15088 8434,'-15'-11'931,"3"-3"1,-1 0 7840,5 1-7742,3 6 0,6 8 0,3 9-1271,3 7 0,6 3 0,1 2 0,0 2-1222,2 1 1,-3 1-1,3-1-3519,-1 3 4982,0-2 0,0 5 0,2-4 0</inkml:trace>
  <inkml:trace contextRef="#ctx0" brushRef="#br0">16731 14662 8243,'0'-11'0,"0"1"1848,0-1 1,1 5-1,3 4 1,3 5 178,3 8 1,-3 9 0,0 10-1438,1 4 0,0 5 0,1 7 0,-2 4-462,1 2 1,-3 6 0,-3-28-1,0 0-694,1 1 0,-1 1 0,-1 26 0,3-6 54,-3-9 1,3-10-1,-1-8 1,1-5-757,0-5 0,-1-2 0,4-10 1268,1-1 0,2-5 0,0-3 0</inkml:trace>
  <inkml:trace contextRef="#ctx0" brushRef="#br1">3361 11502 8178,'-9'-5'0,"2"-2"-376,-3-2 1,5-2 0,-2 0-1,4 1 1,0-1 432,0 0 1,2 1 0,-3-1 0,3 1 244,1-1 1,0-1 0,0-1 0,0-1-1,1 0 50,3-2 1,-2 1-1,5-4 1,1 1-126,2-1 0,1-1 1,-1 0-1,1 1 49,-1 2 1,2-1-1,0-2-9,-1 2 0,2-1 0,-6 5 0,1 1 1338,-1 1-1363,-2 1 0,-6 5 1,-3 3-1,-3 4-221,-2 6 1,-7 5-1,-1 9 1,-4 2-467,0 2 1,0 2 0,0 5 95,-1 0 0,1-4 0,1 0 0,2 1-25,4-2 1,3-6 0,4-5 200,4-1 0,6-7 1,6 2-1,5-4 38,7-4 1,6-4 0,9-3 19,3-1 0,6 4 0,1-3 22,-1 0 0,2 4 0,-2-3 0,-3 3 98,-1 1 0,-10 5 1,-2 2 27,-10 3 1,-11 4 0,-6 2 383,-4 4 0,-10-1 0,-10 7 1,-8-1 241,-4 0 0,-5 1 0,2-4-398,-1 0 1,4 0 0,-1-9 0,3-3-198,3-6 1,3-2 0,6-4-139,3-1 1,2-7 0,8-6-1,5-3-1291,4-4 0,5-1 1365,8-1 0,6 2 0,6-3 0</inkml:trace>
  <inkml:trace contextRef="#ctx0" brushRef="#br1">3936 11353 8274,'5'0'-340,"5"0"0,-3 0 812,2 0 1,2 1 0,0 2-1,-2 1 102,-2 2 0,2 1 0,-6 4-322,-1 0 0,0-1 0,-2 1-454,0-1 0,0 5 0,1-1 1,1-1 201,2-1 0,-1-2 0,-3 1 0</inkml:trace>
  <inkml:trace contextRef="#ctx0" brushRef="#br1">3936 11023 8196,'-17'-27'0,"4"2"0,6 4 407,7 3 0,5 4 0,5 6-27,1 1 1,0 4 0,0 0-561,4 1 180,-4 7 0,9 6 0,-3 5 0</inkml:trace>
  <inkml:trace contextRef="#ctx0" brushRef="#br1">4404 11342 8207,'0'-10'140,"0"-4"0,0-1 247,0 2 1,0 1 0,0 2 621,0-1 0,-2 1-239,-1-1 1,0 5-666,-4 2 0,0 3 0,-2 2 0,1 2 55,0 0 0,3 6 0,-4-3 0,3 1 304,2 0 0,-5 0-1153,2 3 0,3-2-636,0-1 1,2-5 670,-2 2 0,3-4 769,-3-4 0,3 2 0,1-5 721,0-2 1,0 0-824,0-2 0,1 2 0,2 0-232,0 2 0,2 5 0,-3-3 0,3 2-265,1-1 1,-2 1 345,3 3 1,-4-4 280,4 1 1,-4-2 0,1 2 136,1 0 1,-4-2 421,3 2 0,-2-3-62,2-5 1,-3 4 289,2 0-751,-1 5 0,-7-1-215,-2 10 0,-3 2 0,0 8 0,-1 3-147,0 4 1,4 0 0,1 4-70,2 2 0,-3 0 0,3 1 1,2-3-110,1-3 1,4 0-1,2-2 104,1-3 1,1-10 0,3 0 0,1-4 78,0-4 0,-1-1 0,0-3 179,-3-5 1,2-2 0,-3-8 69,0-2 0,2-1 0,-3-2 0,0 0 176,0-3 0,2 2 0,-4-6-153,0 0 0,1 3 0,1 1 30,1 2 0,-2 2 0,1 1 0,0 2 473,-2 4 1,2 6-473,3 1 1,1 10 0,2 4-146,-1 9 0,1 4 0,1 2 30,2 3 0,-1 2 1,3 5-1,1 1 64,0 3 1,-1 2 0,2 4 153,-4 1 1,-3 4 0,-4 4 0,-4 6-162,-2-26 0,-1 1 1,-1 29-1,-1-30 0,0 0-34,-9 28 0,-4-2 0,-7-4 39,1 1 1,-1-11-1,-2-5 1,-2-7-44,-1-6 1,2-8-1,-2-4-64,1-4 1,1-5 0,4-5 0,1-2-152,2-4 1,-1-8 0,5-3-389,1-6 1,2-3-1,4-5 1,3-1-1694,3-3 2267,1 3 0,5-4 0,1 6 0</inkml:trace>
  <inkml:trace contextRef="#ctx0" brushRef="#br1">4691 11130 8470,'0'-11'389,"0"0"1,0-3 0,0 0 0,1 2 77,2 4 1,0 3-1,4 5 1,1 1-23,2 3 1,-3 3 0,0 7-372,1 4 1,-2 5 0,0 3 0,0 3-149,0 4 0,-4-5 0,2 4-165,-3-1 0,2-1 0,1-1 1,-2-2-5,-1-1 1,-1-6 0,0-5 192,0-4 0,0-6 163,0-5 1,0-9 0,0-10-46,0-5 0,2 0 1,1-4-1,4-1 15,3-2 1,-2 0 0,1 1-82,3 2 0,2 4 1,-1 1-1,2 4-261,-2 5 1,2 7-1,-1 3 153,-1 3 0,-2 7 0,-4 6 0,-2 7-1,-1 4 1,-2 6 0,1-5-29,-2 0 1,-4 2 0,-2-2-1,-1-3 4,-2-2 0,2-6 198,-1 1 0,4-8 126,0-6 1,2-9 0,1-10-1,1-4 371,2-2 0,3-5 0,5-1-131,0-3 0,-1-2 0,2 4-180,2 0 1,2 2 0,3 1 0,-2 5-167,2 6 0,-3 7 0,-1 7 1,-1 4-149,0 4 0,0 8 0,-4 9 62,-3 6 1,1 2-1,-4 0-106,-2 1 0,-1 3 0,-1-5 0,-1 3-568,-2 1 1,-3 2-1,-4-1-194,3-2 0,-1-6 0,4-2 867,2-4 0,-4 1 0,0-3 0</inkml:trace>
  <inkml:trace contextRef="#ctx0" brushRef="#br1">5574 10598 8347,'-5'-12'150,"-1"-1"1,0-1 1855,2 1-796,3 1 0,1 7-604,0 5 0,0 9 0,-1 9-177,-2 2 1,1 5-1,-2 2 1,0 3-8,1 3 1,-1 6 0,4 1-353,0 5 1,0 4 0,0 4-230,0 0 0,6 0 1,5 0-1,5-2-207,4-5 1,6-6 0,4-12 191,4-7 1,1-6-1,7-8 1,0-3-354,-1-3 1,0-2 0,-6-4-340,0-5 0,0-1 1,-3-2-1098,-5 5 1963,-3-2 0,-3 0 0,0-7 0</inkml:trace>
  <inkml:trace contextRef="#ctx0" brushRef="#br1">5946 10832 8259,'0'-25'238,"0"1"181,0 4 1,5 0 0,2 6 0,3 1 201,4 1 0,-1 6 0,4 1 0,0 2 90,-1-1 1,2 7 0,2 7-356,-2 7 0,1 8 0,-5 3 0,-1 3-130,-1 1 0,-7 1 0,-1 1-388,-3 1 0,-1 4 0,0-3 0,-1-2-357,-3-1 1,2-2 0,-5-3 73,-1-3 0,-2-8 222,0-7 0,4-5 0,2-8 0,3-6 235,1-4 0,5-4 0,2-8 79,2-4 1,0-2 0,0-5 0,3-3 62,0-2 0,-2-1 1,-1 2 8,-2 1 0,-1 0 0,2-2 197,-1 2 1,-5 7 0,2 8 0,-3 4 598,-1 2 0,-5 10-708,-2 1 0,1 6 0,-1 5 0,0 7-130,1 6 0,1 7 0,5 5-335,0 2 1,0 2 0,0 1-210,0 1 0,5 1 1,2-4-1,4-1 7,3-3 0,3 5 0,3-5 33,-3-2 1,4-7 0,-3-4 0,4-4-106,-1 0 0,1-5 1,-6-4-10,0-4 1,-3 0 0,2-7-505,-4-3 1,-5 2 1000,-2-4 0,-3-3 0,-1 0 0</inkml:trace>
  <inkml:trace contextRef="#ctx0" brushRef="#br1">6488 10512 8289,'-1'-17'0,"-1"0"596,-2 2 1,2 4-1,7 5-146,5 1 0,6 3 0,5 7 0,0 5 275,0 7 0,5 4 0,3 4 1,0 4 530,0 1 1,0 6-1,-3 0-360,1 2 0,-4 1 0,-2 4-233,-6-1 1,-7 1 0,-5 1 0,-2 1-662,-1 1 0,-8 0 1,-4-2-318,-3 2 1,-8-1-46,-5 4 0,2-4 1,0 2-1</inkml:trace>
  <inkml:trace contextRef="#ctx0" brushRef="#br1">12743 11342 11651,'0'-6'-233,"-2"-2"1,0 3 0,-2 0 0,2-4-1,1 0 380,1-2 0,0 0 1,0 1-1,0-1 378,0 1 0,0-2 0,0-1 1,0-3-1,0 1 0,1-2 295,3 1 0,-2-1 0,4 0 0,0 2-564,0 4 1,1 5-423,3 2 0,-2 9 1,-3 6-240,0 5 0,-1 8 1,-4 1-1,0-2 0,-1 0-1,-3-2 0,2 0 0,-4-1 426,1-2 0,-3-4 1,1-7 303,-3-3 0,0-4 0,-1-5 22,0-6 0,4-9 1,1-8-29,2-3 0,0-1 0,6 0-311,5 1 0,2 0 0,8 2 0,4 5 167,2 1 0,0 11 1,3 5-317,0 5 1,-4 8 0,2 4 0,-7 8 87,-6 6 0,-5 3 0,-7 5 198,-3 0 1,-6-1 0,-7-3 0,-2-4 400,-2-6 1,1-2 0,-7-6 98,1 1 1,-3-5 0,4-5-349,2-7 0,-3-6 0,2-10-269,4-3 1,5-2 0,8-5 0,3 1-656,3 3 0,7 2 1,4 6-1,8 3 681,6 7 1,3 4 0,5 6 0</inkml:trace>
  <inkml:trace contextRef="#ctx0" brushRef="#br1">13700 8661 12942,'-5'-21'215,"4"-1"0,-3 1 1,3 1-1,1 2 1035,0 4 1,1 7-1,3 5-1115,3 4 0,-1 4 0,0 6 0,-1 1 127,-3 1 0,0 5 0,1-3 0,0 2-204,0 0 1,-2-5 0,-1 2 0,0-1-426,0 1 1,-4-5 486,1-3 0,-6-4 0,3-1-89,1-4 0,0-12 0,5-9 141,0-3 1,1-6-1,3-4-75,3-2 1,7 3-1,5 0 1,4 2 53,6 1 0,0 6 0,1 6 0,-3 8-243,-1 7 1,-1 6-1,-6 8 54,-5 8 0,-5 5 0,-9 7 0,-2 3 167,-5 3 0,-5 2 0,-9-4 46,0-2 0,-5-6 1,-3 0 728,-2-3 0,0-3 1,-1-5-366,0-6 0,5-8 0,1-8 0,2-7-346,3-7 1,3-4-1,11-4 1,4 3-443,6 1 1,5-3 0,10 6-1144,7 3 0,7 4 1462,7 9 0,0 3 1,8 4-1</inkml:trace>
  <inkml:trace contextRef="#ctx0" brushRef="#br1">16051 7884 13559,'0'-15'0,"0"2"1,0-4 0,0 2 0,0 2 0,1 1 978,2 2 0,-2 5 0,3 6-827,-3 8 1,-4 7-1,-2 6 1,-1 3-397,-2 3 0,-2 0 0,0-1 1,-2 0 262,-2 0 1,2-4 0,-1-2 0,3-6 202,3-3 0,0-5-49,-3 0 1,4-10 0,2-4 0,3-11 232,1-9 1,5-2-1,3-7-124,5-1 1,3 4 0,6-2-92,-1 1 1,0 7-1,1 4 1,0 5-102,3 7 0,-4 5 0,2 9-43,-5 4 0,-6 9 1,-1 13-1,-6 3 213,-4 3 0,-7 3 0,-5 5-33,-5-1 1,-4-4 0,-3-4 0,-2-3 410,-3-3 0,2-5 0,1-3 241,3-8 1,0-8 0,2-7-506,3-4 1,2-12 0,8-7 0,4-7-184,2-6 0,3-3 0,4 0 0,6-1-544,3 1 1,4 5 0,6 5 527,3 6 1,4 12-143,4 3 1,-3 12 0,3 1-1</inkml:trace>
  <inkml:trace contextRef="#ctx0" brushRef="#br2">12817 11225 8422,'0'-15'145,"0"3"0,1-1 0,2 4 1,1 3-1,2 1 2094,2 3-2224,-3 0 0,0 7 0,-5 2 0,-1 2-72,-3-2 0,-2 2 0,-4-3 0,-1 0 198,0-3 0,1-1 1,-1-2-1,0 0 261,1 0 0,-1-5 0,2-3 1,0-4 56,2-2 0,5-6 0,-2-1-75,3-2 0,2-7 1,4 2-1,5-3-2,3-1 0,4 4 0,-1 1 0,0 1-8,3 2 0,1 6 0,0 5 0,-1 5-95,-1 4 1,-4 4 0,3 5 0,-2 7-198,-2 8 0,-2 6 0,-4 6 0,-4 1-197,-1 3 1,-2-2 0,-2 4-1,-2 0-200,-7-1 1,-4-1 0,-8 2-1,0-3-218,-2-4 1,-8 0-1,1-7 1,-1-1 124,0-4 0,2-5 0,1-8 427,2-6 1,5-10-1,1-8 1,4-7 187,3-7 1,5-1-1,7-6 291,2-2 1,1-1-1,0-3 1,1-1-13,2 1 1,8 6 0,7 3-346,2 3 1,5 7 0,1 6-96,1 8 1,0 7-1,3 7 1,-2 5 157,2 7 0,-4 10 1,-2 5 229,-1 6 0,-3 2 0,-2 6 0,-5 0 86,-5-1 0,-6 1 0,-9-1-607,-7 1 0,-6-2 1,-5-2-12,-3-3 1,-3-8-1,-2-4 1,-1-5 125,-2-5 0,-2-7 0,5-4 44,3-1 0,5-13 1,1-6 35,5-5 0,4-11 0,5 0 0,3-4-300,4-3 0,6-5 0,4-2-402,3-2 0,9 6 1,4 0-1,6 7-109,4 7 0,8 1 1,-1 7 405,1 8 0,-1 6 1,1 10-1,-1 5 241,-1 10 0,-10 7 0,-5 8-188,-7 2 0,-10-1 1,-5 5-1,-5 0 851,-8-1 1,-9 2-1,-8-4 339,-3-2 1,-6-1-1,-2-3 1,-1-4-714,1-5 1,-1-8-1,5-2-134,0-6 0,3-5 0,4-5 0,4-7 155,6-8 1,3-6-1,7-7-163,1-3 1,5-2 0,-1-4-1,7-1-90,6 1 1,7 3 0,8 1-126,3 1 0,6 3 1,3 7-1,1 4 416,2 4 0,0 8 1,-1 0 38,-3 6 0,-9 10 0,-6 7 0,-5 8-1013,-5 7 0,-5 4 0,-3 1-244,-6 0 0,-6 3 1,-5 2-4329,1 1 5254,-4 1 0,1 3 0,-6 1 0</inkml:trace>
  <inkml:trace contextRef="#ctx0" brushRef="#br2">12509 12428 8297,'0'-28'1172,"0"-1"0,2 5 0,5 4 0,6 5-385,2 3 1,5 2 0,-3 3 0,1 5-329,-1 4 0,-4 9 1,2 7-1,-4 2-662,0 1 0,-5 2 1,-2 0-151,-3 2 0,-6 0 0,-3-4 0,-5 0-11,-5 1 0,-2-2 1,-1-2 307,-1-4 1,-2-6-1,-1-2 510,1-1 0,2-7 0,2-6 0,3-5 83,6-5 1,2-8 0,7-4 0,4-6-1,7-2 0,8 4 0,9-3-334,6 1 0,1 7 0,6 2 52,1 7 0,-2 6 0,0 7 1,-3 6 30,-4 7 0,-5 10 0,-8 14-150,-4 4 1,-7 5-1,-6 6-468,-7 1 0,-3 0 1,-11-4-1,-5-2-12,-5-1 0,1-6 0,-8-1 160,0-6 1,6-6 0,-3-6 0,5-7 393,-1-4 0,6-11 0,1-6 113,4-9 0,10-8 0,-1-5-242,4-3 0,4-2 0,6-2 0,4 2-76,5 2 0,5-1 1,6 6-242,5 3 1,1 5-1,2 9 242,0 7 1,4 4 0,-2 8-1,-3 6 739,-5 10 1,-9 8 0,-2 11-135,-4 5 0,-5 2 0,-3 5-354,-6-2 0,-7 2 1,-9-1-1,-5-2-272,-4-2 1,-4-4 0,-2-9 34,-2-3 1,1-3 0,3-9 204,0-5 1,5-11 0,2-12 0,4-8-8,3-7 0,3-10 0,5-5-161,3-7 0,2-6 1,5-3-1,1-1-221,1 28 0,0 0 0,9-26 0,8 4-181,4 6 0,6 10 0,5 8 1,1 9 378,0 7 0,-7 7 0,-4 13-709,-6 7 1,-2 11 0,-7 7 0,-2 7-680,-3 6 1,-4-2-1,-4 3-111,-3-2 1143,-2 3 1,-7 2 0,0 4-1</inkml:trace>
  <inkml:trace contextRef="#ctx0" brushRef="#br2">10956 13673 8139,'0'-11'883,"1"4"0,2 1 0,4 1 209,3 3 0,1 2 0,-1 3 0,1 6-427,-1 4 0,1 3 1,0 5-1,-1 1-592,1-1 0,-2 4 1,0 0-1,-3-2-407,-2 0 0,0-2 0,-5-1 0,-3-1-75,-3-1 1,-4-9 0,-3 1 175,-3-4 0,0-4 0,-1-7 291,-1-5 1,3-6 0,-1-6 0,2-4 811,2-6 1,6-1 0,3-7-386,3-4 1,6 5 0,3-3 0,6 5-238,8 2 1,4 7-1,7 4-94,2 5 0,-1 9 0,5 7 69,2 6 1,0 7 0,-1 10 0,-4 6 191,-8 6 0,-6 7 0,-5 0 0,-5 3-273,-4 0 1,-7 0 0,-2-3-442,-8-4 1,-10-3 0,-7-4 267,-2-3 1,4-8 0,-4-6-59,2-7 1,2-5 0,1-6 0,0-7 48,-2-5 1,5-7 0,5-4 45,4-4 0,0-5 0,2-6 0,1-2-148,5-2 1,8 6 0,6 0-51,10 6 1,5 7 0,5 5 330,1 7 1,0 10-1,0 4 1,0 5 611,0 7 0,-6 5 0,-5 11-340,-5 5 0,-6 5 1,-3 3-134,-3 0 1,-5 1 0,-5 1-1,-6-3-365,-3-3 0,-8-5 0,-4-2-87,0-3 1,-4-2-1,4-10-41,0-5 1,-4-4 0,4-3-1,0-4 138,2-6 0,7-9 0,4-8 38,2-3 0,6-4 0,4-1 0,4 2-244,5 1 0,11 2 0,6 2-135,5 0 1,2 10 0,8 2-1,2 5 350,4 5 1,-1 2 0,1 7 557,-5 5 0,-5 3 0,-7 10 0,-7 4-174,-6 2 0,-8 2 0,-4 4-224,-6 0 0,-8-4 0,-11-1 0,-5 1-49,-4-1 1,-4-8 0,-2-3 220,-1-6 1,-1-6 0,-2-4 105,2 0 1,4-9-1,6-6 1,6-9-114,4-8 0,1-5 0,7-5-398,5-1 0,9 4 0,6 1-64,8 2 1,5 3 0,10 8 0,1 8-3035,3 8 0,-3 5 3239,2 8 0,3 11 0,0 8 0</inkml:trace>
  <inkml:trace contextRef="#ctx0" brushRef="#br2">9775 13864 8189,'0'-26'322,"5"4"1,2-8-1,6 5 1,2 2-1,2 0 1376,2 2 0,1 8 0,1 3-1216,0 4 1,-3 5-1,-1 7 1,-2 7-305,-2 6 1,-2 1-1,-4 7-156,-4-1 0,2 6 0,-3-2 0,-3-2-207,-5-1 0,-3-1 1,-2-2-68,0 1 1,-3-5 0,-1-6 0,-2-2 102,-2-1 0,-1-5 1,0-4 398,3-4 1,-2-9 0,3-8 66,0-5 1,4-4 0,1-6 0,7-3 39,2-1 1,4-4 0,2-6-348,7 0 0,10 3 0,11 0-47,6 5 1,3 8-1,3 9 1,2 7 52,4 5 1,-7 14-1,-1 5-40,-4 11 0,-5 8 0,-7 8-231,-5 4 1,-12 3-1,-1 0 1,-8 1-145,-8 0 0,-5 0 0,-11 1 514,-5-1 0,-1-7 1,-4-10-1,0-2 134,-1-4 0,-1-11 0,6-1 521,1-6 0,2-8 0,5-5-254,0-5 0,0-13 1,8-4-1,2-3-220,4-5 1,3 0-1,6-1-500,3-1 0,6 6 1,9 5-1,6 6-111,7 4 1,2 5-1,7 4 1,3 5 71,0 5 1,0 4-1,-3 6 210,-2 7 1,-4 10 0,-7 4 115,-7 3 0,-6 2 0,-9 1 0,-6 3 62,-6 1 1,-13-4 0,-7 1 35,-7-1 0,-6-3 0,-6 0 0,-1-4 475,1-5 1,2-7 0,-1-8 17,-2-3 1,3-4 0,1-5-1,5-6 198,4-5 1,7-9 0,4-3-829,3-3 0,10 4 1,3 2-45,8 2 0,5-2 0,8 1 0,6 0-70,7 2 0,2 1 1,2 4-1231,0 3 0,0 6 0,-1 5-2334,-3 2 0,-2 3 3634,-5 5 0,1 5 0,-1 9 0</inkml:trace>
  <inkml:trace contextRef="#ctx0" brushRef="#br2">9456 10661 16509,'11'0'-114,"-1"-1"1,1-1-1,1-2 1,1 1 0,2-2-92,2-2 1,-3 1 0,3-1-1,2 0 1,3 0 0,1 0 179,2-2 1,5 1 0,-1 0 0,5 1 0,4 0-56,0 1 0,3-3 0,-3 5 0,1-1-1,0 0 0,0 0 1,3 3-1,-2-1 67,-1 0 0,3-2 0,6 1 0,-1-1 8,0 0 1,-1 2-1,-3 2-30,-1-3 0,6 3 0,0-3-65,1 3 1,3-2 0,-3-1 9,3 2 0,3-3 1,-1 1-1,-2 2 34,-7 1 1,-1 1-1,-5 0 63,2 0 0,1 0 0,0 0 23,-3 0 0,1 0 0,-2 1 0,1 1-21,1 2 1,3 3 0,-7-2-58,2 1 1,2-4-1,4 2 46,-2-3 1,3-1 0,-6 0-1,3-1 71,0-3 1,0-1 0,-2-3 12,-1 1 0,-5 1 0,2-1 0,-3 3 1,2 0 0,2 0 0,-1 2-63,1 1 1,2 1 0,-2 1-110,0 2 1,-2 2-1,0 3 9,-2-1 0,3 4 0,0 3 0,1-1-59,0-1 0,-2 1 0,-3-1 72,0-3 0,5-2 0,0 1 81,1-5 0,-1-2 1,-5-1-1,1 0 93,2 0 1,2-4 0,3-2-71,-1 0 1,0-3-1,5 5 1,2-1 35,4 0 1,-3-2-1,-1 4-21,-2 0 1,-1-2-1,3 2-153,4 1 0,-3 0 1,1 2-1,-2 0 209,0 0 0,0 2 0,-4 0 1,1 1 50,0 0 0,3-2 0,1-1 0,1 1-71,3 3 0,-4-2 1,0 4-100,-4-1 1,1 2 0,2-2 0,3-1-69,-1 1 1,4-1 0,-2-4 16,2 0 0,2 0 1,2 0-1,0 0 46,0 0 0,-1-2 1,1 0-1,2-1 100,1 0 1,-4-2 0,3 2 0,-1 1-15,0 0 1,-27 2 0,1 0 0,30 2-158,-30-1 1,0 1 0,29-1-1,0 4 25,-3 0 0,-25-3 0,-1 0 0,0 2 1,0 1-1,0-2 0,1 0 29,0-1 0,-1 0 1,-1 0-1,0 0 1,2-2-1,-1 0-10,1 0 0,0 0 1,25 0-1,-27 0 0,1 0 1,28-1 53,-29-1 0,0 0 0,29-3 0,1-3 0,-3 2 212,-1 2 1,-2-4 0,0 5-146,-1 1 1,3 0 0,2 2-74,1 0 1,-3 5-1,1 2 1,-2 3-248,2 0 0,-3 1 0,3 0 82,-3-1 0,3 0 0,0-2 0,-2-2 110,0-1 1,-4 2 0,1-4 138,2 0 0,3-2 0,-2-1 1,2 1 128,-1 2 0,3-1 0,-29 0 0,0 0-188,1 1 1,1-1 0,-1 0 0,1 1 0,0 1 0,-1 0-100,-1 0 0,0-1 0,29 4 0,-3 4 1,2 0 13,1-1 1,-4-3 0,2-1 114,-2-1 0,-3 2 0,-2-2 0,-1-1 225,-2 1 1,0-1-1,-1-3-28,4 2 1,2-1-1,1 1-243,0-2 1,-1 3 0,-1 1 0,-2-1-152,-2 1 0,1 2 0,-4-2-59,-2 1 1,-7-4-1,0 2 1,-3-2-261,-3 2 0,-8 0 457,-7 4 0,-3 2 0,-4 1 0,-2 4 0</inkml:trace>
  <inkml:trace contextRef="#ctx0" brushRef="#br2">9924 10683 15212,'-1'-11'-1340,"-2"0"1,0 1 1215,0-1 1,-1 0-1,-1 0 1,-1-2 376,-2-2 1,-3 0 0,-2 2 0,-2-1-245,-2 1 0,0 5 0,-5 2-151,1 1 0,-5 3 0,-2 5 1,-3 4 200,-1 3 1,-5 4 0,-3 1-50,-5 2 0,0-3 1,-6 3-1,-2-2-16,-2-2 0,24-9 0,-1-1 0,1-1 0,1 0 104,-2-2 0,1 1 0,-2-1 0,1 0 0,-26-1 289,-1-3 1,2-2 0,-2-6 0,2-1-7,5-1 0,5-4 0,8 4-219,4 1 1,2 3-1,2 2-458,3 5 0,-2 2 0,4 2-135,-1 2 0,0 7 0,-3 5 1,3 1 29,1-1 0,5 0 0,4-2 57,2 2 1,1 2 0,4-1-19,3 0 0,1-2 1,4 4 361,-2 1 0,1-4 0,3 1 0</inkml:trace>
  <inkml:trace contextRef="#ctx0" brushRef="#br2">12317 10204 8413,'-5'-11'14,"3"-3"1,-4 0 0,1 1 1744,3 1-1009,1 6 0,6 1 0,2 5-486,2 0 0,-2 0 0,-1 2 0,0 1-214,0 4 0,-4 3 0,2 0-83,-3 1 1,-1 0 0,-1-2-321,-3-2 0,-2 1 0,-4-3 0,-1 0 43,0 0 1,-3-2 0,-1-3 444,-2 0 0,3-6 1,-2-3 158,0-4 1,3-6-1,6 0 1,4-5-47,1-4 1,8-2-1,5 1-44,6 0 1,9 2 0,4-1 0,6 3-59,2 3 1,1 5 0,3 4-102,1 5 1,-2 3 0,-3 7 0,-7 5-145,-9 8 0,-10 8 1,-9 7-86,-1 4 1,-13 0-1,-7 4 1,-9-1 74,-7-3 1,-4 2 0,-5-4 219,1-5 0,3-5 0,1-4 0,1-5 289,3-5 0,3-4 1,5-8 49,5-3 0,10-11 1,2-4-361,3-4 0,7 1 1,8-3-1,4-1-417,4 2 1,5-2 0,2 4 0,5 2 60,1 4 1,6 4-1,-1 6 93,0 1 1,-2 4 0,-3 6 69,-1 5 0,-9 5 0,-9 10 0,-7 3 67,-3 4 1,-11 3-1,-8 2 189,-8 1 1,-6-3 0,-3-5 0,-3-1 124,0-2 0,-3-6 0,3-5 193,0-5 1,0-4 0,5-9 0,1-6 145,5-5 1,8-9-1,6-3-342,5-3 1,3-1 0,6 0-249,3 0 1,7 1 0,7 3 0,6 3-161,4 3 0,7 3 0,0 5-61,-1 6 1,0 6-1,-4 3 1,-1 4-337,-5 6 1,-7 5 0,-6 9-71,-7 3 1,-2 3 0,-4 1 0,-1-1-110,-4-3 1,-4-2 0,-2-6-512,-1-2 1220,0-3 0,3 1 0,0 0 0</inkml:trace>
  <inkml:trace contextRef="#ctx0" brushRef="#br3">13306 11161 12173,'-13'-5'-574,"3"0"1386,0 0 1,7 5-678,3 0 0,3 1 0,5 6 0,0 2-596,0 0 0,-2-2-784,1 0 1031,0 0 0,-2-2 0,-4-5 337,-4-6 1,-4-4-1,4-3-98,0-2 0,3-2 1,4 1 98,3 0 1,4 2 0,3-3 0,4 3 104,2 4 1,1 1 0,1 5-38,3 2 1,-2 5 0,0 6-1,-4 5-96,-5 7 0,-3 2 0,-5 4 0,-6 0 36,-6 0 0,-13 0 0,-6 2 0,-5-4-31,-6-3 1,2-2 0,-4-3 0,1-7 7,3-5 0,2-5 0,4-3-49,3-4 1,7-11 0,5-5 0,5-3-126,5-3 1,7-6 0,7 1-154,5 3 1,9 1 0,5 5-24,4 1 1,4 3 0,4 3 201,1 4 1,-2 6 0,-2 2 208,-3 1 0,-4 6 0,-5 8 0,-7 4 17,-8 4 0,-7 3 1,-10 3-65,-6 2 1,-7 1 0,-9 3 0,-6-2-139,-3-1 1,-5 3-1,-2-6-191,0-2 0,-2-5 0,7-6 51,1-3 0,0-4 0,6-6 118,3-4 0,7-12 0,8-6 0,4-5 9,6-2 1,11 0 0,6 1-80,5-1 0,8 3 1,5 2 101,6 1 1,3 2 0,2 7 47,-1 2 1,1 5-1,-2 3 1,-2 3 298,-3 3 0,-10 10 0,-8 6-97,-10 4 1,-7 7 0,-7 2 0,-8 3 66,-10 1 0,-5-2 0,-4 0-60,-3-2 1,-2-4 0,-4 0 1,-1-6 1,5-3-1,4-8 1,3-4 52,3-2 0,6-9 1,2-5-300,8-6 1,6-4-1,6-9 141,0 0 0,9 0 1,5 0-1,7 0-889,3 0 1,5 4-1,5 1 357,1 1 0,6 5 1,-4 8 281,1 5 1,2 3 0,-5 8 0,-6 4 180,-6 7 1,-8 10 0,-8 4 45,-3 3 0,-10 4 1,-7 1 296,-7-2 1,-9-1 0,0-2-90,-5-3 1,-4 2 0,-4-7 0,3-4 65,4-7 0,3-6 0,2-7-132,2-3 1,9-6 0,3-10-159,6-8 0,5-1 1,7-11-1,2-3-214,7-2 1,9 0 0,8 6-377,3 4 0,7-1 1,2 4 162,2 5 1,2 10 0,-6 6-1,0 6-213,-2 4 0,-8 12 0,-6 6-339,-6 9 0,-3 6 0,-11 4-274,-3 3 1,-4 2 1153,-5 2 1,-6-1 0,0 1-1</inkml:trace>
  <inkml:trace contextRef="#ctx0" brushRef="#br3">13562 11736 8297,'0'-21'125,"0"4"1,0 3-1,0 2 1,1 3-1,2 2 838,4 3 1,-1 3 0,1 1-654,2 0 1,-3 5-1,1 3 1,1 4-244,1 2 1,-3 5 0,-1-1-1,-1 0-144,-1 0 1,1 2 0,-4-3-189,0-1 0,-5 3 1,-2-4-104,-3-2 0,0 2 1,-2-2-1,-2-2 126,-4-3 1,1-6-1,0 2 308,-2-3 1,0-9-1,1-5 1,4-5 64,2-5 0,6-4 1,3 1 86,2-1 1,10 3 0,6 0-136,8 1 0,4 3 1,6 2-1,1 5 66,2 5 0,-1 3 0,-3 8 52,0 4 1,-6 5-1,-5 10 80,-5 3 0,-9 2 0,-5 5 0,-5 0 105,-8 0 0,-6 0 1,-9-2-222,-5-1 1,-3-3-1,-3-5-6,0 0 0,2-9 0,4-5 0,2-4-24,5-3 1,2-6-1,5-5-209,2-5 0,8-9 0,6-4 0,6-1-222,6-2 0,11-3 0,3 2-91,4 3 1,7 5-1,0 0 90,2 2 0,0 7 0,1 3 0,-3 5 372,-3 4 1,-6 9 0,-5 5 114,-6 7 1,-7 3 0,-10 3 0,-4 0 386,-5 2 0,-11 5 1,-7-3 2,-3 0 0,-1-1 0,-1-5-278,-2 1 1,-2-6 0,-2-2-1,5-3-91,4-4 0,4-3 0,6-9 0,3-6-107,2-5 0,8-9 1,6-4-201,7-1 1,7-2 0,12 0-277,3 0 1,4 1 0,2 3-1,3 4 148,1 5 0,0 4 1,0 5 321,-7 3 0,-5 5 0,-8 9 0,-5 7 308,-5 5 1,-4 4 0,-10 1 25,-8 5 1,-4 2-1,-10 0 1,-3 1-84,-3 0 0,0-4 0,-4-5-116,1-4 1,2-4-1,4-5-70,3-3 0,6-3 0,9-8 0,5-5-203,4-8 0,9-7 0,7-11 0,8-3-559,7 0 0,9-3 0,3 2 93,2-3 0,2 6 0,-2 4 234,-2 6 0,-4 8 0,-6 5 0,-6 6 329,-4 7 0,-8 7 0,-10 10 496,-7 4 0,-9 9 0,-11 0-123,-1 5 0,-3 0 0,-4-3 0,-2 0-124,2 0 0,-1-1 0,2-4-331,2-6 1,6-4 0,1-8 0,6-2 83,3-3 1,8-9 0,4-7-187,2-8 1,11-11 0,8-8 0,8-1-414,5 1 0,2-2 0,2 3-26,4 0 1,-1 1-1,0 8 1,-3 5 248,-4 10 1,-5 7 0,-9 8-3,-7 3 1,-6 11 0,-11 10 52,-8 4 0,-3 4 1,-5 3-1,-1 3-2548,0 2 2814,-1 2 0,-6 4 0,-2 2 0</inkml:trace>
  <inkml:trace contextRef="#ctx0" brushRef="#br3">21060 10534 8298,'-10'0'103,"-1"0"1,2-2 0,1-1 0,5-4 502,2-3 0,1-1 0,1-4 0,4-2 0,4-5-116,4-2 1,6 0 0,-1-4 0,2-2-264,1-1 1,2-1-1,0 0 1,3-1-91,1-2 1,-2-3 0,4-5 0,-1 0-87,-1-3 1,4-4 0,-17 22 0,-1 0 0,1 0 0,-1 0-80,0 0 1,-1 0-1,0-1 1,-2-1 0,1 0-1,0 1 53,-1-1 0,1 1 0,0-2 0,-1 0 0,10-24 36,-2 3 1,-1 4 0,-6 9 0,1 5-69,-2 5 0,-3 4 0,0 7 199,-4 4-187,-1 2 0,-2 12 1,0 8-60,0 11 0,0 12 0,-2 9 28,-1 5 1,-3 3-1,-3 7 1,0 2-13,6-28 1,-1 2 0,1 1 0,-1 1 0,-1-1-1,1 0-126,-3 27 1,2-7 0,5-4 0,0 0 170,0-3 0,5-12 0,3-10 279,5-10 0,8-8 0,9-11 12,4-8 1,0-12 0,5-14-43,1-5 1,-19 21 0,-1-1-1,-1-1 1,1-1 0,-2 1-1,-1 0 407,16-24 1,-6 4 0,-3 9-580,-5 5 0,-4 9 0,-4 10-279,-1 5 0,-2 13 1,-1 10-914,1 7 0,1 6 0,2 5-119,0 2 1,3-1 0,2 7-1533,5 2 2759,-3 0 0,8 4 0,-4-4 0</inkml:trace>
  <inkml:trace contextRef="#ctx0" brushRef="#br3">23305 9268 8399,'4'-32'248,"2"-4"0,5 1 0,1 2 1,3 3 576,6 5 1,-1 4 0,3 3 0,-5 5 119,-3 5 0,-6 2-668,-5 2 0,-3 9 0,-3 1-212,-5 6 1,-6 12-1,-12 0 1,-5 7-20,-4 5 1,-4 1-1,17-15 1,-1 0-93,-1 1 0,-1 0 1,2 0-1,0-1 0,-3 2 1,0 1-1,0-1 1,-1 0-56,0 0 0,0 1 1,-1 1-1,1 1 0,0 1 1,1-1 259,2 0 1,0-2 0,3-1 0,1 0-1,-6 13 1,9-5 209,6-6 1,11-4 0,11-5-119,8-2 1,12-5 0,11-1-98,5-2 0,8-4 0,2 3 0,0-1-314,-1-3 0,4-1 0,-3-1-836,1 0 1,-10 4 0,-1 1-1,-9 1-1743,-6 2 2739,-4-3 0,-7 6 0,-1-4 0,0 1 0</inkml:trace>
  <inkml:trace contextRef="#ctx0" brushRef="#br3">22986 10087 8143,'-11'-10'219,"0"7"1,1-7 986,-1 4 0,6 4-617,5 6 0,1-2 0,7 5 1,0 0-19,1-1 0,3 0 0,3-4 0,6 2-74,2-2 1,8-1 0,0-1-464,3 0 0,11-1 0,1-2-77,5-4 0,3 1 1,2-1-1,0 0 90,0 1 0,-4 1 1,-6 5-48,-7 0 0,-9 0 0,-4 0 0</inkml:trace>
  <inkml:trace contextRef="#ctx0" brushRef="#br3">24124 9182 8348,'0'-48'381,"0"8"1,1 11 593,2 10 1,3 11 0,4 6 0,-2 4-207,-1 5 1,-5 6 0,3 4-239,0 3 0,-3 0 1,4 10-1,0 3-196,0 4 0,0 6 0,2 2-1123,-1 1 1,-3 4 0,2-2-3372,-2 4 3933,0 4 0,-6-20 0,-1 1 0,0 1 1,0 0-1</inkml:trace>
  <inkml:trace contextRef="#ctx0" brushRef="#br3">20507 9534 8359,'11'-43'171,"9"-1"0,4 6 0,3 12 1,1 12 365,2 9 1,-6 9 0,-3 4 0,-10 4-393,-6 2 0,-6 6 1,-6 0-115,-7 4 1,-10 6-1,-4-1 1,-4 4 20,-4 3 0,-2 0 0,-5 0 0,-3 2 83,21-19 0,0 0 1,1-1-1,0 0 0,-25 13 254,2-3 1,2 2-1,8-5 1,9-2-135,9 0 0,13-3 1,11-1-1,14-3-305,14 0 0,9-2 0,13-3-73,1-1 0,4 1 0,-29-5 1,1 0-137,0 1 0,0 0 1,0-1-1,-1 0 1,-1 1-1,-1 0 1,23 6-724,-8 1 0,-8-2 0,-9 3-350,-5 1 1332,-10 0 0,-17 5 0,-7 1 0</inkml:trace>
  <inkml:trace contextRef="#ctx0" brushRef="#br3">19880 10587 8218,'-11'-11'0,"6"1"0,6-1 889,9 0 0,11 5 0,11 3 116,6 2 1,3 1 0,3 0 0,2 1-893,4 2 0,1 3 1,-3 6-778,-5 2 1,-6-1 0,-7 5 0,-4 1-2695,-5 1 3358,-11 1 0,-1 5 0,-9 2 0</inkml:trace>
  <inkml:trace contextRef="#ctx0" brushRef="#br3">19316 10044 8304,'-43'-4'722,"6"1"0,2-3 80,6 2 1,7 9-1,7 12-522,0 9 0,2 11 0,-3 10 0,5 0-130,5 0 1,6 3-1,7-4 1,8-2-185,8-4 1,10-2 0,9-10-184,7-8 0,4-10 1,2-9 30,2-7 0,-25 1 0,0-3 0,-2-4 1,0-2-1,-1-1 0,-1-2 113,-1-1 1,-2-2 0,-2-2 0,-1-2-1,-3 0 1,-2-1 65,1-1 1,-4 0 0,2-26 0,-6 1 0,-8 2 226,-10 2 0,-9 5 0,-15 6-279,-6 6 59,-3 7 0,-5 13 0,-1 3 0,1 3 0</inkml:trace>
  <inkml:trace contextRef="#ctx0" brushRef="#br3">8126 10555 10127,'0'-7'-2192,"0"0"2082,0-2 0,5 1 1,2 1-1,3 4 195,0 1 0,1-1 0,-1-1 1,1 2-1,0 0 1,-1-2 1,5 3-1,0-3 1,1 3-1,2 1-21,-1 0 0,6 0 0,-1 0-95,0 0 1,5 0-1,2 0 1,1 0 0,2 0-5,0 0 0,4 0 1,0 0 15,2 0 0,-4-1 1,2-1-1,-2-2 30,2 2 1,-1-3 0,5 1-10,0 2 0,4-3 1,-5 2-34,2 0 1,2 1 0,0 0 51,-1-2 1,-3 1 0,0 3 0,1 0-61,2 0 1,0 0 0,1 0 34,-1 0 0,-3 0 0,0 0 0,2-2 8,0-1 1,-2 2 0,-1-4 0,0 1 11,-1 1 0,4-4 0,2 3 0,1 1-14,-3-2 0,0 4 0,1-4 0,2 1 1,0 1-5,-2 1 1,3 0-1,-6 2 1,2 0 1,0 0 0,0 0 3,3 0 1,-3 2 0,-2 0 28,1 1 1,5 1 0,1-4 1,-1 0 0,0 0 0,0 0 19,1 0 0,7 0 0,-2 0 0,-1 0-1,-2 0 1,3-4 0,0 1-43,4 1 0,0 0 0,1 2 0,-1 0-16,-2 0 0,4 0 1,-1 0-5,0 0 1,-2 0-1,-1 0 9,1 0 0,0 4 1,2-1 29,0 0 1,1 2 0,-4-2 0,2-1 26,1 0 1,3-2 0,-27 0 0,0 0-88,0 0 1,0 0-1,0 0 1,0 0 0,0 0-1,0 1 29,-1 1 0,1-1 1,2 0-1,0 0 0,0 0 1,-1 1-1,0-1 0,0 0 12,0 1 0,-1 0 0,0-1 0,-1 0 1,0 2-1,1 0-22,0 0 0,-1-1 0,0 2 1,0-1-1,2 0 0,1-1 1,-1 0-1,-1 1 15,0-1 0,0 0 1,2 2-1,1-1 0,-1-1 1,1 0 46,0-1 1,0 0 0,0 0 0,0 1 0,-2-1-1,1 0-25,2 1 0,-1 0 0,0 0 1,1-1-1,1-1 0,-1 0 1,2 0-1,0 0-4,0 0 0,0 0 1,-1 1-1,1-1 1,-1 1-1,1 1-17,-1-1 0,0 1 0,1 0 0,1 0 1,-1-2-1,0 1-9,-2 1 1,1-1 0,-1 0 0,0 0 0,1 1 0,-1 0 0,1 0 0,-1 0 9,2-1 0,-1 1 0,-2 2 0,1 0 0,2-2 0,-1 0-1,0 1 1,-1 0-1,-1-1 1,0 0 0,3 1-1,-1 1 5,0 0 0,0 0 0,-1-1 0,-1 0 0,1 0 0,-1 0 0,1 0 0,-1 0 1,0 0 0,0 0 0,2 0 0,0 0 1,-1 1-1,0 0-13,1 0 0,0-1 1,2-1-1,0 0 0,-3 0 1,1 2-2,1-2 1,1 0 0,2 2 0,1-1-1,-3-1 1,1 0-1,-2-1 0,1 0 0,0 2 0,1-1 0,-4 0 0,1 0 0,1-1 0,1 1 0,-1 1 0,1-1 0,0-2 0,1 1 0,-1 1 1,0 1 1,-1-1 0,1 0 0,-2 0 0,1-1 0,0 2 0,-1 0 1,0-1 0,0 0 0,0 2 0,-1 0 0,1-2 0,-1 0 0,-2 1 0,1-1 1,-1 0 1,1 1 0,1 0 0,0 1 0,-1-2 0,0 1 12,0 0 0,-1-1 1,1 0-1,-1 0 0,-2 1 1,1 0-7,0-1 1,1 1 0,1-1-1,0 0 1,2 0 0,-1-1-1,0 1 1,-1-1-5,-1 0 0,0 1 1,0 0-1,0 0 1,0 0-1,1 0-7,-1-1 1,1 0 0,0 2-1,0-1 1,1 0 0,0 0-10,0-1 1,-1 0 0,-2 0 0,0-1-1,1 0 1,0 0 13,-2 0 0,1 0 1,1 2-1,1 0 0,0 0 1,-1-1-1,-1 1 0,-1-1-12,0-1 1,0 1 0,-1 0 0,0 1 0,2 0 0,-1 0-8,2-1 0,0 0 1,-3 0-1,-1-1 0,2 0 1,-1 0-6,28 0 0,1 0 1,-2 0-1,0 0 304,0 0 0,-1 0 0,-5 0-161,-3 0 0,3 0 0,-3 0-75,-1 0 1,-4 0 0,-6 0-1,-2 0 34,-1 0 0,-3 0 1,-3 0-102,-1 0 0,-7 0 1,-1 0-178,-4 0 1,-2 2-336,-3 1 0,-5 3 533,-3 5 0,3 4 0,0 2 0</inkml:trace>
  <inkml:trace contextRef="#ctx0" brushRef="#br3">20699 12672 8368,'-5'-10'-77,"4"-1"0,-3 0 0,3 1 0,1-1 0,0 0 398,0 1 1,0-1-1,0 1 1,1-1-1,2 0 157,0 1 1,4-5 0,-3 0 0,-1-1 0,1-2 154,-1 1 1,4-3 0,-2 4-1,0-2-71,0 0 1,-2 5 0,-2-1-599,3 2 1,-3 7 67,3 5 1,-8 10 0,-3 9-1,-2 4 44,-2 6 0,0 2 0,1 2 54,-1 2 0,0-2 0,1 3 0,-2-2 71,-2 1 1,2-3-1,-1 1 1,3-3-23,3 0 1,4-3 0,-3 0-285,1-1 1,3-2 0,5-7-10,4-2 0,3 0 1,2-1-1,2-2-17,4-4 0,3 0 1,4-4 363,3-2 1,8 0-1,3-4 143,2-1 1,3-4-1,1-7 1,2-4 100,1-2 0,-3 2 0,0 1-421,-5 2 0,-7-3 0,-5 4 0,-4 1-2005,-4 1 1,-7 6 93,-5 3 1,-6 3 1854,1 3 0,-6 8 0,-3 6 0</inkml:trace>
  <inkml:trace contextRef="#ctx0" brushRef="#br3">21337 12417 8295,'-16'-17'407,"6"-1"1,-1 3 1405,6 2-696,4 6 0,1 7 1,0 8-284,0 6 1,0 3 0,0 7-326,0 1 0,0 8 0,0 0 0,1 2-190,3 2 0,-3 3 1,3-1-453,-3 3 1,-1 1 0,1 1-1,1-1-49,2-6 1,1-2-1,-3-6-859,2-4 1,3-1 0,-3-11-80,2-4 0,-2-3 1,2-7-1,0-4 237,0-5 1,-3-7-1,3-8 567,-1-3 1,-2-3 0,-3-3 0,0-3 162,0-2 1,0-8 0,0 4 319,0 0 0,0-6 1,0-1 249,0-2 1,3 4-1,4 2 1,7 3 639,5 4 0,8 5 1,6 9-227,9 7 1,1 10 0,7 5 0,1 1-70,1 2 0,-10 3 0,-6 4-362,-9 7 0,-11 3 0,-5 3-396,-6 2 0,-10 7 0,-7-2-27,-8 0 0,-11 7 0,-9-2 0,-3 1 218,-4 0 0,-3-4 1,0-2-1,-1 0 96,2 0 1,-1-3 0,10 1 270,9-3 1,10-5 0,16-3-441,9-2 1,12-2 0,17 0-1,10-2-99,9-1 1,7-4 0,-26-1 0,0 0-356,1 1 0,-1-1 0,1-1 0,-1-1 0,-3 2 0,0 0 0,24 0-710,-7 2 0,-4 2 0,-16 4 1042,-10 1 0,-18 4 0,-11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8000"/>
    </inkml:brush>
  </inkml:definitions>
  <inkml:trace contextRef="#ctx0" brushRef="#br0">15168 4437 17599,'0'-11'-1255,"-2"2"0,0 1 0,-1 0 0,-1 1-219,-1 1 693,4 2 1,-2-1 1279,6-2 0,8-1 0,6-1 1,4 2-109,0-1 1,4 2 0,2 0-1,2 1-391,4 3 1,2 1-1,-5 1 1,0 1-319,-2 3 0,-2 2 0,0 4 144,-4 1 1,-13 3 0,-2 1 216,-4 2 1,-6 1 0,-4 3 0,-7 0 210,-5 0 1,-11 4-1,-1 1 1,-3 0 305,1 0 1,3-2 0,2-6-104,7-4 1,5-3-1,6-3-305,3-1 0,9-5 0,13 1-169,8-6 1,16 2 0,9-2 42,6 1 0,5 2 1,-27 0-1,0 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8000"/>
    </inkml:brush>
    <inkml:brush xml:id="br1">
      <inkml:brushProperty name="width" value="0.05292" units="cm"/>
      <inkml:brushProperty name="height" value="0.05292" units="cm"/>
      <inkml:brushProperty name="color" value="#57D200"/>
    </inkml:brush>
  </inkml:definitions>
  <inkml:trace contextRef="#ctx0" brushRef="#br0">13317 4096 21568,'-6'-10'-1713,"1"3"0,4 1 0,-1 0 1342,-2 0 1,1 2 60,3-3 0,1 5 811,2-2 0,0 3 1,4 1-106,1 0 1,-2 0-1,1 0 1,3-1-114,3-2 0,-2 1 0,5-1 0,-2 2-133,0 1 0,6 0 0,0 0 0,4 0-263,0 0 1,-1 0 0,1 0 269,1 0 1,3 0-1,-3 0 1,-2 1 3,0 2 1,-2 0 0,0 3-1,0-2 134,-4-1 1,2 1-1,-3 0-262,0-2 0,1 0 0,2-2-44,-2 0 0,1 1 0,2 1 0,-1 2-48,-1-2 1,-1-1-1,5-1 63,-1 0 1,0 1 0,1 2 0,0 0-80,3 0 1,-3 1 0,2 0 23,-5-2 0,1 3 1,-2-1-1,2-1 52,1 2 1,0-4 0,1 3 0,0-3 90,3-1 0,-3 0 0,3 0-25,-2 0 1,1 0 0,2 0-39,2 0 1,-1 0 0,2 0 0,0 0 4,0 0 0,-2-4 0,2 1-80,0 0 1,2 2 0,0 1-1,-3 0 1,-2 0 28,0 0 0,0 0 0,2 0 75,-3 0 0,-1 4 1,0-1 20,0 0 1,5-2 0,-3-1 0,1 0-10,2 0 1,2 0 0,1 0 3,0 0 0,-4 0 0,1-1 1,0-2 71,2 0 1,1-1 0,0 4-56,0 0 1,-4 0 0,0 0-1,2 0 56,1 0 0,-4 4 1,-2 0-103,-3 2 1,3-3 0,1 0-1,0 0 29,0 0 1,2-2-1,-3 3-95,-1-3 0,3-1 0,1 0 1,3 0-51,1 0 1,0 0-1,0 0 1,0 0 0,0 0 0,0 0 1,0 0-5,-1 0 0,1 0 1,0 0-15,0 0 0,-1 0 0,-2 0 1,0 0 74,0 0 0,2 0 0,0 0 68,-3 0 1,2 0-1,-4 0 1,0 0-33,0 0 0,2 0 1,-2 0-4,1 0 1,-2 1 0,2 2 0,0 0-80,1-1 1,0 0 0,4-2-8,0 0 0,3 0 1,2 0 30,1 0 1,-4 0-1,1 0 1,-1 0 33,-3 0 1,3-4 0,0 1 74,1 0 0,1-2 0,-4 2 0,0 1-14,-1 0 1,1 1 0,-1-1-29,-3-2 0,2 1 0,-5 3 0,0 0-50,1 0 1,-4 0 0,3 0 22,-3 0 1,1 0 0,0 0-1,2 0-33,-1 0 1,2 0 0,-1 0 10,-2 0 0,5 0 0,0 0 1,1 0-21,0 0 1,0 0 0,-3 0-34,2 0 1,-4 0 0,4 0 57,-2 0 0,-2 0 0,-2 0 0,-1 0 11,0 0 0,4 0 0,0 1-10,-2 2 0,3-1 0,0 1 0,0-2 37,0-1 0,4 0 0,-3 0 21,0 0 1,4 0-1,-4 0 1,2 0-11,-1 0 1,-4 0 0,2 0-37,0 0 0,-5 0 1,1 0-5,-3 0 1,-1 0 0,4 0 0,2 2-149,1 1 1,0-2-1,-4 3 35,0-3 0,5-1 0,1 0 0,2 0 32,-1 0 0,1 0 0,2 0 67,1 0 1,0 0 0,0 0-1,0 0 144,0 0 0,0 0 1,1 0-71,2 0 1,-1 0-1,1 0 1,-2 0-17,-1 0 1,0 0 0,0 0-51,0 0 0,-4 0 1,0 0-5,2 0 1,1 0 0,1 0 0,-2 0-27,-1 0 1,-3 0 0,-4 0 25,3 0 0,-3 0 0,3 0 0,-2 0 8,-2 0 0,0 0 0,1 0-23,-1 0 1,0 0-1,0 0 1,2 0-13,2 0 0,-2 0 0,4 0 19,-1 0 1,4 0-1,-3 0 1,2 0-8,-1 0 0,0 0 0,4 0 46,0 0 1,-4 0 0,0 0-1,0 0-16,3 0 1,-5 0-1,6 0 11,-2 0 1,1 0 0,2 0-22,3 0 1,-3 4 0,2-1 0,-1-1 56,2 0 1,-3-2 0,2 0 0,-1 1 44,-3 2 1,1-1-1,1 1-45,3-2 0,-3 0 0,2 2-29,-1 0 0,-3 2 0,3-3 0,0 2 3,1-2 0,2 1 0,-3-1 79,2 2 1,0 0 0,-1-1 0,0 0 34,-1 0 1,3-2 0,-2-1 46,0 0 0,-3 0 0,-3 0 0,-2 0 103,-1 0 1,-1 0 0,-4 0-220,1 0 0,-2 0 1,-3 0-111,-2 0 0,0 0 0,0 0 0,1 0 36,-1 0 1,-1 0 0,-3 0 84,0 0 1,-1 0-1,1 0 157,-1 0 0,1 0 0,0 0-7,-1 0 0,1 0-205,0 0 0,-1 0 0,1 0 0,0 0 72,-1 0 0,-3 0 1,0 0 49,2 0 0,-3 0 243,1 0 1,-4 0-237,4 0-1819,-4 0 614,1 0 0,-5 5 0,-1 2 881,-2 2 1,-9 6-1,1 2 1</inkml:trace>
  <inkml:trace contextRef="#ctx0" brushRef="#br0">11370 14034 8335,'-7'-3'-291,"0"-1"1,0 1-1,0-1 1,1-1 1304,1-1 0,-2 3-590,4-4 0,-4 0 0,3-4 0,1 0 0,-1 1 249,1-1 1,-1 4-1,4 0 695,0-1-1211,0 3 0,5 0 0,2 6 0,1 3-310,-1 3 0,3 4 1,-4 3 8,-1 4 1,4 2-1,-6 1 1,0 0-399,-2 1 1,-1-5 0,-1 1 124,-3 1 1,-2 0-1,-6-1 1,-1-4 437,-1-2 1,-6-7-1,0-1 450,-4-3 1,1-7 0,4-4 0,2-8 24,2-6 1,5 1 0,7-5-296,2 2 0,7 0 0,4 4 0,7 0-205,3 1 1,6 7-1,2 1 15,3 5 1,1 3 0,0 6 0,-1 3-110,-3 3-1,-3 7 1,-9 5 104,-5 5 0,-5-1 1,-7 5-1,-3-1 76,-3 0 0,-11-3 0,-4 0 117,-4-1 1,-3-3-1,-1-2 1,0-5 87,2-5 1,1-3-1,-2-5 90,4 0 1,4-10 0,5-5 0,5-8-80,6-5 1,4-3 0,3-1-241,6 1 1,3 0-1,11 2 1,0 3-217,3 0 1,-3 10 0,3 0 53,-2 7 0,-3 7 0,-3-1 0,-2 7-530,-4 6 0,-5 6 0,-2 5-126,-3 0 1,-1 4-1,0 0 760,0-1 0,-9 3 0,-3 0 0</inkml:trace>
  <inkml:trace contextRef="#ctx0" brushRef="#br0">11775 13555 8263,'-16'-15'283,"6"3"1,-1-2 732,6 2 0,4 2 0,2 0-299,3 3 1,-2 1 0,5 4-214,2-2 0,-4 1 0,3 3-468,0 0 1,-3 1 0,-1 1-151,1 2 0,-4 4-253,3-1 1,-3-1-402,-1 1-113,5-4 899,-4 1 1,8-4 239,-2 0 1,-1 0-67,1 0 0,-4 6-205,0 5 0,-2-1 1,-2 5-1,-1-2-61,-2 1 0,-4-2 0,1 2 178,-2-2 1,-1-2 0,2 0-15,1-3 0,1-4 1,-1-7-33,3-7 1,3-4 0,2-7 43,3 1 0,2-4 0,4-1 1,2 0 140,2 0 1,-1 3 0,4 5-1,-1 4 324,1 2 0,-4 6-279,1 2 0,-7 9 1,-3 6-1,-4 5 140,-4 4 1,-5 5-1,-7 0-158,0-1 0,-2-3 1,-2-2-1,1-4-377,1-3 0,4 0 0,-2-9 28,0 0 1,2-4-1,3-6-102,1-8 1,4-8 0,2-6 0,4 0-478,4 0 0,3 0 0,6 4-81,1 1 0,5 5 0,-1 4 1,2 3 738,1 6 0,0 4 0,1 2 0</inkml:trace>
  <inkml:trace contextRef="#ctx0" brushRef="#br0">12126 12757 8404,'0'-16'135,"0"-3"1,1 5 342,2 1 1,0 0 0,4 0 0,0-1 348,-1 1 1,3 4 0,-2 3-1,2 1 820,-2-1 1,2 3-1392,-2 0 0,-2 6 1,-1 4-1,-3 4-378,-1 3 0,-9 3 0,-1 4-58,-2 0 0,-3 1 0,-1-1-594,0 0 0,2-4 0,-3-3 1,2-2 262,2-2 1,-3-4 0,2-2-1,1-5 816,1-7 0,6-5 0,3-11 117,2-5 1,1-1 0,1-2-146,2 0 1,8 1-1,7 1 1,2 4 188,1 4 0,-3 3 0,0 10-199,0 1 1,1 5-1,-1 9-71,-4 8 1,-7 7 0,-3 12 0,-4 3 55,-4 3 1,-6 1 0,-7 0-327,1-1 0,-4-8 0,1 0-138,-5-4 0,3 0 0,-2-7 0,6-7 356,1-7 1,2-7 0,3-6 165,1-7 0,4-10 0,2-6-36,3-4 1,1 0 0,1-6 0,2-2-79,0 1 0,9-3 0,-1 9 0,2 2-275,2 3 0,-2 5 0,4 8-486,-2 2 1,3 8 0,-3 6-936,2 7 1,-4 6-1,0 11 1500,-5 6 0,1 4 0,-3 9 0</inkml:trace>
  <inkml:trace contextRef="#ctx0" brushRef="#br0">12285 12034 8906,'-6'-5'2370,"2"4"-2261,4-4 0,0 10 0,0 2 1,0 3-116,0 0 1,-5 1 0,-2 1 0,-3 1-139,0 1 0,-5-1 0,1-6 0,1-2 317,1-1 1,-2-4 0,0 2 0,2-7 396,4-5 0,0-4 1,4-9-155,2-2 0,7-6 0,5 0 0,8-3-312,6 0 0,2 2 1,4 3-6,2 5 1,-3 2 0,4 6-1,-5 5-162,-2 6 1,-1 9-1,-5 5-70,-2 8 0,-8 2 0,-7 9 82,-6 2 1,-4 1 0,-8 2-1,-5 0 124,-4-1 0,-5 1 0,0-8 98,-2-2 1,2-5 0,-1-4 57,1-2 0,-1-7 0,8-5 0,-1-7 351,3-6 1,7-9 0,3-6 9,5-3 1,4-1 0,3 0-246,5 0 0,1-2 0,10 2 0,1 5-284,1 3 1,3 8-1,0 3 17,2 5 1,-1 4-1,-7 9-3625,-2 5 3547,-4 15 0,0 8 0,0 10 0</inkml:trace>
  <inkml:trace contextRef="#ctx0" brushRef="#br1">12094 11864 8085,'-5'-11'66,"4"0"0,-3 1 1,3-1-1,1 0 362,0 1 1,0-1 0,0 1 0,1 0 51,3 3 1,2-1-1,4 4 1,1 2 0,0 1-186,-1 1 0,0 1 0,-2 2 0,-1 4-320,1 3 0,-3 4 1,-1 1-245,-3 2 0,-2 3 1,-3 4-1,-4-2-279,-5 2 1,0-5 0,-5-5 261,-1-2 1,1-3-1,-2-2 391,-2-3 0,-2-8 0,4-5 0,1-8 266,2-7 1,4-10-1,0-2 105,4-2 1,6 0 0,7-2-289,7 1 0,6 6 0,7 1 0,5 7-165,2 6 1,2 8 0,1 8-131,1 2 0,-3 10 0,-6 7-78,-3 6 0,-4 6 1,-10 7-48,-2 0 1,-3 4 0,-9-3 268,-6-2 1,-5-1 0,-9-1 0,-3-2 238,-3-6 0,-1 0 0,0-11 0,0-4 106,0-4 0,5-10 0,3-6-33,6-9 0,2-8 1,6-7 69,-1-4 0,5-1 0,4 1-240,4 3 1,9 4 0,6 3 0,5 3-90,2 3 1,0 6 0,3 9 59,-1 5 0,-1 3 0,-5 5-48,-2 5 1,-7 10-1,-8 9-449,-2 1 1,-5 4 0,-5 0 0,-4 1-1380,-4 0 0,-4-2 1,0-3 1725,0-1 0,-5 2 0,-1-4 0</inkml:trace>
  <inkml:trace contextRef="#ctx0" brushRef="#br1">12083 12257 8085,'-6'-4'724,"-3"2"0,4-7-57,-2 2 1,3 2 0,8 2 0,2 3 0,1 3-537,0 4 1,0 4-1,3 2 1,-3 2-495,-4 2 1,-2 1 0,-1 2 0,0-1 247,0-2 1,-3 0-1,-3 1 1,-2-5 71,-4-5 1,-1 0-1,2-4 338,1-2 0,-1-10 1,0-6-15,1-5 0,4-4 0,2-2 0,3-3-47,1-3 0,5 4 1,2 2-48,2 3 0,5 1 0,2 2-24,0 4 1,-3 6-1,2 9 1,-5 1-7,-3 3 0,-2 8 1,-6 9 163,-3 6 1,-6 0 0,-8 3-1,-2 0-8,-1 1 0,-4 0 0,0-9 12,1 0 0,-2-3 0,1-10 0,3-2-131,3-3 0,4-9 1,5-6-152,3-5 0,4-9 1,6-3-1,5-3-653,5-1 0,5 1 0,7 2 86,3 0 0,3 7 0,1 1 0,0 6 524,0 7 0,0 8 0,0 6 0</inkml:trace>
  <inkml:trace contextRef="#ctx0" brushRef="#br1">12434 11257 8318,'0'-6'525,"4"-3"1,0 2 0,2-2 1023,3 2 1,-5 4-1706,0 6 1,-3 0-1,-2 4 1,-3 1-207,-3 2 1,-2 0-1,-3 0 285,-2-3 0,2-3 0,-2-4 0,2 0 285,1 0 0,1-2 1,0-4-1,2-6 247,1-3 1,4-3 0,2-3-24,7 0 0,2-1 0,11 1 0,4 1-78,4 2 0,0 8 0,2 6-333,0 3 0,1 2 1,-2 4-31,-3 6 1,-9 4 0,-5 6 0,-6 2-177,-4 1 1,-3 2 0,-6 3 249,-6-4 1,-6-3-1,-5-1 0,-3 0 302,-3-4 1,3-6 0,0-8-7,-2-1 0,4-4 1,1-2 91,3-7 0,3-5 0,3-9 0,7-4 195,3-1 0,3-2 0,3 0-647,0 0 0,9 5 0,5 2 1,6 1-1444,5-1 0,3 9 1,7 2 170,0 8 0,4 4 1271,-3 2 0,4 5 0,-2 1 0</inkml:trace>
  <inkml:trace contextRef="#ctx0" brushRef="#br1">12828 10746 8440,'-10'-21'2859,"3"0"-2303,2 4 0,7 7 110,1 6 0,3 3 1,3 2-1,0 3-668,-2 3 0,-5 6 0,2 2-609,-3 2 1,-2 0 0,-3 4 0,-4-3 163,-5 0 0,-2-1 1,-4 1 370,1-4 1,0-7-1,-3-4 455,0-1 0,1-5 1,1-4-1,2-7-246,2-5 0,5-11 1,7-3 1029,2-3 0,5-2 0,5-2-796,4 1 1,4 8 0,8-1 0,2 4-307,0 4 0,3 5 0,-5 11-41,-2 1 0,-1 5 0,-5 2 1,-4 8-253,-4 5 0,-5 3 1,-5 7-34,-2 1 1,-4-1 0,-8 2 0,-2-3 147,-3-1 0,-5 1 0,-1-2 236,-1-2 1,-1-4 0,-1-7 167,1-4 1,4-3 0,-1-4 0,4-8 403,3-8 0,4-6 1,7-7-201,3-3 0,3 1 0,3-6-385,6 1 1,3 2 0,12 10 0,0 3-409,2 3 1,5 6 0,-3 6-903,0 5 0,0 6 0,-4 6-3488,-2 8 4692,3 3 0,-12 13 0,3 2 0</inkml:trace>
  <inkml:trace contextRef="#ctx0" brushRef="#br1">13242 10257 8425,'0'-11'3279,"-3"1"-2577,-1-1 0,6 4-452,5 0 0,3 5 0,3-2 1,1 3-160,-1 1 0,3 0 1,-2 1-1,-1 1-1436,-1 2 987,-2-1 1,-4-4 0,-3-1 464,-6-2 1,-3-7-1,-4 0 1,-1-2 425,1-2 1,-1-2 0,1-3 127,3 2 0,-1-4 1,5 3-1,3 1-97,5 2 1,7 1-1,11 5-603,2-1 1,2 6-1,6 5 1,1 7-125,2 6 1,-1 5-1,-3 7-81,0 3 1,-9 2 0,-4-1 70,-6 0 0,-4-1 1,-9 3-1,-3-4-299,-4-6 0,-6 0 0,-12-8 565,-3-4 0,1-3 0,-2-6 526,0 0 1,3-10 0,1-4 0,4-6 713,3-5 0,3-2 0,5-5-725,3 0 0,4-3 1,7-2-1,7 1-578,6-1 1,9 7 0,4 9-592,5 6 0,5 4 0,-1 5 1,1 8 560,-1 11 0,2 13 0,-3 12 0</inkml:trace>
  <inkml:trace contextRef="#ctx0" brushRef="#br1">8105 12045 8362,'0'-17'-63,"-5"2"0,-2 4 0,-2 0 0,-2 1-98,0-1 0,-3 2 1,-1 0-1,-3 3 202,-4 2 0,0-3 0,-4 2 0,2 0 43,-1 0 0,-1-3 1,2 1-8,-1-2 0,1-2 0,2-1 1,1-1 80,0-1 1,1-4-1,1 4-47,1 1 1,0 5-1,-2 2-23,2 1 0,0 2 1,3 4-112,2 2 1,5 4 0,1 8-1,0 2-46,1 3 0,1 3 0,5 1 21,0 0 0,3 0 1,4-5 11,7-1 0,6-2 0,6 2 0,7-5 115,8-5 0,9-3 0,10-5-47,-26 0 1,0 0-1,3-2 1,0-1-1,4 0 1,0-1-216,2 0 1,2-1 0,8-2 0,1-1 0,3 1 0,0-1 177,-17 2 0,0 1 0,1 0 0,0 0 0,0 1 0,1 1 0,0-1 0,1-1 0,0 2 0,0 0 0,0 1 1,1 0-14,1 0 0,0 0 1,-1 1-1,-3 0 1,0-1-1,-1 2 0,2-1 1,0 2-1,-1 0 9,0 0 0,0 0 1,-1 0-1,19 2 0,0 0 1,-17 0-1,0 1 0,1 0 1,0-1-1,0 1 0,1-1 21,0 1 0,0 0 0,1-1 0,2 0 0,0-1 0,0 0 0,-1 0 0,1 0 0,-1 0-195,3 0 0,0-1 0,1 1 1,2-1-1,0 0 0,1 0 1,2 0-1,1-1 0,0-1 190,0 1 1,1 0 0,0 0 0,2 0 0,0 0 0,-1 0 0,-1 0 0,0 0 0,-1 0 0,3 0 0,0 0 0,0 0 1,0 1 1,1-1 0,0-1 0,-13 1 0,-1-2-1,1 1 1,0 0 0,-1-1 0,1 0 0,-1 1-1,0-1-155,0-1 0,-1 1 1,1 0-1,-1-1 0,1 0 1,0 0-1,1 0 1,-1 0-1,1 0 0,0 0 1,0 0-1,0-1 185,0 1 1,1-1-1,-1 1 1,1-1 0,0 0-1,0 1 1,1-1 0,-1 1-1,-1 0 1,0 1-1,0 0 1,0-1 0,13 1-1,0-1 1,-1 1 23,-1 1 0,0 0 0,0 0 0,-2 0 0,1 1 0,-1 0 0,0 0 1,1 0-1,-1 0-107,1 0 0,0 0 0,-1 0 0,-2 0 0,-1 0 0,0 1 0,1 0 0,0 0 0,0 0 91,-2 1 1,0 1-1,0-1 1,0 2-1,0 1 1,0-1-1,-1 1 1,0 1 0,0-1-102,1 0 0,0 1 0,-1-1 0,-3 1 0,0 0 0,0 0 0,1 1 0,-1 0 0,1 0 0,-1 1 0,0-1 0,1 1-90,0 0 1,-1 1-1,1-1 1,2-1-1,1 1 1,-1-1 0,0 1-1,1 1 1,-1-1-97,-1 0 1,0-1 0,1 0 0,2 2 0,0-1 0,-1 0 0,0 1 0,-1-1 0,1 0 239,1 0 0,1 0 0,0 0 0,2 0 0,0 1 0,0 0 0</inkml:trace>
  <inkml:trace contextRef="#ctx0" brushRef="#br1">15029 5958 8501,'-16'0'-61,"-3"-3"0,5-2 0,1 0 0,1 0 0,1-1-165,1-3 1,-1 3-1,2-1 418,1-1 0,4-1 0,4-2 0,0 0-84,0 1 0,4-1 0,4 0-109,1 1 1,6-1-1,3 2 1,2 0 16,1 2 1,5 1 0,4-2-68,4 1 0,5 1 0,6-1 27,1 3 0,10 0 0,3 0 0,-25 3 0,0 0 38,5 0 1,0 1 0,5 0 0,1 0 0,2 0 0,1 0-176,0 0 0,2 0 0,2 0 0,1 0 0,-1 0 0,1 0 212,1 0 1,1 0 0,3-2-1,0 0 1,-2 0 0,-1-1-1,-2 1 1,0-2 26,-1 0 0,-1 0 0,0 0 1,1 0-1,-2 0 0,0 0-182,1 0 1,0 1 0,-4 0 0,0 0 0,1-1 0,-1 1 69,-1 0 1,-1 2 0,-1 0 0,-1 1-1,-2 0 1,0 1-21,-2 1 0,0 0 0,-4-2 0,0 2 1,-3 1-1,0 1 0,25 3-183,-2-1 1,-6 3 0,-1-3 102,-5 0 0,-6 3 0,-10-6 10,-1-1 1,0 3-1,-3 0 1,-1 1-272,-2 2 395,-6 2 0,2 5 0,-6 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57D200"/>
    </inkml:brush>
  </inkml:definitions>
  <inkml:trace contextRef="#ctx0" brushRef="#br0">18029 7544 8318,'-11'0'-119,"1"0"1,-1-1 0,0-2 0,1 0 0,-1-1 430,0-1 1,1 3 0,-1-5 0,1-1 209,-1-2 1,4 3-1,1 0-43,1-1 1,2-2-60,3 0 1,1 4-263,2 2 1,0 0 0,4 0-152,1 2 1,2 0-1,1 2 1,4 0 118,2 0 0,0 0 1,1 0-1,0 0-61,3 0 0,5 0 0,2 0-6,3 0 1,2 0 0,2 0 0,5 0-45,5 0 1,4 0-1,4 0 1,1 0-99,3 0 0,-1 0 1,4 0-1,0 0 36,-1 0 0,-28 0 0,0 0 0,27 0 47,1 0 0,-3 0 0,3 0 0,1 0 42,-1 0 0,-4 0 0,2 0 46,-3 0 1,-1-1 0,-1-1 0,-2-2 117,-4 2 0,-1 1 0,-1 1-172,-2 0 1,0 3 0,-8 1 0,1-1-8,0 2 0,-2-2 0,-2 2-45,-3 0 1,-2 2 0,-5-2 0,0 1-61,1 2 1,-6-3 0,-2 0 99,-2-1 1,-2-1 0,-2 3 43,-1-2-57,-5 0 1,3-3-12,-5 3 0,-2-3 0,-4 2 0,-6-1-39,-3-2 1,-8 0-1,-5-2-134,-3-1 0,-1 2 0,-1-3 0,-2 2 99,-4-2 0,-1 2 0,-1-4 127,2 1 1,4 0-1,-4 3 1,0-1-42,1 0 1,-2-2 0,4 2 100,2 1 1,5-1 0,1 1-1,4-2 43,4 2 1,3 1 149,6 1-298,5 0 0,6 3 1,9 2 76,4 1 0,1-4 0,6 3 0,4-1 183,2-1 1,2 2-1,5-3-50,3 2 0,1-1 1,6-3-1,-1 0-4,1 0 1,4 0 0,3 0-139,2 0 1,1 0-1,-1-1 1,-1-1 7,-1-2 1,-6-1-1,1 3 6,-4-1 0,-6-5 1,-5 4-1,-4-1 38,-4 0 0,0 1 0,-7 1-327,-2 0-54,-2-1-703,0 4 1,-5 1-1,-2 3 92,-3 3 1,-1 2-1,0 3 1,0 1 865,0 1 0,4 10 0,2-2 0</inkml:trace>
  <inkml:trace contextRef="#ctx0" brushRef="#br0">10637 7544 8399,'-22'-11'-317,"6"2"0,2 0 1,2 4-68,1 0 0,0 1 0,1 4 781,-1 0 1,1 0 0,-1 0 845,0 0-817,1 0 1,3 0-220,-1 0 0,6 5-62,-1 2 0,5-1 0,1 1 0,1 1-49,1 2 0,1-3 0,4 0 73,1 1 0,3 1 0,3-1-14,3-1 0,0-5 1,9 2 2,4-3 0,9-1 1,7 0-1,5 0-58,2 0 0,-23-2 0,1-2 0,3 0 0,1-1-55,2-2 0,1 1 0,2-2 0,0 1 0,-2 2 0,-1-1-109,2-1 0,0-1 1,2 2-1,1 1 1,-1-2-1,1 1 1,-2 1-1,0 0 46,-2 1 1,1 1 0,-1 1 0,0 1 0,-1-2 0,-1 0 34,2 0 0,-1 1 1,-2-2-1,1 1 0,0 0 1,1 1-1,-1 0 0,1-1 30,1 1 1,0 0 0,-1-2 0,0-1 0,0 2 0,0 0-21,0 1 1,-1-1 0,-2-2-1,0 1 1,-3 2 0,-1 0-1,0-1 1,-1 1 18,0 0 1,0-1-1,-1-1 1,-1 1-1,28-1 60,-5 2 1,-3-3 0,0 1 24,-4-2 1,-4 2 0,-4-2 0,-5 0 4,-3 0 0,-7 4 0,2-3 223,-2 1 0,-7 2-131,-2-1 1,-5 2-246,-2 1 175,-5 0-1096,3 0 1,-5 1 248,0 2 0,0 0 1,0 4-1,0 2 689,0 4 0,-5 4 0,-1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57D200"/>
    </inkml:brush>
  </inkml:definitions>
  <inkml:trace contextRef="#ctx0" brushRef="#br0">12360 7267 19823,'-11'-3'-825,"2"-2"1,0 0-1,2 0 1,0 2-67,1-2 0,0 0 0,4-3 1,-2 1 463,2-1 0,1 2 0,1-1 493,0-1 0,0 2 1,0-1-41,0-2 0,0 0-102,0-2 1,0 4 133,0 0-225,0 5 1,-1-3 0,-2 4-1,-1-2 594,-2 0 1,0-2-1,-3 3 24,2-2 1,4-1 0,-4 3 901,-2-2-1247,5 1 0,-1 8 0,7 1-22,5-1 0,3 5 0,11-4 0,8 1 177,7 0 0,9-5 0,13 2 0,-26-3 0,1-1-33,3 0 0,1 0 1,5 0-1,1 0 0,4-1 1,1 0-116,1-2 0,0-1 0,2 1 0,0-1 0,-3-3 0,1-1 0,-3 2 0,0 1 48,-2-1 1,-1 1 0,2-2-1,-1 0 1,-5 0 0,-1 0-14,-4 0 1,0 1-1,-3 0 1,-2 0 0,21-5-1,-5 0-85,-5 1 1,-8 3-1,-8 1-248,-5 1 0,-4 3-194,-4 5 0,-5 4 0,-4 6-288,-4 2 0,-3 3 0,-3 0-483,0 2 1,3 3 1149,-3 2 0,8 2 0,6 5 0</inkml:trace>
  <inkml:trace contextRef="#ctx0" brushRef="#br0">17210 7267 21343,'-21'0'-808,"-3"-5"0,2-2 0,3-1 0,2 0 856,4 1 0,1 1 0,3-2 0,1 2-29,0 1-64,6 1 0,-3 6-194,5 1 0,0 3 1,3 5 35,4-1 0,1 1 0,10 0 262,1-1 0,6 1 0,3-1 1,3 0-146,1-3 0,4 2 0,4-1 140,5 1 0,4 0 0,5 0 1,4-2 19,-27-3 0,2 0 0,3-1 0,1 0 0,4 0 0,1 1-148,2 0 1,-1 0 0,-1 1 0,-1-1 0,1 0-1,1 0 148,-1 0 0,0-1 1,-1 0-1,1 1 1,-1 1-1,0 1 1,0-1-1,-1-1 119,0 0 0,-1-1 1,-2 2-1,-1-1 1,-2-2-1,0 0-53,-2 1 1,1 0-1,-1-1 1,1-1 0,-1 0-1,1 1 1,-1-1 0,-1 1 127,29 1 1,-8-2 0,-4 3-149,-1-3 0,2 3 0,-7-1-90,-4-1 0,-4 0 1,-3-2-1,-1 0 12,-2 0 0,-4 1 1,-1 1-87,-4 2 1,-3-1 0,-6-3-1,1 0-322,-1 0 1,-4 5-147,-2 2 0,-3-1 0,-1 1-1122,0 1 1,-1 2 1502,-3 0 0,-2 6 1,-4 0-1</inkml:trace>
  <inkml:trace contextRef="#ctx0" brushRef="#br0">3819 8470 22493,'-16'0'-485,"3"-5"1,-3-2 0,0-3 0,3-2-136,1-2 1,2-1 0,0-4 0,3 1-1,4 0-44,2 2 0,1-3 1107,0 5 1,4 4-1,3 7 391,3 2 0,4 1 0,1 1-676,2 2 0,1-1 0,4 2 0,3 0 49,3-1 0,4 4 1,4-3-192,3-2 1,7 0 0,6-2-1,7 0 113,-26 0 0,1 0 0,3-1 0,1 0 0,2 0 1,1-1 1,3-1 0,1-1 0,3-1 0,2 0 0,1 0 0,0 0 75,-1-1 1,1 1 0,-1 0 0,-1-1-1,-2 1 1,-1 1 0,-2 0 0,0 1-18,0 1 1,-1 0 0,-2 0 0,0 0 0,-1 0 0,-2 0-219,-2 1 1,-1 0 0,-3 0 0,-1 0 0,28 1 0,-2 0 133,-5 0 0,-10 0 0,-10-1 165,-6-2 1,-7 2 0,-4-4 385,-3 0 1,0 3 613,-8-5-1728,-1 4 0,-4 0 0,-1 6 0,-3 6-1413,-1 4 0,2 3 1871,-3 5 0,5 5 0,-3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57D200"/>
    </inkml:brush>
  </inkml:definitions>
  <inkml:trace contextRef="#ctx0" brushRef="#br0">9775 7703 21320,'-15'-10'-966,"3"-4"0,-1-1 0,5 2 655,4 2 1,4 5 0,4 3 763,3 6 1,7-1 0,5 4-1,4-1 1,7-2-93,4 2 0,5-4 1,6 3-1,2-3-147,2-1 1,4 0-1,5 0 1,2-1-104,-27-1 0,-1 0 0,-1 1 1,1 0-1,0-2 0,1 0 1,26-2-16,-5 3 0,1 1 0,-10 1 0,-5 0-460,-7 0 0,-7 0 0,-8 1 0,-4 1-118,-2 2 1,-7 4 0,-2-1 0,-7 4-22,-6 3 1,-7 1 0,-9 4 230,-6-1 1,-1-2 0,-7 3 0,-3-2 325,-2-2 0,-8 3 1,2-4-9,1-1 0,-1-1 1,-2-1-1,1-1 25,2 1 0,4-5 0,8-3 342,6-1 0,5-2 1,7 0 1974,2 0-1724,8 0 0,10-4 0,8 0 0,5 2 40,5 1 0,6 1 0,5 0 1,3 0-200,3 0 1,3 0 0,6-1-169,2-3 1,3 2 0,6-4-135,-2 1 0,2-3 0,-6 2 1,-1-1-72,-2 0 0,-3 1 0,-5-1-493,-6 3 0,-6 0 0,-9 0-1169,-2 2 0,-8 2-990,-4 3 2308,-2 3 1,-10 14 0,-3 3-1</inkml:trace>
  <inkml:trace contextRef="#ctx0" brushRef="#br0">19358 11342 8315,'-15'-16'245,"3"-1"0,-2 4 1,3-1-1,3 1 441,1 1 0,6 6 1,0 4-338,3 4 0,5 8 0,-2 6 0,0 3-212,-1 4 1,1 6 0,-3 2 0,2 4 8,-2 3 0,-2 2 0,-3 7 21,-4 2 0,-3 3 0,0 0 0,-1-1-148,0-1 1,-3-4 0,0 0-146,1-6 1,5-2-1,2-13 1,1-3-329,3-3 0,1-3-209,1-6 0,4 0 1,3-3 149,3-4 1,0-2 0,2-1-40,2 0 0,-1-1 1,5-2-1,1-6-750,1-4 1302,1-3 0,1-5 0,-1-1 0</inkml:trace>
  <inkml:trace contextRef="#ctx0" brushRef="#br0">19646 11459 8219,'0'-21'0,"1"1"0,1 2 144,2 4 0,4 3 415,-1 4 0,-2 4 1,-2 6-1,-3 6-176,-3 4 0,-3 4 1,-5 8-448,1 4 0,-6-1 1,-1 3 137,-4 2 1,-3 1-1,-2-1 1,0 1 284,0 2 0,-3-1 1,4-4-13,2-3 0,6-5 1,8-7-36,8 0 1,11-7 0,13-6-6,7-6 0,11-3 1,6-5-1,0-2-419,0-2 1,0 0-1,-6 2-649,-2-1 0,-2 1 0,-7 5-296,-1 0 1,-9 8-459,-10 4 1515,-8 2 0,-18 14 0,-6-3 0</inkml:trace>
  <inkml:trace contextRef="#ctx0" brushRef="#br0">20103 11640 8370,'-17'-4'664,"2"1"0,6-4 20,2-1 0,8 2 1,9-1-1,8-1 0,6-3-43,4-3 0,3 2 0,2-2-689,2 2 1,-2-2-1,3-1 1,-3 2-627,-1 2 1,-6 5 0,-4 2-243,-3 3 1,-10 2 0,-2 4 0,-7 7 6,-7 8 1,-10 6-1,-11 7 909,-3 2 0,-9 3 0,-2 4 0,1-3-188,1-4 1,1-2 0,-3-1 849,3 0 0,9-9 0,8-6 119,7-4 0,8-8 0,6-5 0,8-6 608,11-3 0,8-8 0,10-3-933,7-4 1,1-5 0,4 2-463,-1-1 0,-1 2 0,-3 5 0,-2 1-1130,-2 2 0,1 1 1136,-4 6 0,-5-7 0,-5 6 0</inkml:trace>
  <inkml:trace contextRef="#ctx0" brushRef="#br0">21007 11172 8342,'-38'-9'1044,"8"5"1,8-5-224,7 3 1,3 5-1,1 6-658,1 6 0,-4 7 1,-1 0-1,4 2 38,2 1 0,6 0 1,6 0-1,7 2-257,6 2 1,3-6-1,11 1 157,3-4 1,4-1 0,6-5-347,3 1 1,-2-1-1,2 1 1,-3 0 487,-4-1 1,-6 1-1,-7 0 584,-4-1 0,-8 1 0,-11 0 0,-7 0 127,-6 4 1,-7 1-1,-8 5-943,-3 1 1,-6-1 0,-2 0 0,3 1-1023,4-1 0,4 0 1,7-1-377,4-2 1,7-3 1386,3-4 0,3 0 0,1-1 0</inkml:trace>
  <inkml:trace contextRef="#ctx0" brushRef="#br0">20901 11161 8272,'-12'-21'1905,"10"-4"0,18 1-1662,15 0 0,13-3 1,-15 12-1,2 1 1,2-1-1,1-2 597,2 0 1,0-1-1,4 1 1,-1 1 0,2-2-1,0-1-624,1 0 1,0 2 0,-4 2 0,-2 1 0,-2 0 0,-1 0 113,-5 2 1,-1 0-1,20-6 1,-8 3 0,-6 2-1003,-7 4 0,-9 5 1,-11 2-23,-1 4 740,-7 9 0,-8 15 0,-7 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20007 12279 8339,'-32'-16'0,"6"3"0,5-3 1142,6 0 0,4-1-101,4 2 1,3 6-1,8 5-564,3 3 1,7 1 0,5 0 0,6 0-54,7 0 0,1-1 0,6-2 0,2-5-313,4-1 1,5-3 0,7-1-1,-27 6 1,0 0-163,1 1 0,1-1 0,-1-1 0,1 1 0,0-1 1,0 1-1,1 1 0,-1-1-515,2 1 1,0 1-1,-4-1 1,0 1 0,28-5-399,-10 3 1,-6 3-1,-13 4 1,-4 1 963,-7 2 0,-15 8 0,-4 6 0</inkml:trace>
  <inkml:trace contextRef="#ctx0" brushRef="#br0">20241 12470 8279,'-10'-5'747,"0"3"1,4-5 89,6-1 1,7-1-1,10 1-218,4 1 0,8 1 1,0-2-1,4 1 54,3-1 0,3-1 0,-3 1 1,1 1-145,0-1 1,-3 3 0,-5 0-376,0 0 1,-6 3-1,1-4 1,-5 1-386,-5 3 0,-2 1 1,-3 0-2997,-2-3 3227,-2 3 0,0 6 0,1 6 0</inkml:trace>
  <inkml:trace contextRef="#ctx0" brushRef="#br0">15136 11874 8445,'-22'-21'76,"7"1"1,4 1 0,7 2 0,3 2-1,1 2 1428,0 1 0,1 5-981,2 0 1,3 4-1,5-3 1,1 1-161,2 3 1,2-3 0,7 0-126,2-1 0,2 4 1,5-3-1,1 2-98,2-1 1,0 0-1,2 4 1,0 0-211,-3 0 0,-5 6 0,-6 4-116,-4 3 0,-5 6 0,-7 0 0,-4 3 24,-6 3 1,-8 4 0,-9 0-4,-4 2 0,-6-1 0,3-1 140,0-4 1,-3-3 0,4-1 0,2 1-73,1-1 0,4-5 1,10-1-74,2-4 0,8 0 0,11 0 0,8-1 40,7 1 1,10-4 0,5 0 107,7 1 1,3 1 0,0-1 185,-3-1 0,-4 0 0,-9 4 1,-9-1 463,-7 1 0,-9 1 0,-11 1 361,-10 1 1,-12 5-1,-19 0-418,-3 5 1,-5-2-1,-5 3 1,-2-3-397,28-11 1,-1 0 0,-27 6 0,4-1-400,2-4 0,9-1 0,9-7-1856,6-2 0,13-3 2080,6-6 0,9-5 0,4-9 0</inkml:trace>
  <inkml:trace contextRef="#ctx0" brushRef="#br0">16699 11672 8344,'5'-21'-30,"-3"0"0,6-1 1,0 2-1,2 2 0,2 3 744,-1 0 0,2 3 0,-7-3 0,1 0 163,0 1 1,-5 4-1,3 4-330,0 1 1,-4 3-1,3 5-148,-3 4 0,-1 7 0,0 5-100,0 5 1,0 3-1,0 6 1,-1 2 20,-3 0 1,3 9-1,-4-1-263,0 5 1,4-3-1,-2 1-263,1-2 1,2-2 0,0 2 0,0 0-433,0-2 0,0-3 0,0-10-8,0-5 1,-3-2-1,-1-5-2656,2-2 3302,-4-4 0,-5-5 0,-5-1 0</inkml:trace>
  <inkml:trace contextRef="#ctx0" brushRef="#br0">16604 11449 9356,'15'-43'8,"7"3"0,12 3 301,7 5 0,6 8 0,5 0 0,-1 5 190,-1 5 1,-1 2-1,4 3 1,-1 1 611,-2 5 0,-3 3 1,-6 3-463,-6 5 1,-4 6-1,-12 3-257,-5 4 0,-5 0 0,-9 1 0,-2 2 91,-5 1 1,-6 4 0,-13 0-289,-6 1 1,-5 1 0,-6-1-140,-4-2 1,4-1 0,-3 2 0,1-6-541,-1-4 0,5 0 1,0-5-128,3-1 1,4-6 0,7-3-135,6-3 0,9-2 0,8-3 0,5-3 762,6-2 0,10-2 1,10 1-1</inkml:trace>
  <inkml:trace contextRef="#ctx0" brushRef="#br0">17348 11896 8464,'-5'-32'227,"4"4"1,-3 4 863,-1 1 0,-1 8 0,-6 4-395,-2 6 0,-3 4 0,-4 4 0,-1 3-92,-3 4 0,2 11 0,-1 2 0,1 3-414,2 4 1,1 0-1,2 3-132,4 3 1,7-7 0,3 3-539,3-1 1,1-5-1,2-2 1,4-5-506,5-5 0,7-7 0,-1-5 668,3-4 1,2-5 0,-2-7 347,-2-4 0,0-6 0,-5-2 297,-3-1 1,-1 2 0,-4-3 0,0-2 225,0 0 1,-2 2 0,-3 2-112,0 0 1,1 7 0,2-1 1045,0 4-1489,1 2 0,0 3 0,2 0 0</inkml:trace>
  <inkml:trace contextRef="#ctx0" brushRef="#br0">17433 11821 8340,'-27'-15'0,"6"4"1278,7 0 0,8 7 0,6 6 0,6 3-1238,3 1 0,3 1 0,2 3 0,5 1-98,5 0 0,3 1 0,5 1-569,0 1 0,-2 0 0,-1-2 327,-4 2 1,-3-2 0,-2 3-1,-3 1 524,-7 1 0,-6 0 0,-11-1 302,-7 0 1,-15 1-1,-6-2 33,-5-2 1,-3-2 0,0 0 0,2 0-943,2-1 0,7 0 1,7-2 382,3-1 0,1 0 0,-1 4 0</inkml:trace>
  <inkml:trace contextRef="#ctx0" brushRef="#br0">15242 13492 8347,'-11'-26'294,"6"3"1,3-3 0,9 1-1,11 0 1,8 2 757,5 0 0,2 2 0,2 1 0,4 2-276,3 4 0,-1 3 0,-1 4-527,-1 4 0,-4 3 0,0 3 0,-3 6-324,-4 4 0,-3 4 0,-7 7-18,-4 1 1,-7 4 0,-4 0-140,-6 2 1,-7 2 0,-9 1 0,-5 3 81,-4 0 0,-3-2 0,-1 0 248,0-2 1,0-2 0,0-1 0,2-4 343,1-4 1,3-3 0,6-8-418,2-1 1,7-3-576,3 0 1,11-8 0,2 0 0,6-4 549,7-3 0,2-6 0,1-3 0</inkml:trace>
  <inkml:trace contextRef="#ctx0" brushRef="#br0">15423 13917 8405,'-17'0'1199,"2"-5"0,6-2-356,1-2 1,6 3-1,8 1 1,6 2 53,3-1 0,4-1 1,6 3-295,3-1 0,4-5 1,4 4-1,1-2-485,1-2 1,4-2 0,-3 1 0,2 0-553,2 2 0,-2 1 1,-3-2-125,-6 1 0,-2 5 0,-5-2 558,-1 3 0,-6 6 0,-3 1 0</inkml:trace>
  <inkml:trace contextRef="#ctx0" brushRef="#br0">16870 13768 12025,'-6'-1'743,"2"-2"1,3-5 0,1-2-239,0-4 1,0-4 0,1-8 0,3-6-235,3-6 0,3-6 0,3-4 0,3-5-5,0-2 1,-2 1 0,3 2-1,-2 2 84,-2 4 1,-1 8-1,-1 8 1,-1 7 174,1 8 0,-4 8-447,0 3 0,0 9 1,4 7-203,0 8 1,-1 6 0,1 7 0,0 2-454,-1 4 1,1 2 0,-1 0 37,1 1 0,1-6 0,1 3 0,1-5-532,-1-2 1,-1-5 458,-1-2 0,-2-13 416,-2-8 0,-2-14 0,-5-11 0,0-6 667,0-4 0,0-6 0,1-2 761,3-2 0,-3-5 0,3-2 0,1 1-738,2 0 0,3-4 0,0 1-374,1-2 1,0 9 0,0 5-1011,4 7 1,-2 7-1,3 10 1,1 7-4352,-1 5 5241,-3 7 0,7 10 0,-3 7 0</inkml:trace>
  <inkml:trace contextRef="#ctx0" brushRef="#br0">17391 13481 8360,'-10'-14'2275,"3"-2"-1085,4 0 0,4 2 0,5-5-491,4-4 0,12 2 0,-1-5 0,3 0-92,2-2 1,-4 2-1,3 2 1,-3 5-196,0 5 1,-4 2-644,-3 1 0,-6 7 0,-10 5 6,-3 8 0,-6 10 1,-8 7-1,-3 1-272,-4 3 1,2 1 0,-1 1-69,1 0 0,7-4 1,1-1-1,4-1-608,0-2 1,5-5 806,3-2 1,12-8-1,10-5 145,10-8 0,5-9 1,5-11-1,1-2 128,1-1 1,-2-3-1,-1-4 351,-1-1 1,-4-1-1,-7 5 1,-6 3 1057,-4 3 1,-5 7-1031,-4 4 0,-6 7 0,-1 4-250,-6 1 1,-3 7 0,-2 2-337,1 3 1,4 0 0,2 1 0,3 0-2537,1-1 2443,0-4 1,5-1 0,3-6 682,5-3 0,-1-2 0,2-4 650,-2-1 0,-2 4 0,1 0 70,0-1 0,-1 3-695,1 1 0,-2 13 1,0 5-1,-2 6-157,1 5 1,-2 7 0,0 8 285,-1 5 1,-1 4 0,-1 8-318,-2-27 0,1 0 0,0 2 0,-1-1 0,-3 1 0,0 0-71,-1 0 1,-1 0-1,-1 0 1,-1 0 0,0-1-1,-2 0 1,0 0-1,-2-2 91,-10 28 0,-6-11 0,-3-4-126,-6-4 1,-2-4-1,-7-7 1,-1-7 335,-1-8 0,0-6 0,3-8 155,1-6 1,5-5 0,5-11-224,6-5 0,8-5 0,4-4-351,2-3 1,9 1 0,6-5 0,10 3-1180,6 3 1,12 5 0,5 0-627,4 4 0,3 5 1,2 9 1866,1 5 0,5 0 0,-2 6 0</inkml:trace>
  <inkml:trace contextRef="#ctx0" brushRef="#br0">12891 12364 8366,'-26'0'21,"4"0"0,-2 0 0,4 1 0,4 1 260,0 2 0,6-1 0,4-1 0,0 0 353,0 2 0,4 0-404,-2 0 1,4-3-1,4 4 1,3-2-7,2 1 1,3 3-1,2-4 1,5 0 45,5-2 0,3-1 0,6 0-83,2 0 1,3-1-1,6-3-88,2-3 0,4-3 0,5-3 0,-25 5 1,-1 0-61,2 0 1,1 0 0,1-1 0,0 0 0,4-2-1,1 1-109,-1-1 0,0 0 0,3 1 0,0-1 0,0 0 0,-2 1 5,-1-1 1,-1 0 0,-5 3 0,0 0 0,26-6 0,-4 1-20,-3-1 1,-12 5-1,-10 0-72,-4 3 1,-9 1 0,-3 3-180,-4-2 1,-7 1 167,-1 3 1,-6 1 0,-8 1-234,-4 2 0,-3 1 1,-3-3 78,0 1 0,-6 1 0,3-4 79,0 0 1,-3 0-1,4 0 1,0 0 171,0 0 1,-2-1 0,2-2-5,-1 0 0,3-5 0,-2 1 324,0-3 0,7-1 0,-2 1 37,1-1 0,4 0 1,2 2-1,4 1 738,2 1 1,0 3-175,5-3 0,0 5-696,7-2 0,3 4 0,6 2 96,1 2 1,5 4 0,-2-2-277,-1 0 1,8 2 0,-2-4 0,3-1-196,1 2 1,4-2 0,-2 2 141,3 0 1,2 0 0,1-3-1,1 2 0,1 4 0,-4-1 39,0 3 0,-5 2 0,-3 1 1,-6 2 79,-3 1 1,-8 3-1,-5 5 186,-4 1 1,-9 1 0,-7-3 0,-2 3 113,-1 2 0,-4-5 0,-1 2-43,-1-2 0,2-2 0,-2 0-223,1 0 0,0-3 0,4-1 92,0-2 0,-1-1 0,6-4 420,1-3-622,0-2 1,11-5-1,5 0-816,6 0 0,5 0 1,3 0-62,4 0 912,7 0 0,-3 0 0,4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3165BB"/>
    </inkml:brush>
  </inkml:definitions>
  <inkml:trace contextRef="#ctx0" brushRef="#br0">15306 9385 8397,'-11'-22'120,"5"5"0,3 0 0,3 0 0,3 2 317,4 0 1,4 2 0,2 4 0,2 2 0,1 0 39,-1 1 0,1-2 0,-3 4 0,2 3-428,1 4 0,-3 0 0,2 7 1,-5 3-179,-3 2 0,-2 3 1,-5 3-1,-1 2-280,-3 1 0,-6 0 0,-8 4 0,-3 1 10,-4-2 0,-1 2 1,-4-4 110,2-1 1,-4-6 0,-5-4 0,1-3-185,-1-4 1,2-4-1,3-8 139,0-5 0,8-11 1,5-10 601,6-4 1,6-5-1,12 1 1,7-2 2121,8-2 1,9 2 0,9 2-1744,4 3 0,-1 5 0,7 3-512,0 7 0,3 2 0,-3 9 1,-1 4-145,-4 3 0,-7 9 0,-7 5 41,-4 5 1,-9 6 0,-5 2-287,-6 5 1,-9 5 0,-5 2-1,-8-2-222,-8-1 0,-4-1 1,-4-1 530,-3-3 1,-2 0-1,-4-6 258,-1-6 0,4-7 1,1-6-1,2-3 177,1-3 0,7-8 1,4-8-85,6-5 0,7-3 1,7-5-155,3 0 0,11 5 1,5 1-576,7 0 0,7 7 1,6-1-1,4 3-16,3 4 1,0 3 0,0 3 171,-3 3 1,1 5 0,-6 6 0,-4 8-182,-8 4 0,-10 7 1,-10 2 42,-4 3 0,-9 1 1,-8 0 343,-4-1 1,-9-2 0,-7-2 0,-3-1 526,0-2 1,-1-8-1,2-5-193,2-6 0,0-7 0,6-5 50,2-7 0,7-6 0,4-4 1,9-2 54,6-1 1,6 0 0,6-1-536,7 3 1,10 4 0,5 3-318,6 4 0,0 2 1,7 2-1,0 3 102,-2 4 0,2 2 1,-8 2 64,-3 2 1,-5 8-1,-10 7 180,-5 2 1,-10 6 0,-10 1 0,-8 1 142,-8 1 1,-6-6-1,-3 1 1,-2-4 434,-2-2 0,-1-10 0,-4-1 199,1-4 0,5-7 1,5-5-198,6-9 1,8-9-1,5-2 1,6-2-194,7 0 1,12-1-1,13 1-848,9 3 0,11-1 0,5 8-557,2 4 0,4 9 1,1 6-1,-2 6 1044,-5 11 0,-7 6 0,-6 11 0</inkml:trace>
  <inkml:trace contextRef="#ctx0" brushRef="#br0">20901 6235 8420,'-17'-27'365,"7"2"1,6 6-1,3 3 1009,1 0 0,3 8 0,1 9 0,-3 9-407,-3 6 1,-1 9 0,-4 6-595,-1 7 1,-5 5 0,-2 13-1,7-27 1,-1 1-279,0 2 1,-1 0-1,2 3 1,0 0 0,-1-1-1,0 0-128,-1 1 1,1 0 0,1 0 0,-1 0-1,1 0 1,-1 1 0,0-3 0,0 0-118,1-2 1,-1-1 0,-5 23 0,7-8-365,4-4 1,1-6-1,2-8 1,2-4-412,1-4 0,7-6 0,5 0 1,2-4-1352,1-2 2276,3-4 0,-5 1 0,-1-4 0</inkml:trace>
  <inkml:trace contextRef="#ctx0" brushRef="#br0">21284 6501 8241,'-22'-16'864,"6"0"1,2 7-313,2 2 0,0 4 0,-2 10 0,-5 10-117,-5 9 1,-6 3 0,-7 12-221,-1 2 1,19-19 0,0 0 0,0 2 0,-1 1 0,3-1 0,0 1 62,2 0 1,0-1 0,-11 27 0,8-2-276,3-5 1,7-4 0,13-11 0,7-4 239,8-6 1,7-2 0,10-8-52,5-6 1,10-3 0,-22-4-1,0 0-87,1-1 0,1-1 0,3-2 0,1-2 0,0-1 1,-1 0-1,-1-1 0,-1-1-259,-1-1 1,-1-1-1,-2 0 1,-1 0 0,22-17-972,0 2 1,-15 6 0,-4 0 1124,-10 7 0,-4 2 0,-3-1 0,3-3 0</inkml:trace>
  <inkml:trace contextRef="#ctx0" brushRef="#br0">21922 6544 8436,'-39'-44'0,"7"6"4277,11 7 1,12 10-3220,9 7 1,2 6 0,6 2-687,4 1 1,8-3 0,10 2 0,8 0-1381,8 2 1,4 3 0,1 1-687,-2 0 0,-8 7 1,-3 6 992,-8 7 1,-6 13 0,-10 3-1,-10 5 464,-13 5 0,-13-1 1,3-20-1,-2 0 397,-1 1 1,-1-1 0,1-3 0,0 0 0,-1-2 0,0 0 0,-20 14 914,4-7 1,5-4 0,9-7 379,8-5 0,15-6 0,14-10-1096,14-6 1,19-8-1,-17 7 1,2-2 0,3 1-1,0 0-421,4 0 1,1 0 0,-2 1-1,1-1 1,1 3 0,0 0-224,-2 1 1,0 1-1,-6 0 1,0 0-1,26-1 1,-13 2-1236,-10 3 1,-11 8-1,-13 4 1520,-8 5 0,-20 8 0,-9 6 0</inkml:trace>
  <inkml:trace contextRef="#ctx0" brushRef="#br0">22837 6171 9135,'0'-16'10,"0"-3"0,0 3 1,1 1-1,2-2 1,4 2 624,3 0 1,2 1-1,1 3 1,2-1 45,2-2 1,2 2 0,5-3-303,5-1 1,1 3-1,2-3 1,1-1 128,3 1 0,1 3 1,2-1-91,-4 2 1,-3 5-1,-3 1-247,0 1 0,-10 6 1,-3 6-1,-6 4-261,-7 3 1,-4 7 0,-6 8-115,-7 1 1,-7 4 0,-7 1-224,-4 4 0,-7 2 0,2 1 142,-1-3 0,1-3 0,5-5 1,0-1 113,0-2 0,6-5 1,6-2 63,9-6 1,7-8 0,12-3 71,10-3 1,9-2-1,12-3 1,8-3-77,8-2 0,-25 4 0,0 0 0,3 1 0,0 0 95,1 0 0,0 1 0,-1 2 1,1 0-1,-2-1 0,0 0 0,-1 1 1,0 1 340,30 0 0,-7 5 1,-11 3 47,-11 5 0,-14 0 0,-8 5 338,-9 1 1,-12 1-1,-10 1 1,-8 0 165,-9 0 0,-6-2 1,-11 1-527,24-8 1,1-1 0,-25 9 0,24-11 0,0-1-19,1-1 1,1 1-1,-22 5 1,-1-5-247,4-1 1,11-4-1,10-1 1,7-4-371,6-5 0,7-4 0,6-2-727,6-1 0,12-4 0,13 3-649,4-2 1,5 4 1658,7-1 0,-2 2 0,3 1 0</inkml:trace>
  <inkml:trace contextRef="#ctx0" brushRef="#br0">15540 9768 19849,'0'-6'-843,"-1"-4"1,-2 3 0,-1-2 0,-1-2 755,0 0 1,0 1 0,3-1 0,-1 0 199,0 1 1,-2 3-333,2 0 1,-2 1-1,3-3 258,-2 2 0,0 5-260,0-2 1,3 4 0,-4 3 374,0 0 0,4 2 1,-2-1-393,1 3 1,-1-1 373,-1 1 0,1 0-41,3 3 1,0 1-1,0 0-130,0-1 1,0 1 236,0 0 1,0-1 22,0 1 0,-1 0 0,-2-1 0,-1 2 109,-2 2 1,2-2 0,-2 3-344,1 1 1,-2-3-1,4 3 59,0 0 0,-1 1 0,0-1-195,2 0 1,1-3 129,1 2 1,0-4-181,0 0-57,0-5 0,4-1 283,3-5 1,3-5 0,1-1 0</inkml:trace>
  <inkml:trace contextRef="#ctx0" brushRef="#br0">15455 9874 12488,'-1'-6'-1351,"-2"1"859,0 1 1,-1 1 131,4-4 618,0 5 1,0-8 82,0 3 0,0 1 1,0-1 13,0-1 0,0 2 68,0-1 1,0 0 0,0-4-88,0 1 1,0-1-684,0 0 1,0 1 440,0-1-41,0 5 1,0-3 0,0 3-1</inkml:trace>
  <inkml:trace contextRef="#ctx0" brushRef="#br0">14498 9385 22803,'-6'-2'-3795,"2"-1"3031,3-4 1,1 1 0,-1 0 0,-2 0 200,0 0 1,-2 3 805,2-5 1,0 3-156,-4-3 1,4 0 63,-5 5 1,6-2 460,-1 1-965,-3 3 275,4-8 0,2 8 1,6-4-1,1 1 583,1 1 1,0-1 0,5 5-245,1 3 0,1-2 0,-2 5 1,3 2-196,0 0 0,-2 2 0,3-1-124,-2 1 0,3 1 1,-4 1 4,-1 1 0,-1 0 0,-1-3 0,-1-1 64,1 1 1,-4-1-1,0-2-66,1-1 0,2-5 0,2 2 0,1-3-160,1-1 0,5 0 134,-1 0 1,6-5 0,4-1 0</inkml:trace>
  <inkml:trace contextRef="#ctx0" brushRef="#br0">15891 9097 15552,'0'-6'-627,"1"-3"1,2 2-1,0-3 899,-1 0 0,3-1 1,-1 0-1,-2 1 15,-1-1 1,3 4 0,-1 0 0,0-1-67,-2-2 0,2 3 1,1 0 63,-2-1 0,1 3 180,0 1 0,-2 4-429,3 4 0,-8 2 1,-3 6-168,-2 2 0,-6-1 0,-3 4 1,-2-1 39,-2 1 0,1-3 0,-1 2 250,-3 0 1,1 1 0,-3-2-1,0-2 175,0-2 0,4 0 1,1-1-80,3-3 1,2 1-9,0-5-822,6 1 1,11-4 0,8 0 682,5 0 1,4 5-1,4 1 1</inkml:trace>
  <inkml:trace contextRef="#ctx0" brushRef="#br0">9360 8587 8537,'-6'-22'64,"-2"-3"0,4 1 1,2-1-1,1 0 1,1 0-1,1 1 439,3 2 0,0 5 0,5 3 0,-2 4 0,1 3-169,1 3 0,2 8 0,0 4 1,-2 5-259,-2 5 1,1 6 0,-4 5 0,-2 2 0,0 0-117,-2 1 1,-2 4-1,0 0 1,-3 1-227,-1 0 0,-1-2 1,-5-3-21,-2 0 1,0-1 0,-6-3 0,-2-4 144,-1-5 0,-1-9 0,1-7 1,-2-7 144,1-6 1,3-8 0,2-9 157,1-5 0,7-7 1,-1 0-1,5-2 405,2 2 1,3 3 0,6 5-236,7 3 0,9 5 0,8 8-207,3 3 0,2 4 0,3 8 1,3 1 189,2 3 1,5 3 0,-1 7-368,-3 4 1,-5 6 0,-6 5 0,-3 1-956,-3 2 1,-7 0 1006,-4 0 0,-7-5 0,-2-1 0</inkml:trace>
  <inkml:trace contextRef="#ctx0" brushRef="#br0">11381 6235 10433,'0'-37'-19,"0"0"0,0-7 0,0 0 0,0 0 0,1 5 200,3 5 0,-3 1 0,3 7 0,-3 1 0,-1 1-152,0 4 0,-4 1 0,-2-2-176,-3 0 1,-1 0 0,-7-1 0,-2 1-33,-1 0 0,-6 0 1,-4-1 16,-4 1 1,-4 0-1,-6 1 69,-2 2 0,-1 2 0,-5 6 0,-1 0-112,-5 3 1,0 3 0,27 3 0,0 2 77,-1-1 1,-1 0 0,1 0 0,-2 0 0,-2 0-1,0 0 90,0 0 0,0 0 0,-2 0 0,0 0 1,2 0-1,0 0 68,-2-1 1,0 2 0,-1-1 0,0 1 0,-2 0 0,0 1 0,1 1 0,0 1 33,2 1 1,0 0-1,-1 2 1,0 1 0,-2 1-1,0 0-133,0 0 1,-1 2-1,-3 3 1,1 0-1,-1 2 1,1-1-1,0 1 1,1 0 64,0 1 1,-1 0 0,1 1 0,0-1 0,-1-1 0,0 1-169,-2 0 0,-1 1 1,2 0-1,-1 1 0,1 1 1,-1 0 180,1 0 1,1-1-1,-1 1 1,0 0-1,0 3 1,1 0 31,-2 2 0,0 0 0,2-1 1,0 1-1,1-1 0,-1 1 0,0 1 1,1 0-21,-1 2 1,1 0-1,-1 1 1,0 1 0,-1 2-1,1 0-22,0 0 0,-1 0 0,0-1 1,1 1-1,4 0 0,2 0 0,-1 0 1,0 0-3,-1 0 1,0 0-1,1 1 1,0 1-1,0 0 1,0-2 8,3 0 0,1-1 0,4 1 0,0 0 1,1-2-1,1 0 34,0 1 0,0 1 1,0-1-1,1 1 0,2-2 1,0 1-1,1-1 0,-1 0-33,1 1 1,1 0-1,1 2 1,1 1-1,-2 2 1,2 0 34,0 3 0,0-1 1,1-1-1,1-1 1,0 3-1,1-1 0,0 1 1,2 0-68,0 1 1,1 0 0,0 0-1,1 0 1,1 1 0,0 0-97,1-2 0,1 0 0,3-1 0,0 0 0,2 1 0,1-1 34,2 1 1,0 0-1,0 0 1,0-1-1,2-2 1,0 0 35,1 0 0,0-1 0,1 0 0,0 0 0,1 1 0,1 0 0,2 0 0,0 0 2,0 2 0,1 0 1,1-3-1,0 1 1,0 1-1,1 1 75,0 1 0,0-1 0,2 2 0,1-1 0,-1 4 0,0 1 23,0 0 1,2 0 0,0-3 0,0 0-1,1 0 1,1 0 0,1-3 0,0 0-30,1 0 1,1-1-1,2 1 1,1 0-1,0-1 1,0 1-19,-1 0 1,1-1-1,2 0 1,0-1 0,-1-2-1,0-1-19,2 3 0,1-1 1,1 1-1,1-1 0,2 1 1,1 0-3,-2 0 0,1 1 0,1 0 1,1 0-1,-3-2 0,1-1 1,2 0-1,1 0 5,1 1 0,1-1 0,3 1 0,1-1 0,-1-1 0,0-1-6,0 0 1,-1-1 0,1-2 0,0 0 0,-1 1 0,0-1-1,1 0 0,0 0 1,2-1-1,0 0 0,3-3 1,0-1-1,-1 0 0,1-2 17,-1 1 0,1-2 1,2-1-1,0-2 1,1 0-1,0-2 44,4-1 1,1 0-1,-1 0 1,0-1 0,2-1-1,-1-1 1,-1 0 1,0 0 0,1-1 0,0-1 0,4 0 0,-1-1 0,1 0 0,0-1-36,0-1 1,-1 1 0,2-1 0,0 0 0,0-1-1,0-1-64,1 0 0,0 0 1,4 0-1,-1 0 0,-1-1 1,0 0-1,1-1 0,-1 0-41,-1 0 0,0-1 1,-1 0-1,0-2 1,1-1-1,0-1-77,2-1 0,0-1 0,1-3 0,1-2 0,-1-1 0,-1-1 155,0-2 0,-1-1 0,-1-2 0,1 0 1,-18 4-1,1 0 0,0-1 42,-1 0 1,-1-2 0,1 1 0,1-2 0,1 1-1,-1-2 1,-1 0 0,0-1 0,0 0 0,-1 0-1,0 1 1,0-1 53,-1 0 0,1 1 0,-1-1 0,-1-1 0,1-1 0,-1 0 0,1-1 0,0-1 1,1 1-50,1-2 1,0 0 0,-1-1-1,-2 1 1,-1 0 0,0-1 0,1 1-1,0-1 1,-1 0 0,14-11 0,0-2-16,-1 1 0,-1-1 0,-15 11 0,-1-1 0,0-1 0,0 1 0,0-1 0,0 0-34,-1-1 1,0 0 0,-1-1 0,0-1-1,0 0 1,0 0 0,-2 0 0,0 0-1,0-1-10,1 0 0,0-1 0,1 0 0,-1-1 0,-1 0 0,1-1 0,0-1 0,-1 0 0,0 0 28,0-1 0,-1 0 1,0 1-1,-1-1 1,0 0-1,0-1 0,-2 2 1,-1 0-1,0 0 1,0-2-1,0 1 1,0-1 9,1 0 1,-1-1-1,0 1 1,-1 0 0,-1 2-1,0-2 1,-1 0 0,0-1-1,-1 1 9,0 0 1,-2 1-1,1-1 1,-1 0 0,-1 0-1,0 0 1,1 0 0,-1 0-1,0 0-6,0-1 0,1 1 0,-2-1 0,7-17 0,-2 0 0,0 0 0,0 1 0,-2 0 0,1 0-69,-1 0 0,0 0 1,-4-1-1,-1 1 0,0 0 1,-2 1 16,0-1 1,-1 0 0,-1 0-1,-1 1 1,-2 3 0,-1-1 43,0 3 0,-2-1 0,-2 0 0,-2 0 1,0 0-1,-2 1-3,-1 2 0,-1 0 0,-1 3 1,-2 0-1,-2 4 0,-1 0 0,-1 0 1,-1 1 21,-2 0 0,-1 1 0,0-1 1,-1 0-1,-3 1 0,0 1 5,-1 2 1,0 1 0,1 0 0,0 0-1,-1 1 1,-1-1 14,0-1 0,1-1 0,-1 0 0,-1 0 1,-1 0-1,-1 0 0,0 1 0,1 0 40,-1 1 0,1-1 0,-1-1 0,0-1 0,0 0 0,0 0 10,-1-3 1,-1-1-1,2 2 1,-1 0 0,-2 1-1,-1 1 37,1 0 1,-1 1 0,0 1 0,-1 0-1,0-3 1,-1 1 0,0 1 0,0 0-62,0 2 0,-1 1 0,1 3 0,1 2 0,0 4 0,0 2-70,-2-1 0,-1 2 0,-1 1 0,-1 2 0,-1 0 0,-1 2-34,1 0 0,-2 2 0,1 2 1,-1 3-1,2 2 0,-1 1 1,0 1-1,0 2-153,1 0 0,0 2 0,-2 1 1,0 1-1,2 2 0,0 1-280,1 2 1,0 2 0,0 3 0,0 2 469,1 1 0,1 0 0,-1 4 0,1 0 0,-1 1 0,0 1 0,0 0 0,0 1 0,0 1 0</inkml:trace>
  <inkml:trace contextRef="#ctx0" brushRef="#br1">10243 7203 8102,'0'-26'145,"5"0"0,1-2 0,2 4 0,1 4 1,3 4 228,0 0 1,0 2 0,-2 2-342,1-2 0,-5 2 0,-2-2 1,-4 2 78,-4 2 1,-2-1 0,-5 0 0,0 2-202,-4 2 0,-1-1 0,-7 3-31,-1-1 1,-4 4-1,-3-2 1,-4 3-49,-4 1 1,0-4-1,-8 1 133,0 0 0,-2 3 0,-5 4 10,-3 3 0,-2 2 0,28-3 0,-1 0-18,2 1 0,0 0 0,-1 1 0,0 1 1,0 2-1,0 0 0,-1 1 0,-1 0 24,-1 0 1,1 1 0,1-1 0,0 1-1,2-2 1,0-1 32,-1 0 1,0 1 0,1 1 0,1 1 0,-1 0-1,1-1 34,0 0 1,0 0 0,1 0-1,0 2 1,-22 12 0,0 1 152,-1 2 1,26-12 0,-1 1 0,1 0 0,1 0-106,-22 20 1,23-17-1,2 2 1,-1 1-1,1 2-86,0-1 0,0 2 0,-2 1 0,1 0 0,0 1 0,0-1 0,2 0 0,0 1 0,1 0 0,0 0 0,2-2 0,0 1 0,2 2 0,0 1 25,1-1 1,0 1 0,2-2 0,2 0-1,-1-1 1,0 1 61,-4 25 1,4 4 0,7-27 0,1 0 0,1 1 0,1 1-23,0 0 1,0 1 0,1 0 0,0-1-1,1 0 1,0-1-37,0 2 1,1 0 0,1 3 0,0 0 0,3 3-1,0 1-118,1-1 0,0 0 1,1 0-1,1-1 1,1-1-1,1-1 39,-1 0 0,1 0 0,2-1 0,0 0 0,1-1 1,1-1-1,0-2 0,0 0 22,1-1 1,0 0 0,-1-1 0,-1-1 0,0 2 0,0-1 55,1 1 1,-1-1 0,0-1 0,0 0 0,-1 0 0,1-1-16,12 26 0,2-2 0,-2 0 0,1-1 42,3 0 1,-3-1 0,1-9-76,2-2 1,5-2 0,3-5-8,0 0 0,3-9 1,0-3-1,4-3 165,4-4 1,8-6 0,-27-5-1,1-1-108,2 0 0,1 0 1,-1-2-1,0 0 1,2 0-1,1-1-62,0-1 0,0-1 0,0-2 1,0-1-1,-1 0 0,0 0 0,-3 0 1,1 1-50,-3 0 1,1 0 0,1 0 0,0 0 0,2-1 0,2 0-6,0-1 0,1-2 0,-3-2 0,0-1 0,4-1 0,-1 0 36,0-1 1,-1-1-1,0 0 1,0-1 0,0 0-1,0 0 1,-1-1-1,-1-1 11,-1 0 1,-1 0-1,-1 0 1,-1-1 0,-2-1-1,-1-2 101,1 1 0,0-2 1,-1 1-1,-2-2 1,3-1-1,-1-1 43,-1 0 0,0 1 1,-1-1-1,-2-1 0,-3 0 1,-1-1-1,-1 0 0,0-2-11,-1 0 1,-1-1 0,-1 0 0,1-2 0,-2 1 0,1 0 27,0 0 1,-2 0 0,0-1 0,-2 0 0,2-3 0,-1 0-165,-1 0 1,0-1 0,0-1 0,-2-1 0,1 0 0,-1-1-60,1-1 1,-2 0 0,-1-3 0,-1 0 0,1-1 0,0-1 0,-1-3 0,-1 0-326,-1-3 1,-1 0-1,0 2 1,-1 0 0,-2 0-1,0-1 228,0 3 0,0 0 1,-1 1-1,1 0 1,-2 1-1,-1 0 173,-2 0 1,-1 2-1,-1 4 1,-2 2-1,-3 5 1,-1 1-1,-1 3 1,-2 2 133,0 2 1,-2 1 0,-17-23-1,-7 5 19,-2 4 0,20 19 1,-1 1-1,-26-8-131,24 13 0,-2 1 1,-1 1-1,-2 1 1,-2 3-1,0 0-170,1 0 1,0 0 0,2 2 0,1-1-1,-29-1 1,1 2 216,2 1 1,3 2-1,3 4 64,4 3 0,7 2 1,4 4-582,2 1 1,6 4 462,2 3 0,5 6 0,3 3 0,3 4 0,0 3 0</inkml:trace>
  <inkml:trace contextRef="#ctx0" brushRef="#br2">9552 8023 8475,'6'-11'0,"2"4"0,-3 1 0,0 0 0,4 0 0,-3 4-986,1-2 1,0 3 864,3 1 1,-2 0 94,-1 0 1,0-3 46,3-1 0,-3 0-187,1 4 239,-6 0 1,4 0 460,-3 0 0,-1-1 84,1-2 1,-2-3-269,-1-5 0,0 1 1,0-2-1,0-1 267,0-2 0,0 0 0,0 2-317,0-1 1,4 0-1,-1 3-353,0 0 1,-2 1 0,-2-1-215,-3 1 0,-2 4 0,-6 2 158,-2 3 0,1 1 0,-6 1-7,-3 3 0,-1 2 1,-5 5-1,-1 2 159,-2 2 0,-2 0 0,-2-2 33,0 1 0,-4 4 0,2-3-41,-1 2 1,1 1 0,-4 3 0,4 0-77,0 0 0,2 1 0,4 0 41,2 3 1,0-3 0,4 3 43,1-2 0,3-2 1,2 0-1,3 1 41,0-1 1,-1 4 0,2-1-62,2 0 0,2 3 0,0 2-3,0 1 0,1 2 0,-1 0-52,0 0 1,2 1 0,1 2 0,2 1-12,1 2 0,2 1 0,3 4 18,0-1 1,1 2-1,1 1-43,2 1 1,4 0 0,-1-2-17,2 2 0,6-1 1,-1 3-1,-1 0-19,-1-4 1,3-1 0,3-3 44,2-1 1,0-4 0,-1-1 105,-1-5 0,3-3 0,4-6 0,1-1 72,3-1 0,-4-5 0,8 0-84,1-5 0,-1-3 0,8-5 1,2 0 1,-4 0-1,4-1-55,-2-3 1,1-1 0,1-7 0,2-2-18,1-4 1,-3 1 0,-5-1 13,-2 0 1,5-4-1,-4-1 1,1-2-29,-2 1 0,-3-2 0,-2 0 37,-3-1 0,0-1 0,-5-4 110,-3 0 0,-6-4 0,0 0 39,-2-2 0,-1-1 0,-2-4 0,-1 1 0,-1-1 1,-1 1-1,3-2-60,-2-2 0,-4 2 0,3-2 0,-1 1-40,-3-1 0,-1 2 1,-1-2-232,0 2 0,-1 2 0,-3-1 38,-7 1 0,-1-1 0,-6 0 0,-1 2 193,-1 2 1,-1 4 0,-1 5 139,-3 2 0,2 5 0,-1 3-38,1 8 0,3 3 1,1 5-1,1 2 171,-1 1 1,4 1 0,1 0-483,2 0 0,1 4 0,1 4-399,-1 1 0,2 3 0,0 3 0,4 6 570,0 7 0,-8 2 0,1 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10647 4309 8133,'-21'-21'69,"4"0"1,4-1 0,5 2-1,5 1 1,1 2 274,2-2 0,2 2 0,1 1 0,5 0 0,4 3-339,2 1 0,2 5 0,-2 1 0,4 1-50,2-1 1,2 3 0,2 0 0,2 2 0,2 1-19,5 0 0,2 1 0,7 2 0,7 4-68,5 3 0,5 0 0,-26-4 0,0-1 0,2 0 0,0 1 82,2-1 1,0 0 0,6 2 0,-1 1 0,1-1 0,1 0 0,0-1-1,2 1-168,0-1 1,1 0 0,1-1-1,0 0 1,2 1 0,0-1 166,3 0 0,0 0 0,0 0 1,1 0-1,1-1 0,1 0 1,-1-1-1,1 0 31,0-1 1,1 1 0,-16-1 0,-1 1 0,1 0 0,0-1 0,1 1 0,-1-1 133,0 1 1,0 1-1,0-1 1,2-1-1,0 1 1,-1 0-1,17 1 1,-1 1-18,1 1 0,0 0 0,-18 0 0,1 0 0,-1 0 0,1 0 0,0 0 1,-1 0-1,2 0 0,-1 0 0,0 1-101,-1-1 0,0-1 0,0 1 0,0 1 1,0-1-1,1 0 0,-1-1 0,0 0 0,1-1 1,1 1-1,-1-1 0,2 0-35,1 1 0,0-1 0,-1-1 1,-1 1-1,-1-1 0,1 0 1,2-1-1,0 1 0,0-1 0,0-1 1,0 0-1,0 0 42,0 0 1,0 0 0,0-1 0,3-2-1,0 0 1,-1 0 0,2-1 0,-1 0 0,0-1 14,0 0 0,0 0 0,0-1 0,-1-1 0,1 0 0,-1-1 0,-2 1 0,0 0 0,1-1 0,-1 0 0,-1-1 0,1 0 55,1-1 0,-1-1 0,0 0 0,1 1 0,0 0 0,0 0 0,0 0 0,-1 0 0,0 0-33,-1 0 0,-1 0 1,0 1-1,-2 0 0,0 1 1,-1 1-1,0 0 0,1 0 1,-1 1-1,19-3 0,0 1-146,0 0 0,-1 1 0,-6 2 0,-1 1 0,-3 1 0,-1 0-152,-2 1 1,-1 1 0,0 2 0,1 1 256,-1 0 0,0 1 0,1 2 0,-1 2 0,-1 0 0,-1 2 0,1-1 0,-1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14147 5341 8471,'-11'0'-64,"-3"-3"1,0-1 0,1 2 0,1-1 0,1 1 1725,0-1 0,4-1-509,0 4 0,6 0-888,1 0 0,5 0 0,5 0 0,2 0-55,2 0 0,-1 0 0,5 0 1,2 0-62,4 0 1,3-1-1,5-2 1,0 0-100,0 1 1,4-3-1,5 1 1,2 1-24,3-2 1,4 3-1,-4-4-145,-1 1 1,-1-2 0,-3 2-57,-2-1 0,-2 3 1,-6-3-1,-4 1 0,-5 2-250,-3-2 1,-9 2-1245,0-4 865,-6 5 0,-4 2 1,-9 7-1,-4 4 803,-4 3 0,-8 2 0,-2 6 0</inkml:trace>
  <inkml:trace contextRef="#ctx0" brushRef="#br0">14200 5586 8277,'-11'-11'532,"2"4"1,2 0 405,3-1 1,4 3 0,4 2-305,3 1 1,6-1 0,2-1 0,3 2 8,4 1 1,-1 1 0,5 0-299,0 0 0,-2 0 1,4-1-1,2-2 57,1 0 1,2-1 0,1 4-157,2 0 1,-1-3 0,-2-1-109,3 2 1,-3-3-1,2 1 1,-3 1-226,-4-2 1,-2 3 0,-6-4-140,-2 1 1,0 0 0,-6 3-928,-3-1 0,-6-1-2787,-3 4 3940,-5 9 0,-11 3 0,0 10 0</inkml:trace>
  <inkml:trace contextRef="#ctx0" brushRef="#br0">16370 5501 8557,'-5'-6'-1074,"4"0"1,-4 3 973,0-5 1,4 3 0,-4-1-1,1 1 1,2-3 245,-1 1 1,2 1 0,1-1-1,0-2 88,0 0 0,0-2 0,0 1 0,0-1-66,0 0 1,0 1 0,0-1 0,0 0 2,0 1 0,3-1 0,1 0-47,-2 1 0,3-1 0,0 0 0,-1 1 105,1-1 0,3 1 1,-1 0-1,2 2-139,-2 1 0,2 1 0,-2-1-68,3 3 0,0 3 0,1 2 0,0 3-39,-1 3 0,-3 3 0,1 5 12,0 2 0,-3 3 1,-1 3 24,1 2 0,-4-3 1,3 4-1,-3-1 49,-1 0 1,0 3-1,0-2 1,-1 0-24,-3 0 0,2-1 1,-4-4-1,0 1-5,0-1 1,4-4-1,-3-2-12,0 0 0,4-3 1,-2 2-1,1-2-35,2-1 1,0-4 11,0 0-4,0-5 0,5 3-10,2-5 1,3 0 0,0 0 0,1 0 1,3 0 0,1 0 0,2 0 4,2 0 0,6 0 0,4 0 1,6 0 1,2-1-1,7-3 1,2-3-2,4-2 0,3-2 0,4 0 1,-27 6 1,0 0 0,29-6 0,-29 6 0,0 0 19,1-1 0,0 1 1,1 0-1,0-1 1,0 1-1,1 0 1,0-1-1,0 1-14,0 0 1,0-1 0,-1 1-1,0 0 1,2 0 0,2 0-75,-2 1 0,0 1 0,2 0 0,-1 1 0,-2 2 0,0 0-35,-1 0 0,-1 0 1,28 2-1,-7 2 1,-1 6-213,-2 3 1,-4 1-1,0-3 277,-5-1 0,2 0 1,-3-3-1,1-4 130,-1-1 1,1-2 0,-3 0 76,1 0 1,-2-4-1,4-1 1,1 1 145,-5-1 1,-2 0-1,-2 3-314,0-2 0,4 1 0,-1 3 0,-1 0-82,0 0 1,-6 0 0,0 0-1,1 1 131,-2 2 1,-2-1 0,-8 1 44,-2-2 0,-4-1 216,0 0 0,-5-4 221,-3-4 1,-1-2-1,-4-4 1,0-3-71,-1 0 0,-6-3 0,3 3-315,0-3 1,-2-2 0,5 2-1,0 2-242,2 4 1,0 2-1014,-3 2 0,2 5-713,-5 5 0,2 10 1822,-5 7 0,-3 8 0,-9 2 0</inkml:trace>
  <inkml:trace contextRef="#ctx0" brushRef="#br0">18263 6384 8304,'11'-11'-317,"0"-3"1,2 0-1,2 1 1,-2 1 0,-2 0 689,0-2 0,-2 2 0,0-2 1,-3 2 178,-2 2 0,1-2 0,-3-1 5,2-1 1,1 0-604,-2 3 1,-2 6 121,3 5 1,-4 3-1,-2 6-7,-2 3 0,-4 4 0,0 1 0,-4 2-104,-2 3 1,-5 10 0,1 1 57,-2 4 1,-5-2 0,-1 4-1,-2 2 51,-5 0 1,-1 5 0,15-22 0,-2-1-54,0 2 0,-1-1 0,0 1 0,0 0 0,-2 1 0,-1 1-70,2 0 0,-1-1 0,1-2 0,0 0 0,2 0 0,1-1 35,-19 20 0,2-1 1,5-2-1,1-2-46,3-2 1,2-1 0,5-6-29,-1 0 0,5-6 1,1 2-1,3-4-58,4-3 1,5-3 0,1-4 0,2 0-198,1-1 1,0-3-494,0 0 1,4-1 835,3 1 0,3-2 0,1-5 0</inkml:trace>
  <inkml:trace contextRef="#ctx0" brushRef="#br0">17582 6522 8339,'-15'-21'119,"4"1"0,-1 1 388,4 1 1,6 5 0,-2-1 183,3 2 0,2 6-470,3 3 0,2 2 0,4 1 0,2 0-6,2 0 1,3 4-1,5 4-62,3 1 1,-1 5 0,4 2 0,3 0-86,3 3 1,0 2 0,7 4 2,2 3 1,1 3 0,-19-14-1,1 0 1,0 2 0,0 0-2,0 2 0,0 1 1,1 1-1,0 0 1,-4 0-1,-1 0-132,-1 1 1,-1 2 0,0 1 0,-2 1 0,-2 1 0,-2-1-5,-1 0 1,-1 0 0,8 20 0,-10-7 0,0-7-3,-3-8 0,1-4 0,-4-2 111,-2-2 0,3-3 1,0-3-1,0 1-363,4 1 1,0 0-1,2-2-258,-1 2 0,2-2 0,1 4 0,1 0 578,-1 5 0,-5 5 0,-4 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1861 3958 8347,'0'-11'-184,"0"1"1,0-2-1,0-1 1,0-2-1,2-1 1,1 0 287,4-1 0,3 3 0,0-3 0,2 2 0,2 2-53,4 1 1,-1 2-1,0 0 1,2 2-13,1 1 0,2 4 0,-1 0 0,-1 3-14,-2 3 0,1 0 0,-4 5 0,1 3-1,3 2 1,-2 1 0,1-3 0,1 0 26,1 4 1,2-4 0,2 4 0,2-5 15,1-3 1,6 2 0,6-5 0,4 1 7,3 0 0,2-2 1,5-3-54,0 0 1,5 0 0,1 0 0,2-1-44,-31-1 0,0 1 0,2 0 1,0 0-1,2 0 0,0-1-29,1 1 0,0 1 0,-2 0 0,0 0 1,2 0-1,-1 0 0,0 0 0,0 0 47,2 0 0,-1 0 1,1 0-1,-1 1 1,1 0-1,0 1-1,0 2 0,0-1 0,2 0 1,0 0-1,-2 0 0,-1 0 0,1 0 1,1 0 0,0 0 1,1 0 0,2-2 0,1 0 0,1 1-1,-1 0-141,0-1 1,1-1 0,-1 0 0,2 0 0,1 0 0,0-1 182,2 0 1,0-2 0,3 1 0,1-1 0,-1-2-1,1-1 1,-1 1 0,0-1-21,0 1 1,-1 0-1,-2-1 1,0 1-1,1 0 1,-1-1 0,1 1-1,0 1 1,-1 0-1,1 0-56,-1 0 0,-1 1 0,-2 1 1,-1 1-1,2-1 0,1-1 1,-2 2-1,0-1 73,0 0 1,-1 0 0,0 0 0,0 1 0,-1 1 0,0 0-15,-2 0 1,0 0-1,-2 0 1,0 1-1,0 0 1,-1 2 0,0-1-1,0 1-3,0 0 1,1 0 0,0 2-1,0 0 1,-3-2 0,1 1-1,-1 0 1,0 0-52,0 0 1,1-1 0,0 2 0,-1 0 0,-1-2 0,-1 1 28,0 0 0,-1 1 0,0 0 0,-1 0 0,2-1 0,-1 0 0,0-1 0,1 0-6,0-1 0,0 1 1,21 0-1,5-3 0,-2 0 1,-6 0 0,3 0 4,-1 0 1,-6 0 0,-3 0 0,-5-1 77,-2-3 1,-1 3 0,2-2-266,0 2 0,0 2 0,-3 3 1,1 8 190,0 8 0,2 4 0,0 8 0,-3 5 0,-3 3 0</inkml:trace>
  <inkml:trace contextRef="#ctx0" brushRef="#br0">15987 7576 7006,'4'-6'-232,"-2"0"1,1 2 0,0-2 613,0 1 1,-2-1-198,3 2 0,1-2-158,-2-4 0,1 2 0,-4 1 136,0-1-136,0 3 67,0-4-5,0 3 1,-5 0 0,-2 1-33,-3 1 0,0 2 0,-1-1-37,0 2 1,1 1 0,-1 0-54,1 0 1,-1 1 0,-1 1 0,-1 2-19,-1-2 0,-4 3 0,3-2 56,-2 0 1,3 2-1,-3-1 1,1 1 41,-1 0 0,3 2 1,-2-2-26,0 0 0,-1 1 0,2 3 0,2-2-18,2 1 0,-4 1 1,1 2-21,1 0 1,1-1 0,3 1-19,2 0 0,-3 0 0,3 2 0,-1 2 26,1-2 0,-3-2 0,3 1 25,-2 3 0,2-4 0,1 4 0,0-4 57,0 0 0,3 3 0,-3 2-28,1 0 0,-2-2 0,3 3-25,2-2 0,1 4 0,0-2 0,-2 0 46,0 1 0,-1 0 0,4 2-43,0-2 0,0 2 0,0-2-4,0 2 0,0-4 1,1-2-1,2-1 84,0 2 0,4-4-38,-3 4 0,4-4-21,-1 0 1,-2 0-34,-2-1 1,2 1 0,-1 0-5,-2-1 1,-1 1 0,-1 1-23,0 2 1,4-1-1,-1 5 1,0-1-3,-2 0 1,-1 4 0,0-1 0,1 4 7,3 0 0,-3-2 0,2-1 13,-1 1 1,2-5-1,2 1 8,0 1 1,4-4-1,-2 1 1,4-2-13,2 0 1,1 0 0,-1-3-1,4 0 1,-1-1 0,0 1-4,2-1 1,1-2 0,2-1 0,-1 0 16,0-1 0,1 0 0,-1-4 0,1 1-17,3 0 1,-4-1 0,2 1-17,-4 0 1,-2 1-1,4-4 16,-4 0 1,0 0 0,-4 0 0,1 0 71,-1 0 0,2 0 1,0 0-32,-2 0 0,0-4 1,0-1 2,1-1 1,1-1 0,-2-3 0,2-1-63,2 0 1,-4 1 0,2-1-8,1 1 0,-3-1 0,3-1-9,0-2 1,-2 2-1,-4-3 1,1-1 11,0-1 1,-2-3 0,-1-2 8,0 1 1,-6-2 0,1-1-1,-1-5 108,-2-1 0,0-2 0,0 0-60,0 0 1,0-4-1,0 2 1,-2 2-64,-1 3 0,2 1 0,-3-1-51,3 0 0,1 6 1,0-2-1,0 1-81,0-1 0,0 2 0,0-4 103,0 1 0,0 0 0,0 2 115,0-1 0,0-4 0,0 1 0,0 1 129,0 2 1,0 2-1,0-1-56,0-1 0,-1 2 0,-2 4 0,-1 2 78,-2 2 0,2 1 0,-2 3-102,2 0 0,-5 1-64,2-1 0,-2 4-84,-2 0 0,1 5 57,-1-2 1,0 3-1,1 1 13,-1 0 0,0 1-218,1 3 1,3-3 0,1 3-527,1 1 1,-2 1 716,3 5 0,1-1 0,3 1 0</inkml:trace>
  <inkml:trace contextRef="#ctx0" brushRef="#br0">14487 7554 14426,'0'-10'-451,"0"-4"1,0-1 0,0 1-1,0 0 1,0 0 120,0 1 1,0 1-1,0 1 1,0 1 304,0-1 0,0 0 1,0 1-1,0-1 0,0 1 12,0-1 1,3 0-1,1 1 114,-2-1 0,0 4 0,-2 0-96,0-1 0,-2 2 0,-1-1-82,-4-2 0,1 5 1,-1 0 54,-2 3 0,0 1 0,-2 0 0,1 0 133,-1 0 1,0 0-1,1 1 27,-1 3 0,-3 0 0,0 5-28,1-2 1,0-1-1,0 2 1,-1-1 67,1 1 0,-3 0 0,1 2-60,-2 1 1,3-3 0,-2 6 0,-1-1 65,1 1 1,-1 3 0,-2 4 36,1 0 1,4 1 0,-2-1-183,0 0 1,1 0 0,2 1 0,0-1-32,3 0 0,0 1 0,4-1-29,0 0 0,-2 4 1,4 0-78,2-2 0,1 0 0,1-2 0,0 2-82,0 1 1,3 0 0,2 3-69,1-1 0,1 3 0,4-2 67,-1 4 0,1-5 0,-1 6 1,1-2-46,0 1 1,-1 2-1,1 1 15,0 2 0,3-4 0,0-4 81,-1 2 0,2-3 0,1-1 0,0-2 56,3-4 0,1-6 1,2 0 107,-1-2 0,4-5 0,1-1 104,1-1 1,-2-1 0,4-1 0,3 0 1,2 0 0,2 1 1,-4 0-18,0-2 1,-4 3 0,-1-1-40,-1-2 1,-1-1 0,-4-1 0,-1 0 115,-2 0 0,1 0 1,-5-1 284,-1-3 1,-1-2-1,-3-4-47,-1-1 0,1-3 0,-2-1-226,3-2 1,0-1 0,1-2-1,1 0-257,2-1 0,-5 2 1,3-7-100,-2 0 1,1 2 0,-4-3 49,3 1 1,-4-2 0,-1 2-1,-2 0-116,1 0 0,-1-4 0,-3 2 85,0-3 0,-5 3 1,0-1-1,-3-2-70,1-3 1,0-2 0,-3-3-22,-1 3 1,4 3 0,0 1 16,-1 0 1,-2 1 0,1 3-1,0 4-66,2 5 0,0 1 1,-2 2 68,2 0 1,-3-1 0,4-1 82,0 4 0,-3 2 0,3 2 1,-1-1-41,0 0 0,0 4 187,-4 0 1,0 5 0,1 0 116,-1 4 1,1 0 0,-1 5 0,0 2 151,1 0 1,-5 5-143,1 0 0,0 1 0,5-5-67,2 1 0,-2 0-23,6-1 0,-1 1-27,4-1 0,5 1 1,1 0-1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4818 3650 8311,'-7'-10'-189,"1"2"182,2 1 0,-3 0 1,3-4-1,0 0 1,1 1-1,-1-1 810,2 0 1,0 1 0,-1-1 679,0 1-964,-1-1-522,4 5 1,0 19 0,-1 12 29,-3 6 1,2 6 0,-5 4-1,0 3 5,1 6 1,-3 2 0,1 1 0,-1 2 28,-2 1 1,4-1-1,1 0-35,2-4 0,0-8 0,4-8-35,0-2 0,1-7 0,3-4 0,3-8-263,2-6 0,2-2 0,1-4-562,2 2 1,3 0 833,4-4 0,5 0 0,1 0 0</inkml:trace>
  <inkml:trace contextRef="#ctx0" brushRef="#br0">4935 3607 8583,'-15'0'-42,"3"0"1,-2 0 0,3-1-625,4-3 2174,-2 3-887,8-4 0,-4 4-459,5-2 1,5 1-1,2-1-35,2 2 0,-2-3 0,2 1-144,2 0 1,1 2 0,6 1 0,1 0-69,1 0 1,7 0-1,4-1 1,4-1-3,3-2 0,7-1 0,8 2 0,-23 0 0,0 0 68,3 0 1,1 0 0,-1-2 0,0 0-1,2 2 1,0-1-82,-1 0 0,0-1 0,0 1 0,1 1 0,-2 0 0,0 0 35,0 1 1,1-1 0,0 0 0,0-1-1,-2 2 1,-1 0 43,1 1 1,0 0 0,0 0 0,1 0 0,2 0 0,0-1 27,4 1 1,0-1 0,-1 0 0,1 0-1,3 2 1,1 0 0,-1 0 0,1 0-106,0 0 0,1 0 0,2 0 1,1 0-1,1 0 0,2 0 1,-1 0-1,1 0 113,-1 0 0,0 0 0,2 0 1,0-1-1,-1 0 0,1 0-131,0-1 1,0 0-1,2 0 1,0 1-1,-2 0 1,0 2 122,-1-1 1,0 0 0,-1 0 0,-1 0-1,3-1 1,0 0 0,0 0 0,1 0 23,0-1 0,1 1 0,-1-2 1,0 1-1,3 1 0,0-1 1,-1 0-1,-1 0 50,0-1 1,1 0 0,1 1 0,1 1 0,-1 0-1,1-1-53,-2 1 0,1 1 1,0-2-1,1 0 1,-4 0-1,1 1-52,1 0 1,1-1 0,2 0-1,1 0 1,-1 0 0,0 0-1,0 1 1,1 0-91,-2 0 0,0 0 0,-3 0 1,0-1-1,3 0 0,-1 0 32,1 1 1,-1 0 0,0-1 0,0-1-1,1 1 1,-2 1 0,-2-1 0,-1 1 33,-2 1 0,0-1 1,-1 1-1,0 0 0,0 0 1,0 0 30,0 0 1,-1 0-1,-1 0 1,-1 0-1,0 1 1,-1-1 37,-1 2 0,0 0 1,-1-1-1,0 0 1,0 2-1,-1 0 30,0-1 1,-1 1 0,-3 1 0,-1 0 0,-1-1-1,0 0 1,-1 1 0,-1-1 6,-1 1 0,-1-1 0,25 4 0,-4 4 0,-5 0 106,-5-1 1,-5-3 0,-6 0 12,-2 2 1,-5-3 228,-6 1 0,-4-4 1,-5 3 77,-2-1 1,-5 0-22,2-2 1,-4-2 0,-3 4-491,0 0 1,-6 1-1,2 4 110,-2 1 0,2 0 1,1-1-1,0 1-312,0 0 0,4 4 1,-3 3-22,0 2 1,4 5 0,-3 1 207,3 1 1,1 5-1,0 4 1,0 1-69,0 0 0,0 2 1,-1-4 31,-2-1 0,1 0 1,-1-2 57,2-1 0,1-3 0,0-4 1,-2-1 179,-1-2 0,2 0-4,-3 1 1,3-5 0,1 1 0,0 0-83,0-1 1,0 3-1,1-4-125,3 1 1,-2 2 0,4-4-23,-1 2 1,2-4 0,-4 1 277,0-2 328,-2-7 0,-1-1-263,0-8 0,-1 2 0,-2-5-219,0-1 0,-5-1 0,0 1 0,-1 1-122,-2-1 1,1 2 0,-1 0-139,0 1 0,-4-2 0,-3 4 94,-2 0 1,-1-1-1,-1-1 1,-3 0 141,-4 0 1,-6 2-1,-5 2 8,-5-3 0,-2 2 1,-5-4-1,0 1 46,-3 3 0,25-1 1,-1 1-1,0 0 1,0 0-195,0 1 1,0 0 0,-3 0 0,0 0 0,2 0 0,0-1 95,-2 1 0,-1-1 0,-1 0 0,1 0 0,-2 2 1,1 0-22,-2 0 0,0 0 1,-1 1-1,0-1 0,0 1 1,0 1-1,-2 0 1,0-1 23,-1 0 0,0 1 0,0 0 0,-1 0 1,1 0-1,-1 0 0,0-1 0,0 0 88,-1 0 1,-1 0 0,1-1-1,0 1 1,-3 0 0,0 0-145,1 1 0,-1 0 0,1 0 1,0-1-1,3-1 0,1 0 129,-1 0 1,1 0 0,-2 0 0,0 0 0,0 0-1,-1 0 1,1 0 0,-1 0-52,1 0 1,1 0-1,1 0 1,0 0-1,0 0 1,-2 0 3,0 0 1,0 0-1,-1 0 1,1 0-1,-1 0 1,0 0-74,2 0 1,1 0 0,2 0 0,1 0 0,-2 0 0,0 0 0,-1 0 0,-1 0-30,-2 0 0,-1 0 1,4 0-1,0-1 1,-2 0-1,0 0 1,1-1-1,1 0 86,0 1 1,0 0-1,-1-2 1,-1 1 0,1 0-1,0 0 60,0 1 0,1 0 1,0 0-1,0 1 1,3 0-1,0 0-35,-1 0 0,-1 0 0,-1 0 0,0 0 0,0 0 0,0 0 0,1 0 1,0 0-22,2 0 1,0 0 0,1 0 0,1 1 0,-1 0 0,1 0-25,0 1 0,0 0 0,-2 0 0,1 0 0,0-2 0,1 0 11,2 0 0,1 0 1,1 0-1,1 0 1,1 0-1,0 0 1,1 0-1,-1 0 68,-2 0 1,1 0 0,-27 0 0,-2 0 0,6 0-27,2 0 0,-1 0 1,2-2-11,3-1 1,2 0-1,4-2-15,0 0 0,1-2 0,1 3 0,2 2 247,3 1 0,3-3 0,1 0-199,0 2 1,-3 1-1,0 1 156,5 0 1,-2 1-1,5 1 1,-2 3-405,1 1 1,4 0 0,1 2 342,4-1 0,0-3 1,5 2-43,1-1 1,2-1-1,3-1 558,1 0 1,4 0-188,0-7 1,3 2-442,3-5 0,3 3-1085,5-3 0,-1 5 0,0-1 1050,-3 6 0,2 3 0,-3 4 0</inkml:trace>
  <inkml:trace contextRef="#ctx0" brushRef="#br0">6424 3852 8551,'0'-22'-57,"4"-2"1,0-1-1,-2 2 1,-1 3 0,-1 2-1,0 1 588,0 0 1,0-2 0,0 5-1,0 1-237,0 1 0,-1 3 0,-1 1 0,-2 0 285,2 0 0,0 2 596,2-1-736,0 5 0,0-2-270,0 8 1,0-2 0,0 5-1,0 3-258,0 3 0,-1 3 0,-1 7 0,-3 0 108,-1 2 0,3 6 1,-4 0-14,-2 3 0,3 6 0,-1-2 129,-1 0 1,2 2-1,0-3 1,0 0 406,0 4 0,4-5-627,-1 0 0,-2-7 0,1-3 0,2-2-83,1-4 1,1-6-815,0 0 92,0-2 0,4-5 0,4-1 890,1-1 0,2 8 0,-1-1 0</inkml:trace>
  <inkml:trace contextRef="#ctx0" brushRef="#br0">8211 3756 8575,'0'-17'-465,"-3"1"0,-1 3 0,2-3 0,1 0 593,1-3 1,0 2 0,0 1 0,0-1-1,0 2 204,0 0 1,0-4 0,0 2 0,0 1-14,0 1 1,0 4-1,0 0 1,0 0 1205,0 1-1042,0 4 0,-1 1-241,-3 5 1,-1 8 0,-3 4-1,2 5 35,1 5 1,-3 1-1,2 5-148,0 2 0,-2 1 0,3 4-24,-1 0 0,3 5 0,-3-2 0,1 1-45,3 0 0,1-4 0,1 1 43,0 1 0,0-4 0,0 2-69,0-1 0,1-4 1,1 0-1,3-3-34,1-1 0,-3-5 1,3-4-149,-1-2 0,2-1-221,-3-3 0,0-5 0,-1-1-999,0-1 1,2-2 653,-1 1 0,-2-2 0,4 0 714,-1 3 0,3 2 0,-2 5 0</inkml:trace>
  <inkml:trace contextRef="#ctx0" brushRef="#br0">5659 3884 8564,'0'-12'58,"0"-1"0,0-1 0,0-1 0,0 1 690,0 0 0,0 0 0,1 3 370,2 1 0,-1 5-963,1 5 1,-2 6 0,-1 8-1,0 4 80,0 2 0,-1 2 0,-2 3 0,-3 2-33,0 0 1,-4 3-146,3-5 1,1 3 0,-1-2 0,-1 0-21,-2 0 0,3-1 0,1-4-70,2 1 1,-3-5-1020,3 1 65,1-5 1,4-2 0,2-9 986,4-4 0,8-4 0,1-5 0</inkml:trace>
  <inkml:trace contextRef="#ctx0" brushRef="#br0">7169 3820 8190,'-6'-17'196,"-2"2"1,3 4-1,0 1 1,-1 0-1,1 3 279,-4 3 0,0 3 0,-3 1 0,-2 0-178,-4 0 0,-1 9 0,0 2 0,3 5-331,0 3 0,3 1 0,5 0 0,2-1-112,1-1 0,7-1 86,5 5 1,3-2 0,6-3 0,5-1-102,6-1 1,4-3 0,1 2 0,-1-2 226,-3-1 0,1 3 0,-5 0 302,-4-1 1,0 0 0,-7 0 139,-3 1 0,-6 2 0,-8-3 0,-7 1-31,-5-1 1,-5 2-1,-1-1-406,-3-1 0,3-1 0,-2-2-726,5-3 0,0 1-1628,5-5 2283,5 1 0,9-13 0,6-3 0</inkml:trace>
  <inkml:trace contextRef="#ctx0" brushRef="#br0">7105 3852 8188,'-10'-11'371,"-1"2"0,1 0 741,3 2 0,4 5-433,6-2 0,4 0 0,8 0 76,2 2 1,5-1 0,2 1 0,5-3-161,2-1 0,-3 4 0,0-3 0,2 1-141,1-4 0,-3 2-614,0-1 1,-1 1-1,1-2 1,-6 2-1527,-3 2 1,-6 0 1685,1 4 0,-2 0 0,-1 0 0</inkml:trace>
  <inkml:trace contextRef="#ctx0" brushRef="#br0">9403 3735 8265,'-11'-16'58,"0"4"0,1-2 1,0 2 548,3 2 1,-1-1 0,4 1 473,2-1 1,1 0-787,1 1 0,6 0 1,4 3-1,7 4-81,3 1 1,2 2 0,2 0 0,2 0-130,1 0 1,-3 5 0,1 2-1,-3 3 43,0 0 1,-1 4-145,0 1 0,-6 4 0,-4-2 0,-6 5 179,-4 2 0,-2 2 0,-3 4 0,-4-2 337,-5 2 0,-4 1-303,-4 1 0,0-1 1,1 0-1,2-1-273,4-2 0,2-4 0,1 1 0,2-3-527,2-1 0,2-4 241,5-3 1,5-1-1,2-1-520,2-1 1,2 0-1,0-7-2541,-1-2 3423,-4-1 0,-1-1 0,-5 0 0</inkml:trace>
  <inkml:trace contextRef="#ctx0" brushRef="#br0">9286 4022 8453,'-10'-12'2567,"3"-2"-2093,2 2 0,5-3 0,2 5 0,0 2 1192,1 1 1,9 0-1016,-1-4 0,7 4 0,-1 0 0,5-1 416,2-2 0,1 0 0,6 0-619,2 3 1,3-2 0,-1 3-456,4 0 0,-2-2 0,-2 4 0,-3 2-437,-4 0 1,2 2 0,-6 0-1,-4 0-1107,-5 0 1,-8 5 0,-3 2 1550,-3 3 0,-1 5 0,0 2 0</inkml:trace>
  <inkml:trace contextRef="#ctx0" brushRef="#br0">5127 5852 18015,'-5'-11'-1214,"-1"-4"1,-1 3-1,1-2 1,0 3 1017,0 4 0,3-1 1,-4 4 481,-2 2 0,5 2 1,-1 4-1,1 4-165,1 5 0,-4 5 1,3 6-1,1 6 17,-2 4 1,3 1 0,-4 4-126,1 1 1,-2 2-1,3 4 1,1 3-302,-2-1 0,4-1 1,-3-8-150,3-4 1,5-2-1,0-2 221,2-3 1,-2-6 0,3-9-291,1-5 0,5-3 0,1-7-964,-1-1 1513,4-3 1,0-14 0,4-3 0</inkml:trace>
  <inkml:trace contextRef="#ctx0" brushRef="#br0">5095 5607 14845,'-11'-10'-3293,"2"-1"3103,2 0 724,-3 5 1,10 2-140,0 4 1,6 0 0,7 0-1,3 0-266,0 0 1,5 0-1,5-1 1,2-2 179,1 0 0,7-2-170,3 1 0,4 2 0,6-5 0,5-1-156,4-2 0,-25 3 1,0 0-1,4-1 0,2 1 1,2-1-1,2 0 21,2 1 0,1-1 1,-1-1-1,1 0 0,-1 2 1,1 1-154,-1 1 1,0 1 0,-1-2 0,0 1-1,-1 2 1,0 0 160,2 0 1,-1 0 0,-5-1 0,0 0-1,0 2 1,0 0 0,-2 1 0,1-1-57,-2-1 1,1 1 0,2 2 0,1-1 0,0-1 0,-1-1 0,0 1 0,0 1-38,-1-1 0,-1 0 0,-2 0 1,1 1-1,0 0 0,0 0 133,-1 0 1,1-1-1,-2 1 1,1 1-1,1-2 1,-1 0-29,-1 1 1,0 1 0,-2 0 0,-1 0 0,1 0 0,-1 1 0,-1 0 0,0 1-120,28 1 0,0 4 0,-11-2 11,2 1 0,2 0 0,4 1 102,2-4 1,-26 0 0,-1-1 0,0 0 0,1 0 0,0-1 0,1 0-27,2 0 0,0-1 1,2 0-1,0 0 0,2 0 1,0 0 22,-2 0 1,1 0 0,-1 0-1,0 0 1,1 0 0,0 0 11,1 0 1,-1 0 0,2-1 0,0-1-1,-1 0 1,1 0 0,-2 0 0,0 1 10,-1-2 1,0 1-1,-1 1 1,0-1-1,1 0 1,1-1-127,1 0 1,-1 1-1,-4-1 1,1 1-1,2 1 1,0 0 58,-1-1 1,0 0 0,0 0 0,1 1 0,2 0 0,2 0 0,0 0 0,0 0-44,0-1 1,1 1-1,-1-1 1,0 0-1,-1 2 1,0 0-24,1 0 0,1 0 1,1 0-1,0 0 0,1 0 1,-1 0-1,0 0 1,0 0 34,-1 0 0,0 0 0,1 0 0,0 0 1,-2 0-1,0 0 23,0 0 1,1 0-1,1 0 1,1 0-1,-4 0 1,1-1 85,-2-1 1,-1 0-1,0 1 1,-1 0-1,-1-2 1,0 0 88,-1 1 1,0-1 0,-2 0 0,0-1 0,-1 2 0,-1-1 0,28-1 19,-4-1 1,1 1-1,-9 4 1,-4 0 3,-5 0 1,-3 2-1,-9 0-344,-1 1 0,-2 2 1,-2-1 164,-2 3 1,-3-1 0,-4 0 0,0 0-34,-1 0 1,1 1 0,0 2-1,-2-1 81,-2-1 1,1 1 0,-3 2 57,1 1 0,-4-1 0,2 1 136,-3 0 1,-1-1 0,0 2 0,0 2-319,0 4 0,0 2 1,-1 3-61,-3 1 0,2 4 0,-4 4-152,1 0 1,2-1-1,3 1 200,0 0 0,0 0 1,1 0-1,3 0-5,3 0 1,3-4 0,3 0 245,1-2 1,2 2 0,-3-3 47,1-2 1,-1 0 0,-5-2-105,-1 0 0,-4 1 1,0-1-1,-2-1 10,-1-2 0,-1 2 1,-3-2-156,-7 2 1,-1-4 0,-4-2 0,-1-2-31,0-1 1,3-2 0,-2 0 60,0-2 1,1-5-1,2 3-63,-1 0 1,-4-4 0,4 2-152,1-2 1,0 3 0,0 0-1,-4-1-14,-3 2 1,1-3 0,-5 4-1,0 0 228,-1 0 0,-3-2 0,-7 1 83,0 0 0,-5 0 0,0-3 108,-5 2 1,-4-1-1,-4-3-8,0 0 0,2-1 0,-1-1 0,-2-3-46,-1-1 1,25 3 0,-1 0 0,0-1 0,0 0-214,1 0 1,-1 1 0,-1 2 0,-1-1 0,-1 0 0,-1 0 0,0 0-1,0 0-49,-3 0 1,0 1 0,1-1 0,-1 0 0,-1 2 0,-1 0-51,1 0 1,-1 0-1,2-1 1,-1-1-1,-2 0 1,0 0 191,-3 1 0,1 0 0,1-2 0,0 1 0,-1 0 1,0-1-1,2 1 0,1-1 109,0 1 1,0 0 0,-2-1 0,0 1 0,1 1 0,0 0 26,-1-1 0,0 0 0,0-1 0,0-1 0,3 2 0,1 0 0,-1 1 0,-1 0-52,0 1 0,-1-1 1,0-1-1,-1 0 1,-1 1-1,0-1-106,3 1 0,0-1 1,-1 2-1,1-1 1,-1 1-1,0 0 70,-1 0 1,0 0-1,0 0 1,-1 0-1,1 0 1,0 0-132,1 0 0,1 0 0,-1 0 1,1 0-1,2 0 0,-1-1 1,-1 0-1,0 0-7,-2-1 0,0 0 0,3-1 0,0-1 0,-2 2 0,1 1 235,1-1 1,1 1 0,0-1 0,1-1-1,0 1 1,-1 0 0,0-1 0,0 1 144,1 0 1,0-1-225,0 1 1,1 1 0,3 1-1,-1 0-28,0 0 0,1 0 1,-2-2-1,1 0 0,1 0 1,0 1-1,0-1 0,0 1-151,1 1 0,1-1 0,-28 1 0,6 0-22,0 0 0,-3-3 0,2-1 219,2 2 1,6-3 0,-2 0 0,4 0 44,1 1 1,-2-3 0,7 3-1,0 2-93,3 1 1,-2 1 0,2 0-135,1 0 1,1 3 0,2 2-62,2 1 1,-4-3 0,5 3 0,2-1 339,2-3 0,0 3 0,-2-1-131,-2-2 0,4 3 1,-4-2 221,2 0 0,2-1 0,1 0 0,-1 2-21,0-2 1,-1-1 0,4-1-226,-1 0 1,3 0-1,0 0 40,1 0 1,-4 0-1,7 0 1,-2 0 57,-2 0 0,-1 2 0,-2 0 36,-3 1 1,1 2 0,-3-2 47,1 0 0,-2 2 0,3-3 0,1 2-201,2-2 0,2-1 1,1-1-200,1 0 1,2 0 0,-2 0 0,3 0-134,-1 0 0,4-3 1,-2-2-15,2-1 0,3 3 0,1-5-1041,1 0 1397,4 3 0,3-4 0,6 3 0</inkml:trace>
  <inkml:trace contextRef="#ctx0" brushRef="#br0">6839 5661 8544,'0'-22'21,"-1"5"0,-1 0 1,-3 2-1,0 2 1,-1 1-1,2 1 273,-1 0 0,-2 1 0,2 0 0,0 2 9,1 1 1,-1 0 0,1-4 108,-3 1 0,1-1 127,-1 0 1,4 1-155,-4-1 0,0 3-426,-4 4 1,5 7 0,2 12-102,3 6 1,-2 2 0,-1 6 77,2 4 0,1 4 0,1 6 0,0-1 21,0 1 1,0-1 0,-2 1 157,-1-1 0,2 1 1,-3 0 35,3-1 1,1-1 0,1-2 0,2-3-53,0-3 0,2-7 1,-3-3-136,2-5 1,4-6 0,-1-1-238,3-6 1,-1-3 0,-1 0 0,-1 2-1762,2-2 1,-3-1 2033,1-1 0,-5 0 0,3 0 0</inkml:trace>
  <inkml:trace contextRef="#ctx0" brushRef="#br0">5903 5895 13229,'-4'-11'-274,"2"-3"1,-1 0-1,2 1 1,1 1-1,2 2 708,5 3 0,1-1 0,10 3 0,1-1 0,2-1-67,4 1 0,2 2 0,5 4-393,0 0 1,-1 1-1,-3 2 1,-4 6-125,-5 4 0,-2 3 0,-6 7 0,-5 0 72,-4 2 0,-3 1 0,-4-2 248,-5 1 1,-2 3 0,-6-3 70,-1-2 0,3 0 1,-1-3-1,1-2 575,-1-4 1,5-2-480,2-2-736,4 1 1,16-5-1,8-3 1,8-1-122,5-2 0,6 0 0,2 0 172,2 0 1,0 0 0,-1 0 421,-1 0 1,0 4-1,4 2 1</inkml:trace>
  <inkml:trace contextRef="#ctx0" brushRef="#br0">8211 5650 8537,'6'-6'-336,"-1"-3"0,-5 1 1424,0-1 1,0-2-100,0 1 1,0 3 369,0-1-1131,0 1 0,0 3 0,0 4-64,0 6 1,0 4-1,0 3 1,1 4-43,3 3 1,-3 0-1,2 8-101,-1 2 1,-2 1 0,0 2-23,0 2 1,0 3 0,0 3 0,0 0-81,0-2 1,0-5 0,0 1-376,0-2 1,0-2 0,1-2-320,2-5 1,-1-6-1,2-2-1067,1-1 1842,-4-3 0,-1 3 0,-6-4 0</inkml:trace>
  <inkml:trace contextRef="#ctx0" brushRef="#br0">7637 5916 8441,'0'-25'0,"0"0"319,0 2 0,1 4 1,4 2-1,6 1 152,5-1 1,5 5 0,3 0 0,2 4-141,1 0 0,3 3 0,4 2-105,1 1 0,-4 7 0,-6 2 0,-3 3-287,0 0 0,-6 6 0,-3 1-414,-4 3 0,-6 2 0,-8-1 218,-5 0 1,-6 1-1,-5-1 1,-1 0 155,-3 0 1,2 0-1,-1-3 285,1 0 1,2-5-1,1 1-146,2-2 0,3-1 0,5-1-43,3 1 0,4 0 0,7-1 37,7 1 0,4 0 0,7-1 184,-1 1 1,0 0 0,-1-1-1,-1 1 235,-1 0 0,-10-1 6,-1 1 1,-10-4 0,-9-1-420,-8-1 0,-6-2 0,-6-3 0,-1 0 39,-3 0 1,-3 0-78,-7 0 0,2-5 0,-3-1 0</inkml:trace>
  <inkml:trace contextRef="#ctx0" brushRef="#br0">9509 5884 11907,'7'0'-1166,"-1"-1"0,0-2 918,0 0 1,-3-2 282,5 2 0,-5 1 1,3-2-1,0 0-42,0 1 1,-4-2 0,3 2-5,0 0-38,-4-1 0,4 3-94,-5-2-474,0 1 568,0-2 1,-5 4 0,-1 0 0</inkml:trace>
  <inkml:trace contextRef="#ctx0" brushRef="#br0">9530 5852 11286,'-10'0'-118,"3"0"0,0-1-76,-2-3 0,3 3 1,-1-4-1,-1 2 611,-1-1 1,1-4 0,3 1-167,0-3 1,1 0-1,4-1 1,0-1 106,0-2 0,3 1 1,2-3-43,6 0 1,3-1 0,1 1-169,2 0 0,5 3 1,1-2-85,2 4 0,0 1 0,-4 3 0,0 4-58,1 1 0,-2 4 0,-3 1-51,-2 4 0,-5 7 0,-3 4 1,-3 3-45,-3 4 1,-7-1 0,-4 4 133,-7 2 0,-4 0 1,-4 2 1,-3 0 1,-3 0 0,-1 0 0,1 0-4,3 0 1,-2-4-1,7-2-2,2-3 0,5-4 0,6-9-42,3 1 0,3-4 1,5-1-1,2-1-12,4-3 1,8-1 0,4-1 82,4 0 0,4 0 0,5 0-65,0 0 1,0-3 0,0-2 0,0-1-266,0-2 0,0 2 1,-1 0-843,-3 1 0,1 2 1110,-4 3 0,5 4 0,-3 2 1</inkml:trace>
  <inkml:trace contextRef="#ctx0" brushRef="#br0">4925 8076 12128,'-11'-32'-37,"5"0"0,1 6 1,5 5-1,0 5 955,0 5 0,0 6-768,0 5 1,0 6 0,0 9-1,0 6 12,0 7 0,2 3 0,0 5 7,2 3 1,-1 2 0,-3 2 0,0 1-324,0 2 0,0 0 1,0 6-1,1 2-312,3 1 1,-2-6 0,5-3-430,2-2 0,4-7 1,1-5-1169,-1-6 2064,3-13 1,1 1 0,4-8 0</inkml:trace>
  <inkml:trace contextRef="#ctx0" brushRef="#br0">4882 8012 12821,'-6'-21'-1091,"2"4"1,5 3 1415,2 2 1,8 2 0,8-1 413,4 0 1,9 4 0,7 0 0,4-1-427,3-2 0,7 0 1,-23 5-1,2 0 1,0 1-1,2 0-211,1 0 1,1 1 0,0 0 0,0 0 0,-1-1 0,1 0-155,-3 0 0,1 1 1,1 1-1,0 0 0,1-1 1,0 0 57,2 1 0,1-1 1,-3 1-1,0 1 1,2 0-1,-1 1 0,1-1 1,0-1-64,0 1 0,1-1 0,5 0 0,1 0 0,-1 2 1,1 0-1,2 0 0,1 0 33,-1 0 1,0 0-1,2 0 1,1 0 0,1 0-1,0 0-177,2 0 0,0 0 0,1 2 1,1 0-1,0 0 0,0-1 171,0 0 0,-1 1 0,2 0 0,-1 0 0,1 0 0,0 0 0,2-1 0,0 0 25,-17 0 0,-1-1 0,1 0 0,19 1 1,1-2-1,-21 1 0,1 0 0,-1 0 12,1 0 0,-1 0 0,1 0 1,19 0-1,1 0 0,-20 0 0,1 0 1,0 0 42,0 0 0,-1 0 0,1 0 1,0 0-1,0 0 0,-1 0 1,19 0-1,0 0 0,-20 0 1,1 0-1,-1 0-18,1 0 0,0 0 0,0 0 0,1 0 0,0 0 1,0 0-1,0 0 0,-1 0 0,1 0-211,18 0 0,-1 0 0,1 0 0,1 0 1,-20 0-1,0 0 0,0 0 175,0 0 0,0 0 0,0 0 0,1 0 0,1 0 0,-1 0 0,19 0 0,-1 0 0,-2 0 0,0 0-7,-1 0 1,-1 0-1,0 0 1,-1 0-1,3 1 1,0 0-35,1 0 1,-1 1-1,-5-1 1,-1-1-1,2 2 1,0 0 0,-3-1-1,-1 0 56,0 1 1,0 0 0,1-2 0,1 1 0,-3 1 0,0 1-42,-2-1 0,0 0 1,-1-1-1,-1 0 1,-3 1-1,0 0 22,-1 1 1,0-1 0,-2-1 0,0 0 0,-4 2 0,-1 0 0,-1 0 0,-2 0 96,27 3 0,-9-2 0,-8 2-32,-8-2 1,-3 3-1,-9-2 1,-5 0 356,-3 0 1,-3 3-535,-3-1 1,-2 3 431,-5 0 1,-4-3 0,-1-1 0,-1 0-250,-2 0 1,2-2 0,0 3 115,2 1 1,-5 1-1,3 3 1,1 2-413,1 4 0,-1 2 0,2 3-36,0 1 1,1 7-1,0 6 1,-2 1-6,2 2 0,-4 1 0,-1 3-11,-3 2 1,1-2 0,1 1 122,0-5 1,3 0 0,-4-3 241,2 1 1,1-9-1,-1 0 1,4-7 99,1-4 0,2 1 0,0-5 9,0-1 1,0-1-198,0-2 1,4 1-1,1-2-148,1-1 0,-4-3 5,2-1 0,-6-3 1,-4 3 153,-4-3 1,-8-1-1,-1 0 120,-4 0 1,-5 0 0,-5 0 0,-2 0 6,-4 0 0,-7-1 0,-5-2 31,-5 0 1,27-1-1,-2 1 1,-2 0 0,-1 1-189,-1-1 0,-1 0 0,-4 2 0,-1 0 0,-2-1 0,-1 0 0,-3 1 1,-1 1 53,0 0 0,0 0 0,-3 0 1,0 0-1,-1 0 0,0 0-212,-2 0 1,-1 0 0,-2 2-1,-2 1 1,19-1 0,0 0 0,0 0 173,-20 0 1,0 2 0,1 0 0,0 1-1,1-1 1,-1-1 0,0 2 0,-1 0 12,19-2 1,-1 1 0,1-1 0,-17 1 0,0-1 0,18 0 0,0-1 0,-1 0 5,-17 3 1,-1-1-328,4-2 0,-1 0 1,-2 3-1,-1 0 317,1-1 0,-1-1 0,3 0 0,0 0 0,-1 0 1,1 0-1,1-1 0,1 0 0,1 0 0,-1-1 1,1 0-1,-1-1 1,0 0-1,0 0 0,1 0 1,1 0-114,3 0 1,0 0 0,1 0 0,0 0-1,4 0 1,0 0 109,0 0 1,0 0 0,2-1-1,-1-2 1,2 1 0,1 0 5,0-1 1,2 0-1,0 0 1,0-1-1,1-1 1,1 0 0,0 1-1,0 0-18,0 0 0,1 1 0,2 0 0,1-1 0,-1-1 1,1-1 14,1 1 0,0 0 1,-25-5-1,-4 2-19,3 1 0,0 0 0,5-4 1,1 2 307,1 1 1,5-1-1,1 2-265,3-3 1,5 0 0,3 0 379,-3 3 0,3-1 1,-2 3-1,2 1-363,1-1 1,1 0 0,1 3 264,2-2 1,0 1 0,-4 3-488,0 0 0,3 3 1,1 2-1,-1 1-52,-2 2 0,-1 2 0,0 0 81,0 1 1,0-4 0,-1 0 194,-2 1 0,3 1 0,-1-1 1,4-2 124,3-2 0,-3 0 0,2-5 105,-1-3 1,1 2 0,4-4-1,-3 0-68,-2 0 1,4 3-1,-4-4-127,2-2 1,0 3 0,2-1-235,-5-1 0,2 3 1,-1 2-1,-2 0-134,-1 0 1,-1 2 0,2-3 84,1 3 1,3 1-1,6 0 1,3 0-78,2 0 1,1-1 0,2-2-966,3 0-467,5-1 1716,0 4 0,4 0 0,0 0 0</inkml:trace>
  <inkml:trace contextRef="#ctx0" brushRef="#br0">6254 8214 8680,'6'-26'-164,"2"7"0,-3-1 138,1 4 0,-2 0 0,3 3 1,0-1 175,-1 1 1,-2 1 0,-2 2 0,0-1 246,2 0 0,-1 1 0,-4 0-104,-3 3 1,2-1 0,-4 3-1,0-1 185,0-2 1,4 2 0,-3 0 742,0 1-814,0-3 1,-3 7-313,1-3 0,5 6 0,-2 3-396,3 6 1,1 7 0,0 1 40,0 4 1,0 5 0,1 5-1,2 2-27,0 4 1,4 6-1,-2 2 173,1 2 1,-4 0 0,3 3 67,0-2 0,-4 2 0,3-2 0,-3-1-45,-1-2 0,3-3 0,1-8-74,-2-2 0,-1-2 0,-1-3 1,2-5-454,1-1 0,3-2 1,5-1 616,-1-2 1,6 2-1,0-3 1</inkml:trace>
  <inkml:trace contextRef="#ctx0" brushRef="#br0">8711 7948 11219,'6'-6'-797,"0"-3"1,-4 2 1238,2-3 1,4 0-1,-2-1-10,0 0 0,2 4 1,-3 0 1203,1-1-1542,-4 3 0,3 5 1,-5 7-13,0 3 1,-3 5 0,-2 4 0,0 5-168,0 4 0,-2 6 1,3 3-84,-2 1 1,2 2-1,-2 5 1,0 2 177,0 2 1,4-1 0,-2 2 353,3-4-322,1-7 1,0-2 266,0-6 0,0 0 1,0-4-1,1-5 181,3-7 1,-2-3-598,5-2 1,1 0-588,2-3-2479,-4-2 3173,4-1 0,-9 2 0,3 5 0</inkml:trace>
  <inkml:trace contextRef="#ctx0" brushRef="#br0">5722 8225 8497,'-5'-16'112,"-4"3"1,6-3 0,0 0 0,1 5 0,0 1 1980,-2 3-1536,1 0 1,4 2 0,1 5-446,2 6 0,0 5 0,-1 3 0,1 4 101,2 2 0,-2 1 0,3 0 0,0 2-124,-1 2 1,0-2 0,-4 5-160,2-2 0,-1-2 0,-3-1 0,0 0-493,0 2 0,0 0 1,2-4-1,0 1-1667,1-1 2230,6 5 0,-3 1 0,4 5 0</inkml:trace>
  <inkml:trace contextRef="#ctx0" brushRef="#br0">7690 8416 8528,'0'-27'196,"0"-6"0,0 6 1,1 3 325,3 4 0,1 6 1,3-3-1,-2 2 273,-1 2 1,2 5 1842,-4 1-2263,1 0 0,-4 5 1,0 7-242,0 7 1,0 4 0,0 7 0,1 1-25,2 0 0,0 7 0,3 0 0,0 3-291,0 0 0,-1 3 0,4 0-546,-2 1 0,-4-1 0,3 4-115,-1-2 0,2-4 0,-3 4-1909,-2 1 2751,-1 2 0,4 0 0,1 1 0</inkml:trace>
  <inkml:trace contextRef="#ctx0" brushRef="#br0">9998 8491 9321,'5'-17'-165,"-4"2"1,4 3 0,-1-1 0,0-1 1405,2 1 0,-3 1 0,1 1-69,1 1 0,-4 3-192,3 0 1,-2 4 514,2 0-317,-3 1-83,8 2-664,-3 0 1,1 0 133,0 0 0,-3 0 465,3 0-900,-5 5-226,3 1 1,-5 5 0,0-1 0,0 1 84,0 0 1,0-1 0,0 1 0,0 1-510,0 2 1,0 3-26,0 4 1,0 1 0,0 3 0,1 5-1176,3 4 0,-2 4 1700,5 4 0,0 6 1,4 0-1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15146 5405 8395,'0'-16'0,"2"0"-59,1 6 0,-2-1 1,3 0-1,-2 1 61,2-1 1,-3 0 0,2 1 419,-1-1 0,-2 0 0,0 1 213,0-1 0,0 1-122,0-1 1,-2 5 0,-1 2-285,-4 3 0,1 4 1,0 4-190,1 7 1,-2 6 0,4 5-52,0 3 0,-1 3 0,0 2 1,2 3 41,0 3 1,2 1 0,2 0 0,0-2-82,2-2 1,4 3-1,-1-2-156,2 1 1,1-7 0,-2-1 0,-1-4-280,1-6 1,2 1-1,1-7-221,-1-1 1,1-1-1,-1-2 706,1 1 0,0 0 0,-1-1 0</inkml:trace>
  <inkml:trace contextRef="#ctx0" brushRef="#br0">15231 5235 8227,'-16'-11'-416,"-3"2"0,6 1 138,4 0 1063,-2 6-70,5-7 1,1 3 0,5-4-529,6 3 1,4 1-1,1 4 1,4-2-148,2 2 1,3 0 0,3-1 8,2 0 1,3-4 0,6 2-86,2-1 0,9 2 1,1-3-1,5-1-5,2-1 0,-23 3 0,1 1 0,2 0 0,-1-1 48,2 1 0,1 0 0,0-1 1,1 1-1,0 0 0,1-1 0,-1 1 1,0 0-83,0-1 0,-1 1 0,0 0 0,1 1 0,1-1 0,0 1 57,1 0 1,-1 1 0,-2 2 0,0 0-1,-1-1 1,0 0 0,0 2 0,0-1-36,-1 1 0,1 0 0,3 0 0,0 0 0,-1 0 0,-1 0 0,0 0 0,-1 0 0,-1 0 1,0 0-1,1 0 1,1 0 0,0 0-1,2 0 41,1 0 1,0 0 0,-1 0 0,-1 0 0,1 0 0,0 0 44,0 0 0,-1 0 1,1 0-1,0 0 0,0 0 1,1 0-1,0 0 0,1 0 64,0 0 0,0 0 1,-2 0-1,0 0 1,-1 0-1,-1-1 6,1-1 1,0 0 0,2 2-1,-1-1 1,1 0 0,1-1-103,0 1 0,0 1 0,-2-1 0,0 2 0,-1-1 0,-1 0 0,1 0 0,-1 0-3,0 0 1,0 0 0,1 0 0,0 0 0,-3 0 0,0 0-77,-2-1 1,1 2-1,-1-1 1,0 1-1,27 1 1,1 2-4,-28-3 0,0 0 1,24 0-1,0-1 105,-3 0 0,2 0 1,-3 0-44,4 0 0,0 1 0,0 2 0,-2 0 43,1 0 0,-4-2 0,6-1-18,-5 0 0,1 0 1,-4 0-1,1 0 49,-3 0 0,1 0 0,-2 0 87,-4 0 1,1 0 0,-7 0-1,1 0 145,0 0 1,-3 0-1,4 0-28,0 0 1,-4 0-1,3-1-110,1-3 1,-4 3-1,3-3-74,-3 3 1,-6 1 0,-1 0-1,-3-1-13,-1-3 1,-3 3 0,-9-2 210,1 2 1,-4 1 133,0 0-284,-5 0-174,3 0 1,-6 1 0,-3 2-99,-3 4 0,1-1 0,1 1 114,0 2 0,-3 0 0,2 3-30,0 2 1,-4 3 0,4 4-18,0 0 1,-2 1-1,3 0 51,0 3 1,1 1 0,-2 5-1,0-1-101,0 3 0,0 3 1,-2-1-31,1 4 0,1-1 0,-2 1 11,1 1 0,3-1 0,-2 2 41,2-1 0,-4-1 1,5-8 32,1-3 1,0-2 0,2-5 207,0 0 1,4-4 366,-1-3 0,2-7 359,-1-3-95,-3-3-708,4-1 0,-7 0 1,0 1-560,-1 3 348,-1-3 1,-1 4 0,-1-4 39,0 2 0,-3-1 0,1 1 131,-5-2 0,0-4 0,-5-2 96,-1-1 1,-5 3 0,-2-5 0,-1 0 226,-2-1 0,-7-2 0,-3 0-141,-2 1 0,0 3 1,-1 0-217,0-2 0,0 0 0,-6-1 66,1 3 0,0-1 0,4 3-137,-3-1 1,1 3 0,-4-3 0,1 0 19,-1 0 0,4 4 0,-1-3-19,3 0 1,-3 1-1,-1-5 30,3 2 0,3 4 0,2-4-1,-1-2 1,-5 3 0,-1 1-1,1 0 172,2 2 0,-4-1 0,0 0-116,-1 2 1,3 1 0,-1 1 0,2 0 1,1 0-1,1 0-23,-1 0 1,2 0 0,1 0 0,1 0-168,-1 0 0,1 0 1,-2 0 104,1 0 1,-3 3 0,5 1 59,0-2 1,-6-1-1,4-1 1,1 0 22,1 0 0,-2 0 0,1-1 90,-2-2 1,-1 1-1,2-1-73,1 2 0,0 1 1,-3 0-64,-1 0 1,0 0 0,2 1-1,1 1 1,1 2 0,-1 3 1,-4-4 26,1 0 0,0-1 1,7 0-1,2 2-182,1-2 1,1 0-1,1-2 0,3 0 1,1-2-1,2 0 427,-3-2 1,-3 1-1,0 3 1,2 0-135,0 0 1,1 0 0,-5 0-175,-3 0 0,2 3 0,-4 2 0,2 0 10,1 0 0,2 2 1,1-4 100,0 0 0,2 1 1,0 1-1,2 0 75,-2 0 0,-3 2 1,0-3-47,2 2 1,3-3 0,-2 1 0,2 0-7,-2-1 0,4 1 1,2-4-42,1 0 0,2 0 0,0 0 11,-1 0 1,2 0-1,1 0 1,3-1 18,0-3 0,-3 3 1,3-4-4,-1 1 0,-3 2 1,3-1-24,-4 2 1,0 1-1,0 1 1,0 1-23,-1 2 0,1 3 1,0-2-2,0 1 0,-1-1 0,2 3 38,2-5 0,0-2 0,3-1 76,2 0 1,2 0-1,0 0 34,0 0 1,1 0-134,-1 0 0,4 0 1,1-1-66,1-2 1,1 1 46,0-1-1419,3 2 100,-4 1 0,5 1 701,0 2 1,-1 0 0,-3 4 270,-3 1 0,1 2 0,-1-1 0,-1-1 65,-1-1 1,-3-4 287,-2 0 1,2-2 9,-2-1 0,2-9 0,1-3 0</inkml:trace>
  <inkml:trace contextRef="#ctx0" brushRef="#br0">17125 5150 8330,'3'-11'-375,"1"1"0,-1 0 901,2 3 0,-4-2 170,3 1 1,-3 3-418,-1-3 0,-1 6-319,-3-1 0,3 3 0,-4 2 114,1 1 1,3 6 0,-3-2 0,2 3 66,-2 5 0,3-2 1,-3 3-99,3 0 0,1 4 0,0 0 14,0 3 1,0 3 0,0-1-21,0 4 1,0-2 0,0 1 20,0 2 0,0 0 0,0 2 31,0 0 0,0-1 0,0-3 33,0-3 0,0-2 0,0-2-142,0 0 0,0-4 0,1-3 0,2-2-329,0-2 0,4 1 0,-3 0-728,-2-1 1,4 1 1076,1 0 0,3 4 0,0 2 0</inkml:trace>
  <inkml:trace contextRef="#ctx0" brushRef="#br0">18880 5086 8203,'0'-15'61,"0"3"0,0-4 1,0 2-1,0 0 619,0 1 0,0 1 83,0 2-646,0 4 1,0 6 0,0 8-117,0 5 0,0 3 0,0 6-28,0-1 0,0 2 1,0 0-1,0 2 80,0-1 0,0 2 0,0-2 174,0 0 0,0 2 0,0-1-11,0-1 0,1-2 0,1-1 1,2 1 48,-2-1 0,3 0 0,-1 0-62,-2 1 0,3-5 1,-2 1-57,0 1 0,-2-4 0,-1 1-562,0-1 0,0-3 1,0 2-138,0-2 1,0 0 0,0 1 551,0 1 0,0 5 0,0-2 0</inkml:trace>
  <inkml:trace contextRef="#ctx0" brushRef="#br0">16316 5267 8361,'0'-11'-516,"0"1"0,0-2 0,0-1 980,0-1 1,0 3 545,0 4 1,2 4-732,1 0 0,-2 6 0,3 6-65,-3 4 0,-1-1 0,0 3 1,0 0-2,0 3 1,0 2 0,0 1-272,0 1 0,4-1 1,-1 0-1,1 1-90,0-1 1,-2 0-1,2 0 30,1 1 1,-3-5 0,4 1-25,-1 1 1,0-4 0,-3 0-151,2-4 0,0 0-61,0 0 0,-2-5 353,5-3 0,-4-2 0,2-1 0</inkml:trace>
  <inkml:trace contextRef="#ctx0" brushRef="#br0">17699 5352 8469,'0'-11'12,"0"-3"0,1 0 1,2 1-1,1 0 286,2-1 0,1 2 0,4-2 1,0 2-14,-1 1 0,5 2 1,0 1-1,1 2-216,3 1 1,1 1 0,2 4-63,-1 0 0,0 2 0,-1 1 0,-1 4-75,-1 3 0,-5 5 0,0 3-119,-5 2 1,-3 2-1,-5 2 72,0 1 1,-1 3-1,-3-3 1,-4-1 107,-5-2 1,-4 3-1,-4 0 50,0-2 1,0-5-1,-1-4 410,1-2 0,3-1 582,1-1-940,4-4 0,3-1 1,11-6-1,10-3-45,9-3 1,7-2 0,8-2-101,0 0 0,8 4 0,-3 0-18,0-1 1,-1 3 0,0 2-181,-4 2 1,1 1 0,-4 0-90,-5 0 0,-8 0 0,-5 0 1,-2 0-614,-2 0 1,-4 4 949,-2 3 0,-3 3 0,-1 0 0</inkml:trace>
  <inkml:trace contextRef="#ctx0" brushRef="#br0">19582 5309 8320,'-6'-10'212,"1"-1"1,5 0 0,-1 1 720,-3-1 1,3 1-299,-2-1 0,3 5-404,3 2 1,0 4-145,4 4 0,-5 5 0,2 7-100,-3 0 1,-1 2 0,0 3 195,0 1 1,0 3-1,0-1 1,0 0 151,0-2 1,0 0-1,0-1-60,0 0 0,0-1 0,0-1 11,0-1 0,1-5 0,1 1 53,2-2 0,1-1-406,-2-1 1,2-3 0,3-1-2659,-1-1 2725,0 3 0,-1-2 0,-1 5 0</inkml:trace>
  <inkml:trace contextRef="#ctx0" brushRef="#br0">22720 2852 8231,'-5'-17'-91,"4"-2"0,-3 4 0,3-2 0,1-2 1,0 0 637,0 2 1,0-2 0,0 4-192,0 2 0,-1 2-155,-3 0 1,2 6 0,-4 5-78,1 6 0,-2 4 0,2 1-113,0 4 0,-3 5 0,-1 6 75,2 1 0,-3 1 1,3 5-134,-2 3 0,-2-1 1,1 6-7,-1-1 0,0 4 0,2-5 9,2 2 1,-3-2-1,4-1 1,1-2 41,1-1 1,3-7 0,1-4-514,0-5 0,1-2 0,3-6 38,3-5 1,7-4-1,4-2-465,2 0 942,1-4 0,5-7 0,1-6 0</inkml:trace>
  <inkml:trace contextRef="#ctx0" brushRef="#br0">23071 2883 8214,'-17'-27'176,"5"2"1,6 8 694,2 3 0,-1 3-697,1 4 1,-2 7 0,-5 8 0,-4 5-186,-2 5 0,-3 5-10,-2 2 1,1 8 0,0-1 0,0 3-45,-1 1 1,2-3-1,2 2 95,4-6 0,6 1 1,2-5-25,1-2 0,2-4 1,4-4 29,3-3 0,1 1 0,7-7-5,2 0 1,3-1-1,4-5-13,1 0 1,0 0-1,2-1-212,0-3 0,1-1 0,-3-3 0,0 2-1332,3 1 1526,-3-3 0,9 2 0,-4-4 0</inkml:trace>
  <inkml:trace contextRef="#ctx0" brushRef="#br0">23379 3149 8468,'-6'-10'700,"3"-1"-218,1 1 0,10-1 0,5 0-246,7 1 1,7-1 0,-1 0 0,0 2-54,0 2 1,3-1-1,-1 4-265,-1 2 0,0 0 1,-5 2-137,0 0 0,0 6 0,-8 5-602,-1 6 1,-6 4-1,-4 4 13,-6 3 0,-7 7 807,-8 4 0,-7 3 0,-2 0 0</inkml:trace>
  <inkml:trace contextRef="#ctx0" brushRef="#br0">23539 3384 8445,'-26'27'-347,"0"-2"1,-2-8 199,7-3 1343,9-6 1,10-5 0,9-6-395,7-5 0,10-1 0,4-3-329,3-2 1,6-3 0,2-3-1,2 1-364,2 2 1,-4 3-1,1-3-325,3 2 1,-5 0 0,1 5-426,-4-1 0,-8 5 641,-2 3 0,-3 2 0,-1 1 0</inkml:trace>
  <inkml:trace contextRef="#ctx0" brushRef="#br0">24273 2820 8754,'0'-22'-178,"0"2"0,0 3 853,0 2 1,3 4 0,2 1 579,1 3 0,-3 2-555,4 5 0,-4 6 0,0 5-298,-2 5 1,-1 6-1,0 1-124,0 2 0,0 5 0,0-2-128,0 3 1,0-3 0,0-1 62,0-1 0,0 3 1,2-4-202,1-2 1,-2 0 0,3-2-131,-3 0 1,3-3 0,-1 0-1,0-1-948,-2 0 1,2-1 0,2-3-46,1 2 1109,-4 4 1,12 2-1,-2 6 1</inkml:trace>
  <inkml:trace contextRef="#ctx0" brushRef="#br0">3659 3809 10696,'0'-38'-95,"4"2"0,-1 3 1,1-2-1,-1 0 1,1 1 285,-2 0 0,-1 5 0,-1-2 1,0-1 233,0 3 0,-1-1 0,-1 9 0,-2 4-243,2 4 0,-4 9 1,-1 5-150,-3 8 1,-1 12 0,-2 13 0,-3 7-12,0 7 1,7 3-1,2-1-519,5-4 0,4-2 0,5-3-57,8-2 1,3-7 0,6-8 381,4-5 1,2-9-1,10-9 277,4-6 0,3-13 0,-21 3 0,0-2-16,-1-1 0,0-2 0,-1-2 0,-2-2 0,-2-1 0,-1-1 215,0-1 1,-3-1 0,8-23-1,-7-1 205,-8 3 0,-10 1 0,-11 4-63,-8 3 1,-6 15 0,-7 6-606,-3 9 1,-3 12-1,-7 12 1,-3 11-128,22-8 1,2 2 0,0 4-1,1 2 306,1 2 0,0 1 0,1 4 1,0 1-1,1 3 0,0 0 0</inkml:trace>
  <inkml:trace contextRef="#ctx0" brushRef="#br0">3478 5937 12098,'0'-16'-418,"4"-1"0,-1 3 0,0-4 1,-1-2 509,2-1 0,-2-4 0,5-1 0,0-1 0,0-3 175,0-1 0,0 1 0,4 1 0,1 5-73,2 1 0,-2 2 0,2-1 15,-2 1 0,-2 6 0,0 3 0,-2 5 127,-1 2 1,-3 2 0,2 5-154,-2 5 0,0 5 0,-4 12-50,0 4 0,-1 4 0,-3 9-89,-3 2 0,1-3 1,0 6-1,2-2-151,1-2 0,-1-3 0,0-1-328,2-1 0,0 2 0,2-2 32,0 0 1,0 1-1,0 4 1,0-1 343,0 3 0,0 5 0,0 0 0</inkml:trace>
  <inkml:trace contextRef="#ctx0" brushRef="#br0">3680 8363 16672,'0'-15'-530,"0"-2"0,1-3 0,2 1 0,0 1 647,0 0 0,-1-3 1,0 0-1,2 0 182,-2 0 0,3 3 0,0 0 0,0 0 20,-1 2 0,5-2 0,-4 6-88,1 3 1,3 4 0,-5-1 344,2 1 0,-3 3-563,0 6 1,0 2-1,-1 5 120,1 4 0,1 6 0,-4 7 0,-1 5 179,-3 6 1,3 2 0,-2 8-765,1 2 0,-1 2 0,-1 5-31,3-26 1,0 0-1,-2 5 0,0 0 91,0 5 1,-1 2 0,-3 5 0,0 1 0,-2 4 0,1-1 0</inkml:trace>
  <inkml:trace contextRef="#ctx0" brushRef="#br0">16306 8789 8242,'-21'-22'-9,"4"2"0,3 1 1,3 2-1,4-2 1,4-1 353,1-2 0,2 1 0,0 0 0,2 0 0,0 0-123,1 4 1,6 0 0,-3 4 0,1-1 413,0 1 1,-4 5-347,4 1 1,-4 9 0,0 3-1,-1 8-38,-2 8 1,0 6 0,0 9-5,0 3 1,-4 8 0,-1 5-172,-1 4 1,5-25-1,0 0 1,-1 1 0,0 0-1,2 3 1,-1 0-127,1 1 1,0 1 0,0 0 0,0 1 0,1-1 0,-1 0 76,2 0 1,0 1 0,1-3-1,0 0 1,2 0 0,-1-1 37,0-1 1,-1-1 0,7 26-1,-3-10 1,1-1 20,-1-6 1,2 0 0,-5-6 47,2-5 1,-3-2-1,0-7-37,-2 0 0,-1 0 0,2-2 0,0-3-79,1-6 0,2-3-726,-1 0 1,2-3 173,4-8 0,-4-3 1,-1-7 199,0-4 0,-3-2 0,5-2 333,1-3 0,2-2 0,0-5 0</inkml:trace>
  <inkml:trace contextRef="#ctx0" brushRef="#br0">16444 9853 8352,'-15'6'186,"2"-2"0,-4-4 1,2 2 724,2 1 1,1-2 787,1 3-1607,5-3 1,6-6-1,8-3-3,1-5 0,2 0 0,-1-5 0,1-1 169,0-1 1,-1-6 0,2-2-75,2-3 1,-2-1 0,2-1-45,-2-2 1,2-3 0,0-5-55,-1 1 0,-1-2 0,-1-2 0,-1-5-3,1-5 1,-5 25 0,0-1 0,0-4 0,1 1-112,0-2 1,0 0-1,1-4 1,-1-2-1,0-1 1,-1-1-194,1-4 0,1 1 1,0 0-1,1 0 0,-1 0 1,-1 0 140,-1 3 1,1 0 0,-1 2 0,1 1 0,-1 1 0,1-1 0,0 3 0,0-1-36,-1 2 0,1 0 1,-1 2-1,0 0 1,-1 4-1,0-1-83,0 0 1,1-1 0,-1 0 0,0-1 0,0 0-1,0-1 159,-2 3 1,1-1 0,1 2 0,-1 0 0,2-27 94,0 6 0,-1 7 1,-5 10-1,0 9 90,0 7 1,0 1 0,0 4 52,0-2 1,1 4-1,2-1-169,0 2 0,4 2 0,-2 0-376,1 3 1,2 2 0,5 5-244,1 0 1,4 3-1,-3 4 589,2 7 0,1 0 0,3 1 0</inkml:trace>
  <inkml:trace contextRef="#ctx0" brushRef="#br0">17040 7310 8290,'-23'-5'216,"0"0"1,7-3 400,0 1 1,3 5 132,-1-2 0,6 2 395,5-2-960,2 3 0,5-4 1,4 5-1,2-1-50,4-3 0,4 2 0,7-5-70,3-1 0,4 2 0,5-2-80,5-4 0,6 0 0,5-5 13,0 2 1,-22 6 0,2-1-1,2 1 1,2 0-71,4-1 0,1 0 0,2-1 0,1 1 0,4 0 0,-1 0 0,2 0 0,0 1-50,1 0 1,0 0 0,4 3 0,-1 0 0,1 0 0,-1 1-220,-2 0 1,1 1-1,2 3 1,0 0-1,-1-1 1,0-1 220,1 1 0,1-1 1,3 2-1,1 0 1,-19-1-1,0 0 1,0 0 79,0 1 1,-1-1-1,1 0 1,17-1 0,1-1-1,-19 3 1,0-1 0,0 1 82,19-2 1,0 0-1,1 1 1,-1 0-1,-2-1 1,-1 0-1,-3 1 1,-1 0 65,-2 0 1,-1 1 0,-2-1 0,0-1-1,-2 2 1,0-1-75,-2 1 1,-1 0-1,-5 0 1,-1 0-1,-1 1 1,0 0 65,-4 0 0,0 0 1,30 0-1,-6 0-40,1 0 1,-13 0 0,2 0-49,-6 0 0,-3 4 1,-5-1 70,-3 0 0,-3-2 0,-8-1-250,-2 0 1,-7 0 467,-1 0 1,0 0-1,4-1-769,-1-3 0,1 3 1,0-2 600,-1 1 1,6 2-1,0 0 1</inkml:trace>
  <inkml:trace contextRef="#ctx0" brushRef="#br0">17274 8959 8255,'6'-21'58,"3"-1"1,-2 1 0,3 0 0,0 0 0,0-1 353,-3 1 1,1 3 0,-4 2-1,-2-1 1655,-1 1-1782,-1 3 1,-1 2-1,-4 9 1,-4 5 2,-4 8 1,-5 8 0,3 7-112,-2 1 1,-1 6 0,-3 5 0,1 1-140,2 0 0,3 0 0,4 3-138,1 1 1,0-4 0,4-1 36,6-2 1,6-1 0,10-6-1,5-1-213,6-2 0,4-6 0,2-6-177,2-2 1,2-3 0,3-2-220,-1-3 0,-5-3 0,2-1 0,-3 0 672,-1 0 0,0 0 0,0 0 0</inkml:trace>
  <inkml:trace contextRef="#ctx0" brushRef="#br0">17837 8778 8427,'0'-15'892,"0"3"-53,0-2 1,0 8 0,0 6 47,0 6 0,2 7 1,0 2-604,2 2 1,-1 4 0,-3 4 0,0 0-52,0 1 1,0 0-1,1 2-104,3-3 0,-3-2 0,4 1 1,-2 2-189,1 1 0,3-4 1,-2-1-549,1-3 0,-3-1 0,4 2-233,1-2 0,-2-3 0,0-4-1461,-1-1 2301,3 1 0,-2 4 0,5 2 0</inkml:trace>
  <inkml:trace contextRef="#ctx0" brushRef="#br0">18210 9119 8266,'7'-8'0,"0"3"456,1 0 0,2-2 0,1 3 364,4 2 1,-2 1 0,4 1 0,2 0-197,1 0 0,5-2 1,1 0-1,0-1-361,0 0 1,4-2 0,-3 2-134,0 1 1,-1-1-1,-5 1 38,1-2 1,-5 1-593,1 3 0,-5 0-874,1 0 0,-3 1-120,-4 2 0,-2 0-346,-5 4 1764,-5 0 0,-1 4 0,-5-1 0</inkml:trace>
  <inkml:trace contextRef="#ctx0" brushRef="#br0">18965 8640 8238,'0'-22'175,"0"6"1,0 2 1199,0 2 0,0 5-653,0 0 0,3 9 0,1 2-452,-2 4 1,3 6 0,-1 1 0,-2 2-3,-1 2 0,3 6 0,-1 2 1,0 1 27,-2 1 1,2-1-1,1 4-44,-2 0 1,3 0 0,-1 0-131,-2 0 0,3-4 0,-2-1 0,0-1-87,-2-2 0,2-2 0,1 0-169,-2-1 0,-1-5 0,-1-1-1469,0-4 0,0 0-944,0 0 2547,0-1 0,0 6 0,0 0 0</inkml:trace>
  <inkml:trace contextRef="#ctx0" brushRef="#br0">19231 8629 8394,'10'-14'43,"2"1"1,2 3 283,4 6 1,3 3-1,4 2 245,4 2 1,1 4 0,2 8 76,0 2 0,-3 5 0,-1 2 0,1 4 10,2-1 0,-5 4 0,-3-3 1,-4 3 1,-8 2-1,0 0-313,-6-1 0,-4 1 0,-2-7 1,-4 0 239,-6 0 1,0 2 0,-7-3-302,-1-1 0,-1-3 1,0-2-131,2-1 1,-1-5 0,5 1-355,1-2 0,2-2-1412,4 1 1,2 0 0,7-2 1609,1-2 0,8 7 0,5-2 0</inkml:trace>
  <inkml:trace contextRef="#ctx0" brushRef="#br0">20103 9033 8516,'-6'-7'613,"4"1"205,4 2 0,9-1 0,6 3 1,5-2-181,3 2 1,6 1 0,8 1 0,4 0-349,3 0 1,1 0 0,4 0-221,-1 0 0,-5 0 0,-2 0-269,-6 0 1,-3 0 0,-10 0 0,-4 0-1343,-5 0 1,-4 4 453,-4 3 0,-8-1 1,-10 0 1086,-5-1 0,-9-2 0,-2-3 0</inkml:trace>
  <inkml:trace contextRef="#ctx0" brushRef="#br0">20475 8821 8486,'0'-16'0,"0"4"0,0-2 560,0 2 1,5 7 187,2 1 1,1 5 0,1 5 98,-2 5 0,-1 6 0,2 1-160,-1 2 0,-1 6 0,2 3 1,-2 3-363,-1 3 0,0-1 0,-3 4-224,1-1 1,1 3 0,-3-2-364,3 0 0,-3-5 0,2-6-233,-1-1 1,1-5 0,2-4-727,1-2 0,1-2 1,4-6-240,-1-3 0,2-3 1460,2-1 0,3-9 0,4-3 0</inkml:trace>
  <inkml:trace contextRef="#ctx0" brushRef="#br0">21347 8629 8228,'0'-21'177,"0"1"0,0 1 0,0 2 0,2 2 792,1 2 0,-2 5 1,3 1-159,-3-2 1,-2 5-1,-3 2-526,-3 8 0,-6 3 0,-2 9 0,-2 5 0,-2 4 0,1 5 0,-1 3-193,1 4 0,5 4 0,-1 2-283,2 1 1,6 5 0,2-3-1,6 1-222,5-3 0,6-7 1,12-2 117,3-1 0,4-9 1,3-1-181,4-5 1,-1-8-1,1 0-202,1-5 0,-7-3 1,-3-5-1671,-6 0 2347,-1 0 0,-11-5 0,3-1 0</inkml:trace>
  <inkml:trace contextRef="#ctx0" brushRef="#br0">21528 8842 8228,'10'-32'444,"2"-2"1,10 2-268,3 5 0,6 8 0,4 4 0,0 4 289,2 0 1,-4 2 0,3 1-52,-3 5 0,-5 2 0,-1 2-8,-1 2 1,-2 8-1,-6 7-20,-4 2 1,-4 2 0,-2 3-105,-5 4 1,-8 1 0,-5 2 0,-8 1 65,-6 3 1,-3-2-1,-5 4-230,0-1 1,5-7 0,1-4 216,0 0 1,7-7-1,-1 1-123,4-3 0,6-3 0,8-3-122,4-1 1,6-4-1,9-2-179,4-3 1,11-2 0,1-2-554,4 0 1,1-5 0,2 2-248,-1 0 1,-5-2 0,2 3-370,-3-1 0,-6 4 1,-3-2 1256,-6 3 0,3 1 0,-5 0 0</inkml:trace>
  <inkml:trace contextRef="#ctx0" brushRef="#br0">22284 8948 8421,'-8'-14'541,"3"0"893,0 1 1,2 6-831,7 3 1,-2 3-1,5 1 1,2 0 97,0 0 1,2 0 0,-1 0-397,1 0 1,4 4-1,2-1-44,0 0 0,3 1 0,-1 0 0,3-2 64,3-1 1,3-1-1,-2 0-155,1 0 0,1 0 0,1 0-208,-1 0 0,-4 0 1,0 0-247,-5 0 0,0 0-1543,-5 0-326,0-4 0,-9 4 2152,-5 0 0,-5 4 0,-6 7 0</inkml:trace>
  <inkml:trace contextRef="#ctx0" brushRef="#br0">22815 8629 8381,'0'-27'1150,"0"2"1,0 7-1628,0 4 1,2 4 976,1 2 0,-2 5 0,3 6 1,-3 6 484,-1 4 1,0 4-1,0 8-1084,0 4 1,0-2-1,1 1-357,3 2 1,5-3 0,7 0 264,0-1 1,-2 0 0,4-2 239,1 1 0,1-2 0,1-4 0,1-2 474,-1-2 0,-5 3 0,-1-4 185,-4-1 0,-5-1 0,-2-1-202,-3-1 0,-2 0 0,-3-2-709,-3-1 1,-6-3-1,-2 3-894,-2 1 1,4-2 1096,-1 1 0,-2 0 0,-1 4 0</inkml:trace>
  <inkml:trace contextRef="#ctx0" brushRef="#br0">22656 8576 8359,'12'-17'0,"2"3"650,4 2 1,6 3 0,5 1 40,1 1 1,4 4-1,1-2 1,3 2 214,0-1 1,2 1-1,-5 3-548,0 0 1,0 0-1,-3 0-185,-5 0 1,-3 0 0,-4 0 106,-2 0 1,-3 0-499,-4 0-1008,-6 0 1,-1 0-2558,-8 0 3783,3 5 0,-8 5 0,3 7 0</inkml:trace>
  <inkml:trace contextRef="#ctx0" brushRef="#br0">23411 8746 8300,'0'-10'92,"0"-1"774,0 0 0,0 4 870,0 0-1299,0 5 1,0-2-220,0 8 0,4 2 0,-1 4 1,1 1 48,0 0 1,-1-1 0,3 2-225,-2 2 0,5-1 1,-3 5-58,-1 1 0,5 1 0,-4 1 0,1 0 72,0 1 0,-5 0 0,3 2 39,0 1 1,-4 0 0,3-4-1,-3 0 221,-1 0 1,-1 1-1,-2-2-69,0-3 1,-6 2 0,3-4-241,1-2 1,-4-5 0,5-1-1203,-2 1-1479,3-3 2672,-1 0 0,4-1 0,0 2 0</inkml:trace>
  <inkml:trace contextRef="#ctx0" brushRef="#br0">23709 8916 8539,'-4'-10'-181,"1"-1"1,-1 2 501,-1 2 2990,4 2-1654,-8 0-384,8 4-730,-4-4 1,10 9-294,2-1 1,2 1-1,2-4-163,-1 0 1,1 0 0,1 0-1,2 0-130,4 0 0,1 0 0,1 0-101,1 0 0,-2 0 1,6 0-63,-3 0 1,0 0 0,-1 0 31,0 0 1,-1 0 0,-2 0 0,-4 0-614,-2 0 1,-1 0-896,-1 0 1,0 1 1681,-3 3 0,-7 1 0,-6 6 0</inkml:trace>
  <inkml:trace contextRef="#ctx0" brushRef="#br0">23847 8757 8353,'-6'-21'0,"-2"4"0,4 3 2806,2 2-1525,1 1 1,1 7-780,0 4 0,0 8 1,0 7-104,0 2 0,0-3 1,0 4-1,0 1 159,0 1 0,0 1 0,0 0-53,0 1 1,0-1 0,1-1-105,3-2 0,-2 2 0,5-4-302,1 1 0,-2 2 0,1-5 0,2 0-519,0 2 0,2-5 0,-2 4-620,-2-4 0,3-1 1,-4-2 36,-1-1 1,4-3-1,-5 2-2653,2-2 3656,-3 5 0,6-3 0,-3 4 0</inkml:trace>
  <inkml:trace contextRef="#ctx0" brushRef="#br0">24304 8661 8284,'0'-15'2,"2"3"1,0-2 0,2 1 0,-2 0 0,0-2 479,2 2 1,-3 2 0,3 0 1253,-3 0-1453,-1 5 1,0 3 0,-1 8 0,-3 4-81,-3 4 1,-4 7-1,-2 0-50,-1 4 0,-4 5 0,3 0 0,0 2-49,-1 1 0,-1 1 0,2 1 1,2 1-110,2 0 0,5-2 0,2 0-152,3 2 1,2-2 0,3 2 17,3-6 0,7-3 0,5-4 0,3-1-258,3 0 0,3-3 1,-3-2-9,-1 0 1,-3-2-1,-2-3-724,-1-1 0,-6-3 1129,-2 0 0,1 1 0,-5 2 0</inkml:trace>
  <inkml:trace contextRef="#ctx0" brushRef="#br0">24560 8767 8284,'0'-21'0,"0"0"0,0 1 611,0 2 1,0 3 3501,0 4-3494,4 5 1,-2 3 0,1 7-315,-2 7 1,-1 4 0,0 7-131,0-1 0,0 5 0,0 1-230,0 0 0,0 4 1,0-3-1,0 2-802,0-2 0,0 2 0,0-4-125,0 1 1,0 0 0,2 3-188,1-2 0,-1-5 1169,6-2 0,-1 0 0,3-4 0</inkml:trace>
  <inkml:trace contextRef="#ctx0" brushRef="#br0">24666 9076 8284,'0'-11'1024,"0"1"-392,0-1 0,5 4 1,2 1-208,2 1 1,3-2 0,2 4 0,5 0-51,5 2 1,0 0 0,3-1-595,-1-2 0,-1 1 0,-4 3-1998,0 0 2217,-4 0 0,3 0 0,-4 0 0</inkml:trace>
  <inkml:trace contextRef="#ctx0" brushRef="#br0">24868 8714 8284,'-5'-10'72,"4"-1"1,-2 0-1,2 1 1,2 0 546,2 3 1,7-1 0,5 4-283,2 2 0,0 1 0,5 1 0,-1 0-132,0 0 1,-3 1 0,0 1-49,1 2 0,-3 8 0,1-1-68,-2 5 0,-2-2 0,-6 4 0,-3 1 89,-3 1 0,-1 5 0,0 1-86,0 1 1,-4-2 0,0 2 0,-2 0-171,-3 0 1,3-3 0,1 0-401,0-6 1,1 3-1,4-5-2,0 1 0,5-2 0,2-4-1978,3-1 2458,-5 1 0,5-5 0,-4-1 0</inkml:trace>
  <inkml:trace contextRef="#ctx0" brushRef="#br0">24953 8948 8284,'0'-10'226,"1"-1"0,3 0 128,3 1 1,3 3 0,1 0 324,4-2 1,-2 3 0,5 0-1,4 1-116,1-1 0,2 3 0,-4 0-1020,1 2 0,-5 1 1,0 0-2666,-2 0 3122,-5 4 0,-10 2 0,-6 5 0</inkml:trace>
  <inkml:trace contextRef="#ctx0" brushRef="#br0">25187 8576 8284,'0'-15'862,"6"3"418,5-2 1,-1 6-1,6 5-749,-1 2 0,1 5 0,4 4 0,0 2-531,2 4 0,11 8 0,0 5 0</inkml:trace>
  <inkml:trace contextRef="#ctx0" brushRef="#br0">25389 8980 8284,'-32'37'0,"-5"2"0,16-16 0,-1 0 0,-5 3 0,-3 1 0,-2 3 0,-1-1 0</inkml:trace>
  <inkml:trace contextRef="#ctx0" brushRef="#br0">24900 7767 8284,'5'-21'345,"2"1"0,7 2 0,4 5 0,1 5 19,-2 4 1,2 4 0,-6 4 0,-2 4 96,-3 5 1,-5 4-1,1 5-83,1 3 0,-4 1 0,3 2-324,-3-3 0,-1 1 0,0-1 0,0 0 73,0 1 0,0-5 1,0 2-100,0-4 0,2-6 1,4 1-1,6-4 84,3-3 0,3-2 0,3-5 61,1 0 0,3 0 0,-1 0-704,0 0 0,-7 5 0,-6 2 15,-2 2 516,-7 7 0,-11 10 0,-9 7 0</inkml:trace>
  <inkml:trace contextRef="#ctx0" brushRef="#br0">23209 7789 8400,'21'-22'127,"0"6"1,1 3 0,-1 4 0,0 6 167,1 2 1,-6 4 0,-3 3-1,-5 2 352,-4 4 1,-4 6 0,-4 0-444,-3 2 0,-3 5 0,-5-1 0,-2 1-17,-3 1 0,2-3 0,0 2-36,-1-3 1,7-4 0,3-2 33,3 0 0,4-2 0,6-5-15,7-2 1,10-2 0,11-5 1,6 0 0,8-3 1,4-2-291,2-1 1,-4 4 117,-2-2 0,-7 8 0,-2 2 0</inkml:trace>
  <inkml:trace contextRef="#ctx0" brushRef="#br0">19486 8076 11938,'0'-21'107,"5"-1"1,3 2 0,4 4 0,2 5 905,-1 6 1,-1 4 0,-3 2-639,-2 3 1,-2 6 0,-4 8-757,3 2 0,-3 5 1,3 1-1,-3 0-195,-1 0 1,0 0-1,1-2 328,3 1 0,-3-1 0,3-3 1,0-3 206,0 0 1,3-5 0,-3 0 478,2-5 1,-2-3-1,3-5 383,1 0 1,2-5 0,1-2-1,2-2-910,2-2 1,4 2-1,-2 2 152,3 3 1,6 3 0,2 1 0</inkml:trace>
  <inkml:trace contextRef="#ctx0" brushRef="#br0">15274 9257 8488,'-15'-5'66,"3"-1"0,-1-4 299,5-1 0,4-3 117,8 0 0,5-1 0,8 5 0,1-1 276,5 0 1,9 1-1,1-1-634,4 1 1,2 0-1,3 2 1,1 2-520,-1 1 0,0 2 0,-3 4-1013,-4 2 669,-7 3 1,-10 6-1,-10 3 290,-5 7 1,-10 0 0,-12 7 0,-6 0 232,-7 2 0,-5 1 0,-5-1 532,-1-3 0,-2 5 0,2-5 458,1-2 0,8-7 0,2-5 0,7-3 1480,6-4 1,10-2-1542,9-5 1,11-6 0,11-3-837,9-4 1,7-2 0,8 5-159,3-1 0,3 0 0,1 2 281,1 2 0,-1-3 0,0 5 0</inkml:trace>
  <inkml:trace contextRef="#ctx0" brushRef="#br0">14551 5288 8558,'-11'-32'209,"5"1"0,3 4 0,1 5 0,2 4 9,0 3 1,0 4-182,0 4 1,-4 1 0,-3-1 0,-3 2-236,0 1 0,-1-1 1,1-3-157,3 0 0,-2 0 1,2-6-1,-3-3 411,0 1 0,-1-4 1,0 1 134,1-5 0,-1-1 1,2-4-33,2-1 0,-3-4 0,3 2 1,-2-5 221,-2 0 0,-4-5 0,-2 4-236,1 1 0,-5-4 0,4 6 0,-5-1-58,-2 0 0,0 6 0,-4-1-171,-2 4 1,-2-1 0,-4 3-1,-6 1 65,-3 2 1,-4-1 0,1 0-14,0-2 1,-4 0 0,23 14 0,0 1 0,-2-1 0,1 1 38,-1-1 1,0 0 0,-2 2 0,0 1 0,-2-1 0,0 0-71,1-1 0,-2 1 0,-2 1 0,0 1 0,0-1 0,1 1 91,-1 1 1,1 1 0,-1 0 0,0 0 0,1 1 0,1 0 0,-1 0 0,0 1 8,0-1 0,0-1 0,3 1 1,1-1-1,-3 0 0,1 1-20,1 0 0,1 0 1,2 0-1,-1-1 1,-1 2-1,1 0 1,-1 0-1,1-1 42,0 0 1,0 1 0,1 1 0,0 0 0,-21-5 123,3-1 1,1 2 0,8-1-217,5-1 0,4-2 0,11 1 0,2 1-747,4 0-551,2 6 599,6-7 0,6 9 0,9 0 854,4 6 0,3 3 1,5 2-1</inkml:trace>
  <inkml:trace contextRef="#ctx0" brushRef="#br0">12275 3852 8558,'15'-22'-94,"-3"2"1,3 1 298,0 2 1,-2 2 0,4-1 961,-2 1 0,0 0 0,-5 5 1156,1-1-1966,-5 0 1,-4 7-635,-9 4 0,-6 10 1,-12 12-86,-3 5 0,-8 5 0,-1 3 0,-1 3-149,2 0 1,3 2 0,2-4 126,3-2 1,3 2 0,9 0 184,5-2 1,5-2 0,10-3-32,6-5 0,8 4 230,14 0 0,9 7 0,3 3 0</inkml:trace>
  <inkml:trace contextRef="#ctx0" brushRef="#br0">15529 11193 11373,'-27'0'93,"6"-1"0,7-1 1,3-3 1312,4-1 1,3 4-776,8-2 1,7 3 0,6 0-1,6-1-150,5-2 0,2-3 0,9 2-380,1-1 0,2 0 0,4-2 1,4 1-357,2-1 1,-3 2 0,-3 0-700,-3 1 0,-4 2 0,-3 3-74,-7 0 0,-6 6 1,-16 5-1,-6 8 251,-7 5 1,-10 9-1,-14-1 748,-4 1 0,-5 0 1,-6-1 30,-1 0 0,19-15 0,1 0 1,-24 16-1,4-3 1473,5-3 0,4-6 0,6-4 2085,3-2-2614,11-5 1,18-6 0,18-5-615,11-2 1,11-3 0,10-5-1,5 1-339,-26 4 1,0 1 0,1 0 0,-1-1 0,1 1 0,0 0-1084,-1-1 0,0 1 808,26-1 1,-25 3 0,0 1 0,28 2 0</inkml:trace>
  <inkml:trace contextRef="#ctx0" brushRef="#br0">16816 11438 8576,'0'-27'251,"-3"-3"0,-1 6 1,2 1-1,1 4 1020,1 5 1,0 6-827,0 8 0,0 8 1,0 17-1,0 3-3,0 3 0,4 7 0,4 3-217,1 4 0,2 5 1,-1-3-19,1 1 0,4-1 1,3 2-75,2 2 1,5 3 0,1 0 0,0-6 28,0-3 1,2-8 0,-3-5 33,-1-6 0,-7-10 0,-2-5 290,-4-6 0,-3-9 0,-3-3 28,0-3 1,-1-1-1,-4-2-59,0-2 1,0-2 0,0 2-385,0 2 0,0-2 1,0 1-1,0 0-46,0-2 0,1 1 1,1-4-122,2 1 0,1 2 0,-3-3 0,3 0-9,1-3 0,-3 0 0,4-4 57,1 0 1,-2-1-1,0-5 40,-1 0 0,2-3 0,-2-2-40,1-1 0,-4-3 1,2-6-13,-3-3 1,-1-6-1,0 2 1,0 24 0,0-2-60,0 0 1,0-2 0,1-4-1,1-1 1,0 1 0,0 0-26,-1-2 0,0 0 1,0-1-1,1 0 0,-1 1 1,1 2-1,1-1 0,0 0 128,0-1 1,0 0 0,1 7 0,0 0 0,-1 1 0,-1 1 294,4-22 1,0 11-1,1 7 7,-4 6 1,0 8-516,0 6 0,0 5-557,4 3 0,-4 2 1,4 5-277,2 0 1,0 1-1,2 2 31,-1 0 0,1 4 0,0-2-245,-1 1 1384,1 1 1,0 8 0,-1 2 0</inkml:trace>
  <inkml:trace contextRef="#ctx0" brushRef="#br0">17263 10544 17892,'-15'-21'-1092,"4"4"1,-1 3-1,5 2 1,2 2 1701,3-1 0,1 1 0,2-1 314,3 0 1,0 4 0,5 0-1,-2 0 73,1 1 0,5-2 1,2 3-494,2-1 1,-3 4-1,4-3 1,1 2-119,1-1 0,2 0 0,3 4-334,3 0 0,4 0 0,4 0-74,3 0 0,7 0 0,5 0 1,4 0 58,6 0 0,-30 0 1,1 0-1,2 0 0,1 0 11,2 1 1,0-2 0,3 1 0,1-1 0,3 0 0,0-1-195,2-2 0,1 1 0,1 0 0,0 0 0,3-1 0,0 1 0,3-1 1,0 1 153,1 0 0,1 0 0,-17 0 0,2 0 0,-1 0 0,2 2 0,-1-1 0,0 1-168,0-1 0,0-1 0,-1 2 1,20-1-1,-1 1 0,0-1 0,-1 1 196,1 0 1,-1 1 0,2 0 0,0 0 0,-1 0 0,-1 0 45,-2 0 1,0 0-1,1 0 1,0 0 0,-1 0-1,0 0 1,1 0-1,0 1 31,2 0 1,-1 1 0,-2 0 0,-2 1-1,4 1 1,-1 0-31,-1 0 1,0-1 0,0 1 0,1 0-1,2 1 1,1 0-30,-19-1 0,1-1 0,-1 1 0,17 1 0,0 0 1,-18-1-1,1 0 0,0-1-4,-1 1 0,0-1 1,0 1-1,0-1 0,0 1 1,1-1-1,0 1 0,1-1 1,0 1-1,-1 0 0,-1-1 1,1 1 73,18 1 1,0 0 0,-1 0 0,0 0 0,-4-1 0,0-1-563,1-1 1,0-1 0,1 2 0,-2-1-1,-2 0 1,-1 0 375,-3-1 0,0 0 0,-2 0 1,0-1-1,-7 0 0,0 0 1,-1 0-1,1 0 386,-1 0 1,-1 0 0,0 0-1,0 0 1,-2 0 0,1 0-113,-2 0 1,-1 0 0,-1 0-1,0 0 1,28 1-19,-3 3 0,-3-3 0,-2 3 0,-3-3-134,-7-1 0,-4 0 1,-6 0-73,0 0 0,-10 0 0,-4 0-1004,-5 0 463,-2 5 0,-5-3 1,-4 6 552,-4 4 0,0-6 0,-2 3 0</inkml:trace>
  <inkml:trace contextRef="#ctx0" brushRef="#br0">18582 11693 8257,'-11'-21'203,"4"0"1,1 1 0,2 1 0,1 2 513,2 2 1,0-2-1,-1 6 1,-2 1 2528,2 1-2466,0-1 1,1 9-1,-1 5-367,-2 4 1,0 7 0,1 3-32,0 2 0,-4 3 0,2 1-171,-1 5 1,2 1 0,-1 2 0,0 0-18,2 0 1,-1 4-1,-1-1 21,-1-1 0,4 0 0,-3-3 1,1 3 38,1 1 1,-4-7 0,3 0-300,2-8 1,1-5-1,1-4-178,0-1 0,1-4-690,2-2 0,5-3 0,6-2 913,3-3 0,8-2 0,2-4 0</inkml:trace>
  <inkml:trace contextRef="#ctx0" brushRef="#br0">19071 11938 8334,'-10'0'153,"-1"-5"1,0 0 419,1-1 0,3 0 1,0 3 511,-2 0 0,5-2 300,0 2 209,3 1-1066,1-2 0,1 4-65,3 0 0,-2 3 0,5 1 0,1-2 115,2-1 0,4-1 0,1 0-351,2 0 0,1-1 0,4-1-264,3-2 0,-2-3 0,7 2-46,3-1 0,4-1 0,6-3-148,4-1 0,-3 4 0,5 0 0,-2-1-32,-2-2 1,-5 1 0,-3 0 158,-4 2 1,-8 5 0,-12-3 733,-5 0-52,2 4 1,-10-3-800,0 4 0,-4 1-1207,-3 2 1,2 3-536,5 5 0,0-1 0,0 1 1963,0 0 0,5 4 0,1 2 0</inkml:trace>
  <inkml:trace contextRef="#ctx0" brushRef="#br0">19486 11683 8376,'-5'-21'135,"1"-1"1,-3 2 0,2 2 4047,0 4-3523,4 2 1,-4 8-1,5 4 1,0 6-204,0 3 1,0 5 0,0 2-124,0 0 1,1 3 0,2 5-1,0 1 147,0-2 0,-2 3 0,-1 0-72,0 1 0,3 2 0,1 2 0,-2-2-153,-1-1 1,-1-4-1,0 2 20,0 0 0,0-5 0,0 2-93,0-4 1,0-6-1573,0 1 91,0-7 1,5-2 0,3-5 1297,5 0 0,4-5 0,4-1 0</inkml:trace>
  <inkml:trace contextRef="#ctx0" brushRef="#br0">20816 11598 8526,'0'-7'576,"0"0"0,1-2-421,2 0 1,0 2 0,4 1 162,1 1 0,-2 1-67,1 4 0,-5 2-158,2 1 0,-11 3 1,-5 5-1,-4-1 62,-7 1 0,-2-4 1,-4 0-3,0 2 0,1-1 0,-4-1 33,0-4 0,1-1 0,3-4 196,3-1 0,3-4 1,3-7-1,5-5 160,7-5 0,5-4 1,7-8-328,6-3 1,9 1 0,8 1-325,3 0 0,6 6 0,2 6 0,2 3-408,2 1 0,-2 9 1,-1 5 264,-1 4 0,-5 4 1,1 4 366,-6 6 0,-4 9 0,-7 9 0,-4 6 333,-2 4 0,-6 6 0,-3 1 296,-2-1 0,-9 0 0,-5 0 108,-6 1 1,-4 0 0,-9-4-275,0 1 1,-1-2 0,-2 0-386,0-2 0,-3-6 0,5-1 0,3-6 100,3-4 1,7-5 0,6-3-2039,2-2-4937,6-2 6682,2 1 0,13-1 0,3 1 0</inkml:trace>
  <inkml:trace contextRef="#ctx0" brushRef="#br0">21401 11991 8432,'-11'-16'586,"-2"0"623,2 6 1,3 3-361,8 0 0,5 4 1,2 0-1,4 2-6,3 1 0,-1-4 0,6 0-470,3 2 1,1 1-1,5 1-157,1 0 0,2-4 0,1 1-175,0 0 1,1 1 0,1 0-143,2-2 1,-1 1-1,-3 1-317,0-1 0,-5 2 1,-2-3-1,-2 3-961,-2 1 1,-5 0 68,-1 0 1,-7 0 0,-2 1 1309,-2 3 0,-9 2 0,-7 4 0</inkml:trace>
  <inkml:trace contextRef="#ctx0" brushRef="#br0">21677 11747 8784,'-10'-16'671,"0"4"0,2-1-1962,1 5 2021,4 3 1,-1 10 0,4 3 0,0 4 448,0 2 0,0 7 0,0-1-506,0 3 1,-4 6 0,1-3 0,0 0 78,2 0 1,1 2 0,0-2-283,0 1 0,0-3 0,0 2-251,0 0 1,0-5-1,0 2-384,0-4 0,0-3 1,0 2-1,0-4-1199,0-2 0,1-5 0,3-1-464,3-1 1,2 2 1827,2-4 0,4 1 0,2-4 0</inkml:trace>
  <inkml:trace contextRef="#ctx0" brushRef="#br0">22635 11534 8478,'0'-27'192,"0"-3"0,0 5 0,0 2 1,2 0 603,5 2 1,5 1 0,9 2 0,2 4-170,1 2 0,9 3 1,9 1-346,3 5 0,4 3 0,-1 5-64,0 5 1,-7 10 0,0 9 0,-7 2-182,-7 0 1,-13 5 0,-7 1-725,-4 0 1,-9 1-1,-6 2 644,-8-1 0,-11-4 0,-9 0 183,-5-2 1,-3 2 0,22-19-1,0-1 196,-24 13 0,3-6 1,5-3 674,3-1 0,9-10-810,8-1 1,13-4 0,14-3-384,11 0 0,10 0 0,10 0 87,3 0 1,3 3 0,2 2 33,-2 1 0,2 4 1,-10 5 389,-3-2 1,-5-2 0,-9 0 0,-7 0 558,-5-1 0,-16 4 0,-10 2-475,-12 0 0,-12 1 0,-4 2 1,-3-3-294,-2 0 0,-1-2 1,-1-3-872,1-1 0,11 0 1,0-2-586,9-1 0,6-5 0,12 2-2645,3-3 3981,6-6 0,13 0 0,7-6 0</inkml:trace>
  <inkml:trace contextRef="#ctx0" brushRef="#br0">23411 11576 8520,'-5'-21'0,"-1"1"1922,-4 2 1,3 9 0,0 10-768,-2 8 0,-4 7 0,-2 7-584,-2 6 1,1 0 0,-2 10 0,4 2-375,2 0 0,6 3 0,3 1-399,1 1 1,8 0 0,5-4-774,6 1 0,9-5 0,4-5-109,5-7 1,5-7 0,-2-12 790,-1-3 1,4-12 0,-7-3 822,-3-5 1,-14-3 0,-10-4 0,-5-3 378,-6-2 1,-11 5 0,-11-1 79,-7 5 1,-5 4-1,-6 4-547,-2 1 1,-1 4-1,-3 2-808,4 3 0,8 2 366,6 3 0,0 6 0,5 7 0</inkml:trace>
  <inkml:trace contextRef="#ctx0" brushRef="#br0">23900 11779 8372,'-6'-32'305,"4"8"1,10 5 0,10 5 0,9 6 0,9 1 1191,6 1 0,1 3 1,3 0-1,-4 3-1757,-3 3 1,-2 4 0,-6 6 0,-3 3-995,-3 0 0,-12 2 0,-6 3 386,-5 1 868,-6 4 0,-12 1 0,-6 5 0</inkml:trace>
  <inkml:trace contextRef="#ctx0" brushRef="#br0">24081 12013 8372,'-26'15'0,"5"-3"0,0 1 879,5-5 1,10 0 458,6-4 1,11-2 0,10-5 0,8-4 635,5-3 1,0 0 0,6-1-1339,4 0 1,0 1-1,3 0-1710,-3 3 0,1 2 0,-8 5 1074,1 0 0,-1 0 0,-5 0 0</inkml:trace>
  <inkml:trace contextRef="#ctx0" brushRef="#br0">24794 11991 8434,'0'-10'328,"1"-1"240,2 0 0,-1 4-1861,1 0 1293,3 5 0,0 2 0,5 6 0</inkml:trace>
  <inkml:trace contextRef="#ctx0" brushRef="#br0">24772 11981 6440,'6'-6'0,"-1"1"0</inkml:trace>
  <inkml:trace contextRef="#ctx0" brushRef="#br0">22666 13300 8449,'0'-26'94,"-3"4"0,-1-2 1,2 5-1,2 6 1084,4 5 1,-2 0 0,5 4 0,0 3-354,-1 3 0,3 9 0,-3 8 1,1 4-492,1 6 0,-3 3 1,4 3-1,-2 4-93,1 3 1,2 0 0,1 1-116,4-1 1,-4 1 0,4-1-227,-4 1 1,0 2-1,0-4 1,-1-7-134,1-6 1,0-11 255,-1-2 0,0-10 0,-2-6 92,-1-8 1,-3-7 0,1-5-93,0 0 0,3-5 0,0-2 0,1-3 5,2-1 0,-1 0 0,1-1-8,0-3 0,-2 2 0,0-4-139,2 2 0,-3-8 1,7 1-16,-4 0 0,0-7 0,1-2 0,1-5-69,-6 28 1,0-1 0,11-26 0,-4 1 138,-1 4 1,2 9 0,-1 6-1,-2 4 510,-3 4 1,0 6-14,-2 8 1,-1 4 17,1 3 1,0 2-303,4 5 1,-4 5-1,0 2-243,1 2 0,2 2 0,2-1 0,1 1-51,1 0 0,9-1 0,2 1 132,5 0 1,11-6-1,5-1 173,5-3-1,-21-1 1,1-1 0,2 0 0,-1-2-64,3 0 1,-1-1 0,-1 0 0,0-1 0,1 0 0,0-1 0,-2 1 0,1 0 19,-1-1 0,-1 1 0,19-4 0,-7 0 74,-8 2 0,-13 5-491,-4-2 1,-10 4-1,-5 4-924,-6 3 1,-4 4 0,-6 3-981,-1 3 0,-4 5 2205,4 3 0,-9 2 0,0 5 0</inkml:trace>
  <inkml:trace contextRef="#ctx0" brushRef="#br0">23496 13417 8457,'0'-27'145,"0"-3"0,1 6 255,3 0 0,2-1 1,4 3-1,1 2 829,0-1 1,-1 7-1,1 2 358,0 4 1,-1 7-1124,1 1 1,-5 9 0,-3 10-282,-2 5 0,-5 3 1,-3 5-224,-3 0 0,3 3 0,1 1-165,1-2 1,2 3 0,3-2-1,0 0-344,0-2 0,1-1 1,3-3 171,3-4 0,8-2 0,6-13 178,7-4 1,7-5 0,4-5 0,4-7-51,3-6 0,-3-3 0,2-1 145,-5 0 1,-4 1 0,-9 1 113,-6 1 0,-4 5 625,-6-1-635,-6 7 0,-9 2 0,-8 5 0</inkml:trace>
  <inkml:trace contextRef="#ctx0" brushRef="#br0">23922 13396 8428,'-11'-16'-128,"1"5"1,2-4 0,1 4 1255,-1 0 0,-2 5 293,0 3 0,4 6 1,2 4-715,3 3 1,-2 5-1,-1 3 1,2 2 100,0 1 1,2 4-1,0 1-198,0 1 1,0 2 0,0 4-158,0 2 1,4-2-1,1 4-431,1 0 0,-3-3 1,3 4-1,0-2-803,0-1 0,-3-7 0,3-3-440,-1-3 0,2-2 0,-2-3-347,1-6 1,-3-6-423,4-5 0,2-1 1990,5-2 0,-2-13 0,3-6 0</inkml:trace>
  <inkml:trace contextRef="#ctx0" brushRef="#br0">24230 13396 10582,'-7'-17'1212,"0"4"-297,-1 5 0,2 3 0,-1 6 0,-3 4-9,-3 6 0,0 4 0,-3 8-192,0 2 0,3 2 0,6 5 0,4 0-446,1-1 1,2 1 0,3 0-585,4 0 1,8-5-1,11-2-144,1-2 0,6-7 0,6-3 0,3-6-188,0-7 1,1-4 0,-2-9 216,-2-5 0,-4 0 0,-11-7 858,-6 3 1,-10-3-1,-6 0 1,-8 3 789,-9 3 1,-8 0 0,-7 5-730,-4 1 1,0 6 0,-5 3-1139,-1 3 1,3 1 0,3 1-1474,4 3 0,4 3 2123,5 7 0,4 2 0,2 6 0</inkml:trace>
  <inkml:trace contextRef="#ctx0" brushRef="#br0">22113 13481 8566,'-26'5'-353,"4"-4"1,-3 2 0,3-1 0,0-2 1451,1 0 0,4 0 1768,3 0-1961,7 0 1,19 0-1,10-2-309,6-1 1,1-2 0,4-3-287,3 1 0,2 0 0,4-3 0,-1 2-326,-1 1 0,-3 5 0,-4-2-829,-1 3 1,1-3 0,-8 1-220,-1 0 1,-8 7-1,-5 4-70,-6 5 0,-13 5 0,-9 6 1133,-9 0 0,-7 11 0,-10-2 0</inkml:trace>
  <inkml:trace contextRef="#ctx0" brushRef="#br0">22103 13715 8563,'-26'15'229,"3"-3"442,-2 2 0,10-3 6,8-4 1,7-2-1,12-5 190,2 0 1,6-5 0,6-2-240,1-2 0,3-2 0,4 2 0,2 0-873,-2 2 0,-2 4 245,-4-4 0,3 4 0,-4-2 0</inkml:trace>
  <inkml:trace contextRef="#ctx0" brushRef="#br0">14689 6522 11724,'11'-15'-268,"-4"2"0,-1-4 0,0 2 0,-2 2 65,1 1 1,2 2 0,-3-2-1,-1-1 166,2-1 0,-4-1 0,4 6 1,0 1 89,2 1 0,-1-1 1,1-3 16,1-4 1,1 4 0,2-5 0,-2 2 55,-1 0 0,1 0 261,-2 3 0,1 0-95,-1 1 1,3 3 52,-3 0 0,-1 4 152,1 0 0,0-2 140,4 1 0,-4-3-216,0 4 0,-4-1-254,5 4 1,-7 1-1,-1 4-84,-6 6 1,-10 5-1,-5 10 1,-7 5-33,-6 3 1,-5 8 0,16-22 0,-1 1-88,0 1 0,-1 1 0,-2 2 0,-1 1 0,-1-1 0,-1 0-88,-1 1 0,-1 0 1,-4 0-1,1 0 1,-1-1-1,1 0 230,-2 1 1,0-2-1,2-1 1,0 0-1,0 1 1,0 1-1,0-2 1,1 1-39,1-2 1,0 1-1,2-1 1,1 1-1,0-1 1,-1 1-108,1 0 0,-1 0 1,-1 2-1,-1-1 1,1-1-1,0-1 0,2-1 1,1 0-111,1-3 1,0 0 0,2-1 0,-1 0 0,1-1-1,0-1 123,-23 17 0,1-4 1,6-4 152,-1-1 1,5-2 0,3 0 26,2 1 1,6-2-1,3-1 1,4-3-131,2 0 1,5-3-1,0-5 56,5-1-1190,-1-5 589,7 3 0,2-5-729,7 0 0,3 0 639,1 0 1,-1 0-1,1 0 535,-1 0 1,-2-1 78,-1-3 1,-5-2-1,2-4-291,-3-1 1,0-1 0,1-1 614,2-1 1,-1 0 0,-1 2 307,1-2 0,-1 6-1,4-3 1,-1 2 1279,-3-1-1475,4-1 1,-3 6 0,3 3 0,-2 7-363,-1 6 0,-3 8 1,-3 1-193,0 3 1,-1 6-1,4-4 31,0-2 0,0-1 1,3-5-1,4-3 221,7-2 1,14-6 0,9-2 128,7-3 1,5-7-1,8-5-375,-27 4 1,0-2 0,2-1 0,-1 1 0,0 0 0,1 0 0,25-5-2654,-7 2 2622,-7 6 1,-21 11-1,-2 7 1</inkml:trace>
  <inkml:trace contextRef="#ctx0" brushRef="#br0">4265 11928 8987,'-6'-5'-580,"-2"-1"0,3-5 0,1 1 291,-1-1 279,1 5 1,0 1-1,-2 5 1</inkml:trace>
  <inkml:trace contextRef="#ctx0" brushRef="#br0">1978 12906 8805,'0'-15'-136,"0"-2"1,0-3-1,0 1 1,0 2 1096,0-2 0,2 3 1,0 2-1,3 4-228,1 3 0,-3 2 1,4 6-295,1 3 1,-2 4-1,1 8 1,2 7-149,0 3 1,5 7 0,2 6-126,0 2 1,-2 7-1,4 0 1,1 2 0,1-1 0,1 5 0,-10-26 1,0 0-92,10 28 0,1-2 0,2-2 0,1-3 72,-1-7 0,-2 0 1,-1-9 20,1-6 1,-2-2 0,-1-11 127,-2-1 1,-4-2 0,1-4 0,-2-5-2,-1-4 1,0-4 0,-1-6-70,1-2 0,-1-7 1,0-8-1,-2-3-145,-1-3 0,-1-8 0,2-6-127,0-3 1,-1-6-1,-2 27 1,0-1-149,1-2 1,-1-2 0,-1 0 0,-1-2-1,0-5 1,0-2 0,0-1 0,0-1-200,0-1 1,0 0 0,-2-3 0,0-1 0,1 0 0,1-1 204,-1-1 0,1-1 1,-3-3-1,1 0 1,1 3-1,-1 0 143,0 3 0,-1 0 0,0 2 0,0 1 0,1 2 0,0 0 79,0 0 1,1 1 0,0 0 0,1 0 0,1 4 0,0 1 0,0 4 0,-1 0 67,2 3 1,-1 2-1,0-25 1,1 0-98,0 3 1,-4 5 0,2 3-209,-1 2 0,-1 3 0,1 2-278,2 4 0,-1 3 1,-2 3-1,2 6-330,0 4 0,6 5 1,-2 6-1,2 5-2404,2 2 3214,4 5 0,2 0 0,4 7 0,0 2 0</inkml:trace>
  <inkml:trace contextRef="#ctx0" brushRef="#br0">2723 11193 13023,'-6'-21'-458,"-2"0"1,4 0 0,2-1 253,1 1 1,4 3-1,2 2 1110,1 0 0,0 1 0,3 2 0,1-1-139,1 1 1,4 1 0,-1 1 0,4 1-425,2-1 0,4 2 0,4 1-348,2 5 1,1 2 0,9 1 45,4 0 1,0-1-1,7-2 1,3 0-167,5 0 1,-25 1 0,2-2-1,2 1 1,1-1-124,2 0 1,2-1 0,3 0 0,1 0 0,0 1 0,2 0 242,1 0 1,1 1 0,5 0 0,1 0-1,1-1 1,2 1 0,-19 1 0,0 1-1,0 0-2,-1 1 0,1-1 0,-1 1 0,2 0 0,0 0 0,0 0 0,0 0 0,0 0 0,0 0 5,1 0 1,0 0 0,1 0 0,1 0 0,0 1 0,0-1 0,-2 1 0,1 0 0,-1 1 0,-1 0 0,0 0 0,0 1-12,-1 0 0,0 0 1,-1 1-1,19 3 1,-1 1-1,-1 1 1,1 1-310,-1 1 1,-1 1 0,-4-1 0,0 1 0,0 1 0,-1 0 179,-2 0 1,0 0 0,-3-2 0,0 0-1,-1 1 1,0 0 0,-2-2 0,-1-1-32,-3-2 1,-1 0 0,-3-1 0,0 0 0,-5-1 0,0-1 66,27 4 1,-7-4-1,-7-5 176,-11-2 0,-8 0 0,-7-4 0,-4-1 285,-4-2 0,-5 0-203,-4-1-152,0 0 0,0 1 0,0-1 0</inkml:trace>
  <inkml:trace contextRef="#ctx0" brushRef="#br0">3531 12651 8283,'-4'-38'-83,"2"2"1,-1 5 0,2 1 0,2 3 1033,2 1 1,0 2-1,3 7 355,-2 3 1,0 2-657,-4 1 0,0 6 1,0 7-452,0 7 0,-5 8 0,-2 7 0,-3 5 166,-5 1 1,4 8-1,-5 4-59,1 3 0,3 9 0,-1-1-91,5 2 1,3 2 0,5 0-359,0-1 1,2-2 0,5-3 0,9-5-102,6-7 1,9-6-1,6-4-173,0-5 1,-1-6 0,2-4 0,0-3-735,-1-4 0,-2-1 0,-1-2 1151,-5 3 0,2 2 0,-4 2 0</inkml:trace>
  <inkml:trace contextRef="#ctx0" brushRef="#br0">4265 12428 9928,'-10'-17'-207,"4"-2"0,2 5 3301,3 1-2266,1 6 1,4 7-1,-1 8-184,-1 5 1,3 4-1,0 5 1,0 4-43,-1 6 0,5 5 0,-3 5-394,-1 1 0,4 4 1,-5 3-418,2 2 0,-2 1 0,2-1 0,0-2-374,0-4 0,1-1 1,3-5-594,1-6 0,0-9 0,-1-3 1161,1-3 0,4-6 0,2 3 0</inkml:trace>
  <inkml:trace contextRef="#ctx0" brushRef="#br0">4531 12917 8448,'0'-11'295,"1"-3"0,4 1 679,6 4 1,5-2 0,9 5-350,3 0 1,1 0-1,2 4 250,2-2 0,1-3 1,-2 3-427,0-2 1,3 2 0,-1-3 0,-3 0-493,-5 1 1,-5 1-1,-3 4-601,-4-2 1,-2 1-802,-1-1 1445,-5 6 0,3 3 0,-3 5 0</inkml:trace>
  <inkml:trace contextRef="#ctx0" brushRef="#br0">5308 12481 8388,'-6'-21'170,"1"-1"1,5 2 0,0 2 0,0 4 1327,0 2 1,4 2 1286,-1-1-1443,5 0 0,-2 6-1018,5 1 0,-4 9 1,-1 4-1,0 7 0,0 4 1,-3 3-1,3 9-51,-1 0 0,3 5 0,-2 2-29,0 2 1,3 2 0,-3-1 0,1 1 108,1-1 0,-3 3 0,3-1-105,-5-2 1,-1-5 0,1-1-105,0-8 1,1-5 0,-4-6-231,0-2 1,0-10-1077,0-5 1,3-1 0,2-6-418,1-1 0,-2 0 1,3-1 1578,1 2 0,-3 0 0,-1-3 0</inkml:trace>
  <inkml:trace contextRef="#ctx0" brushRef="#br0">5680 12438 8523,'0'-15'371,"1"2"1,3-2 37,3 3 0,7 3 0,2 11 285,1 1 0,3 8 1,-2 7-36,2 2 1,-2 6-1,-1 2 209,2 3 1,1 2-1,0 1 1,-2 2 57,-4-2 0,-2 3 1,-2-1-191,-3 2 0,-3 0 1,-4 1-547,0-4 1,0-2-1,-1-2 1,-2-1-54,-4-2 1,-6-8 0,-2 0-651,2-3 1,5-7-1,2-2-3377,2 0-227,-5-3 4117,8-1 0,-4-4 0,5 0 0</inkml:trace>
  <inkml:trace contextRef="#ctx0" brushRef="#br0">6541 12864 8427,'-5'-17'0,"1"3"1272,3 2 0,9 5 1,3 1-500,1 2 0,-1 0 1,1 3-400,2-3 1,-1 3 0,5-2 0,1 1-110,1 2 1,1-1 0,1-1-157,-1-2 1,0 1 0,0 3 7,1 0 1,-1 0 0,0 0-177,1 0 1,-2-4-1,-1 1-274,-2 0 0,0 2 1,2 1-1,-2-1-163,2-3 0,-3 3 0,-2-2-1183,-2 1 0,-2 4 1679,1 1 0,-5 3 0,-1 5 0</inkml:trace>
  <inkml:trace contextRef="#ctx0" brushRef="#br0">6744 12598 8284,'-11'-21'770,"5"4"-118,2 3 1,3 8 54,1 6 1,0 5 0,0 6-1,0 4 403,0 2 1,0 8-1,0 4-304,0 1 0,0 2 0,0 1-298,0 3 1,0-3 0,0 4-396,0-1 1,0 1 0,0 2 0,0-2-568,0-1 1,0-2 0,0 3-819,0-4 1,0 0-1,1-7 1,3-1 1271,3-2 0,3 5 0,0-6 0</inkml:trace>
  <inkml:trace contextRef="#ctx0" brushRef="#br0">7616 12438 8889,'-6'-33'522,"1"-1"1,7 9 0,7 1-1,7 3 429,7 3 0,7 1 0,1 5 1,5 4 14,1 2 1,1 2 0,2 5-383,-1 3 0,-4 6 0,0 9 0,-2 5-312,-1 4 0,-9 4 0,-6 3-117,-4 0 0,-7 5 0,-3-1-55,-6 3 0,-9 0 0,-9 1-114,-6-1 1,-8 2-1,-4 0-62,-3-2 0,4-1 1,3-11-1,3-2 603,4-7 0,3-2 33,7-9 0,10-3-576,11-10 0,13-3 1,13-5-1,6 1-805,4-1 0,3-3 0,4 0-58,4 1 0,1 1 1,-1 1-280,0 1 1,-6-1-1,0 0 1,-5 2 1157,-3 2 0,-5-3 0,-5 4 0</inkml:trace>
  <inkml:trace contextRef="#ctx0" brushRef="#br0">8520 12885 8379,'-4'-11'2264,"1"1"-2264,-1 4 0,5 1 1419,3 5 0,2 0 0,4 0 0,1 0-372,0 0 0,1 4 0,2-1 0,3 0-644,4-2 1,0-1 0,0 0-252,0 0 0,4 0 0,0 0-282,-1 0 0,-2 0 0,-1 0-490,1 0 0,-1-4 0,-1 1 0,-2 0 620,-4 2 0,2 1 0,1 0 0</inkml:trace>
  <inkml:trace contextRef="#ctx0" brushRef="#br0">9179 12321 8992,'-10'-21'1083,"4"1"230,2 2 0,3 9 0,1 10-790,0 8 0,4 7 1,-1 5-1,-1 1 479,0 3 0,1 6 0,2 4-525,1 0 0,0 1 0,2 1 0,-1 2-149,1 5 0,1-2 1,-1 4-210,-1-2 1,1-1-1,5-2-133,1-2 1,1 0 0,-4-7 0,2-5-1190,2-3 1,0-8 0,-2-1-1396,1-4 1,0-5 2601,-3-2 1,4-8-1,2-2 1</inkml:trace>
  <inkml:trace contextRef="#ctx0" brushRef="#br0">9754 12300 8486,'0'-17'0,"1"3"0,2 7 1240,5 4 0,9 7 0,6 7-325,3 5 0,-3 9 0,2 5 0,-1 3 405,1 2 0,-3 7 0,3-1-706,-3 4 0,-5 2 1,-3 0-436,-2 2 0,-6 2 0,-4 0-420,-4-2 1,-6-2-1,-10 1 1,-7-1-1224,-5-2 1,-3-1-1,-1-3-3765,-1-2 5229,-6-2 0,4-3 0,-6 1 0,1-1 0,-1 1 0</inkml:trace>
  <inkml:trace contextRef="#ctx0" brushRef="#br0">7446 12396 11429,'-28'0'159,"6"-4"1,5 1-1,2 3 1,2 7 802,1 10 0,0 9 1,-1 10-1,-1 4 0,2 5-714,4 5 0,3 2 1,8 1-1,4 0-853,7 0 1,10-4 0,6-3-444,8-2 1,4-2 1009,-17-20 0,3-1 0,-1-2 0,1 0 0,4-1 0,0 0 0</inkml:trace>
  <inkml:trace contextRef="#ctx0" brushRef="#br0">10307 12906 8395,'-17'-4'722,"-2"-1"-63,5-2 0,5 7 0,5 7-54,3 2 1,2 2-1,3 0-169,3-1 1,3-3-1,3-1 1,3 0-108,0 0 0,2-3 1,3 0-61,1-2 1,2-1 0,1 0-264,-1 0 1,2-1-1,0-2 1,1-3-943,3 0 0,-3-3 1,0 5-2802,-1-2 3737,-1 3 0,1-6 0,1 3 0</inkml:trace>
  <inkml:trace contextRef="#ctx0" brushRef="#br0">10466 12726 8456,'-10'-17'361,"0"2"46,3 4 1,2 6 0,5 6 673,0 9 1,4 5 0,1 8 0,1 0 201,2 2 0,1 8 0,2-1-1098,0 1 1,-1 0-1,1 1-211,0 1 0,-1 3 0,1 4-858,-1 1 0,1 1 1,0 1-1,-1 1 884,1-1 0,0-2 0,-1 0 0</inkml:trace>
  <inkml:trace contextRef="#ctx0" brushRef="#br0">11275 12502 8502,'-22'-5'0,"6"1"0,3-2 1321,5 6 0,-3 10 1,0 13-441,-5 8 1,-4 5-1,0 8 1,1 2-68,1 4 0,5 6 1,6-26-1,1 0-543,-2 29 0,5-29 1,1 1-1,3 26-226,3-2 0,6-1 1,9-6-203,5-5 1,3-8 0,5-9 0,1-6-33,3-3 1,0-7-1,3-4-597,-3-1 0,-3-1 0,0-4-432,2 0 1,-6-5 1217,-1-2 0,-4-3 0,-3 0 0</inkml:trace>
  <inkml:trace contextRef="#ctx0" brushRef="#br0">11721 12672 8347,'-15'-15'2626,"8"8"-1836,-2 7 0,9 13 0,0 12-105,0 3 1,-4 3 0,0 1 0,2 0 426,1 0 1,6 1-1,2 2-1181,2 4 1,5-2 0,1-1-860,-2 1 0,2-3 0,-1 5-323,-1 2 0,-1-5 1251,-1 0 0,-1-3 0,1-1 0</inkml:trace>
  <inkml:trace contextRef="#ctx0" brushRef="#br0">11977 13141 8397,'10'-22'170,"10"4"0,6 2 227,8 1 1,9 0 0,8 6 777,1 2 0,-1-1 0,-9 4-508,1 2 1,0-3 0,-2 1-633,-2 2 0,-4 1 0,-7 1 0,-6 1-2028,-3 3 0,-7-2 1993,-2 5 0,1-5 0,-5 3 0</inkml:trace>
  <inkml:trace contextRef="#ctx0" brushRef="#br0">12636 12757 8267,'-10'-16'0,"4"-4"2783,-4 8-2017,9 1 0,-4 11 1,5 9-261,0 4 1,0 3-1,1 7 1,2 1 926,0 5 1,4 2 0,-2 0-963,1 1 1,-2 4 0,3 1-508,1 0 0,-3-1 1,-1 2-1,0 1-1001,0 2 0,-1-5 1,-3 1-156,0-6 0,0-1 1,0-7-1,0-3 1192,0-4 0,0-9 0,0-2 0</inkml:trace>
  <inkml:trace contextRef="#ctx0" brushRef="#br0">13221 12640 8352,'16'-16'1114,"0"2"0,7 8-310,1 6 0,2 9 0,3 10 1,-4 4 695,-3 1 1,-2 10 0,-1-1-179,-1 3 0,-6 0 0,-1 3-621,-2 1 0,-7-2 0,2 2-381,-3 4 0,-7-4 0,-6 4-1251,-8-3 1,-7 4 0,-8-5 0,-1 2-5278,-2-5 6208,-1-2 0,-8-3 0,-2 0 0</inkml:trace>
  <inkml:trace contextRef="#ctx0" brushRef="#br0">13466 12108 8489,'0'-30'898,"6"6"0,6-3 43,8 7 1,9 9-1,7 8-286,-2 1 1,-2 7 0,-3 2-213,0 3 0,-6 5 1,3 3-1,-2 3 75,-3 4 1,-2-1 0,-9 4-419,-3 1 0,-4 3 1,-6 1 127,-4-1 0,-4 3 1,-2-8-1,-2 1 133,-2 1 1,4-6 0,0 1-453,5-5 1,3-4-1,6-4-466,3-1 1,6 1 0,11-1 0,5-2-1117,5-1 1673,8-5 0,4 8 0,5-4 0</inkml:trace>
  <inkml:trace contextRef="#ctx0" brushRef="#br0">10658 11598 14671,'5'-22'336,"2"-1"0,8 1 0,6 6 0,8 4 469,5 5 1,7 2-1,5 5 1,-2 3-419,-4 4 0,-4 5 0,-8 9-420,-3 0 0,-5 5 0,-5 4-4,-4 4 0,-9 0 0,-3 5-70,-8 1 1,-8 4-1,-6 0 1,-3-4-46,-2-2 0,5-4 0,-1-5-216,5-5 1,9-6-75,6-4 0,18-3 0,11-4 363,10-3 1,21-3-1,4-1 1</inkml:trace>
  <inkml:trace contextRef="#ctx0" brushRef="#br0">6276 11736 9262,'-6'-32'16,"3"5"1,12 2 0,8 4 0,9 3 244,5 4 0,4 7 0,2 3 0,1 3-70,2 1 1,-3 8 0,-2 4 0,-3 4-131,-4 2 1,-2 7 0,-7 4 0,-4 1 8,-8 2 0,-5 0 0,-4 0 229,-5 0 1,-3-1 0,-10-2 238,-2 0 1,-2-6 0,3 1 0,1-5-36,2-5 0,4-2 0,8-3-534,6-2 1,15-2 42,13-5 1,17-5 0,10 0-1</inkml:trace>
  <inkml:trace contextRef="#ctx0" brushRef="#br0">6584 11172 20160,'-11'-16'-1299,"1"-6"0,0 2 0,3-3 0,4 0 995,1 4 1,2 0-1,0 5 1,0 1 2435,0 1-1761,0 2 1,0 5 0,0 5-76,0 6 1,0 0-1,2 1-179,1 1 1,0 1-1,4 2 1,1-1 228,1-3 1,3 1 0,4-3-33,5 1 0,5-4 0,7 2 1,4-3 195,5-1 1,16-1 0,-22-1-1,1 0-311,6-1 0,1-1 0,5-3 0,3 0 0,-13 1 0,1 0 0,1 0-260,1-1 0,2 1 0,0-1 0,3 0 0,1 0 0,1 0 0,3-1 0,0 1 0,1 0 0,0 0 0,1 0 1,0 0 62,0 0 0,0 0 0,0 0 0,-2-1 1,1-1-1,0 1 0,1 0 0,1 0 1,0 0-223,0 1 1,0 1 0,-1-1-1,3 0 1,0 0 0,0 0 0,0 1-1,0 1 1,0-1 325,-2 1 1,0-1 0,-1 1 0,0-1 0,-1 1 0,0 0 0,0 1 0,1 1 0,0 0 3,0-1 0,1 1 0,-1-1 1,-3 1-1,-1 0 0,0 0 1,0 0-1,0 1 0,-1 0 1,-2 0-1,1 1 0,-1 0-155,-1 0 1,0 1 0,0 0 0,-1 0 0,0 0 0,0 0-1,-1 0 1,-1 0 0,1 0 96,-2 0 1,0-1 0,-1 2 0,17 1 0,-1 1 0,-7 0 0,-1 1-137,0 0 1,-1 1 0,-3 0 0,0 1 0,-3-1 0,-1-1 0,-5 0 0,-2 0-56,24 4 1,-13-5 0,-10 3 646,-6-1 0,1-2 0,-6-3-469,0 0 0,-6 0 0,-4 0 1,-2 0 0,2 0 1,0 0-1,0 2-40,2 1 0,0 3 0,6 5 0</inkml:trace>
  <inkml:trace contextRef="#ctx0" brushRef="#br0">14349 13332 8466,'-28'-11'195,"4"4"0,6 1 0,5 0 988,5 1 1,4 2-1,8 0 1,4 1-185,5 2 0,8-4 0,8-2-610,1 0 1,3 0 0,3 4 0,2-3-581,-1-1 0,5 4 1,-4-2-231,-1 3 0,0 2 0,-6 3-421,-3 3 0,-3 3 0,-8 6-485,-7 5 1,-11 5-1,-13 7 1,-11 4 705,-8 5 0,-5 0 0,17-20 0,-2-1 674,1 0 0,-2-1 0,-19 13 1,-4 0 283,4-4 1,6-8 0,5-3 231,6-5 0,12-1 0,6-8 1026,5-2 0,10-4 0,12-3-430,5-1 1,4-2 0,8-4-1203,3 1 1,2-2 0,2 8 0,-1-1 36,1 2 0,-1 3 0,1 1 0</inkml:trace>
  <inkml:trace contextRef="#ctx0" brushRef="#br0">15348 13385 9429,'-15'-26'71,"7"3"0,-2-5 1,4 2-1,4 4 0,2 3 990,4 5 1,-3 2 0,4 1 512,-1 1 0,-3 5-483,3 5 1,1 5-1,-2 7-460,0 2 1,1 7 0,0 7 0,-1 3-79,2 1 1,0 5 0,3 3 0,-2 5-295,-1 4 0,3 5 1,-1 1-207,3 2 1,-5-27-1,0 0 1,5 28-154,-3 1 1,2 0-1,-3 1 1,0-7-122,-2-6 1,0-13-1,0-7-100,-2-6-507,-1-1 0,-1-14-2149,0-3 2980,0-2 1,5-1-1,1 6 1</inkml:trace>
  <inkml:trace contextRef="#ctx0" brushRef="#br0">14274 5916 25499,'6'-15'-650,"4"-1"0,-3-3 0,2 3 0,1-1 1,-2 1 588,-1-3 0,0-3 0,2-2 0,0-5 213,-2-2 1,-4 0-1,3 0 1,-1 4 248,-3 5-997,0 6 1,-4 10 0,-1 2 0,-5 3 449,-5 1 0,-5 5 0,-7 2 0,-3 2 178,-3 2 1,-1 0 0,0-1-16,0 1 0,-1 3 0,-2 0 364,-4-1 1,-3-1 0,0-1 116,-1-1 0,-4-2 0,-2-1-23,1 1 0,4-3 1,5-1-1,0 1-82,1 2 1,-5 1 0,3 1-177,-1-2 1,5 0-1,-2 2 1,1 0-534,3-2 0,7-1 0,6 1-52,5-4 382,4 3 1,2-5 0,-1 4 0</inkml:trace>
  <inkml:trace contextRef="#ctx0" brushRef="#br0">13593 5661 25759,'-5'-28'-4084,"-4"-1"0,6 5 3762,0 4 0,-1 3 0,0 7 445,2-1 0,-4 5 0,-2 5 0,-7 7 81,-6 8 1,-6 10 0,-9 4-320,-3 3 1,4 4 0,3 2 175,6 1 0,-1 6 0,0 4 0</inkml:trace>
  <inkml:trace contextRef="#ctx0" brushRef="#br0">11700 9193 20959,'-15'-21'-1335,"3"-1"0,-1 2 0,5 1 1,5 3-1,6 1 2410,4 2 1,8 1 0,5 1 0,5 2-625,2 2 1,0-2 0,3 6 0,-3 0-261,-1 2 0,3 2 0,-5 3 0,0 4-280,-2 5 0,-5 0 0,-4 4 0,-5-1-363,-4 1 0,-4 1 1,-6 3 548,-8 0 1,-5-3 0,-12-2 0,-3 0 51,-3-3 0,2-1 0,-4-3 262,-1-2 1,3-2 0,1-5-1,3-2-465,1-6 1,6-5 0,6-10-350,9-2 1,7-5-1,12 2 1,12-2 174,13 2 0,11 0 1,12 5 363,0 3 0,-25 13 0,0 0 1,-1 0-1,-1 0 319,30-5 0,-2 6 1,-9 4-1,-5 5-378,-7 8 1,-10 4 0,-8 7-351,-10-1 0,-11 4 0,-10 1 1,-11 0 610,-10 0 0,-6 1 1,-4-5 64,-2-2 0,2-7 0,-3-2 1,1-6 220,0-4 0,4-3 0,8-7-778,5-8 0,6-9 0,8-10-150,3-3 1,6-1 0,14 0-1,11 2 108,11 1 1,15 2 0,-19 19 0,1 2 10,27-11 0,2 5 0,-2 11 1,1 3-106,-3 6 0,-9 12 0,-5 14-139,-12 12 0,-8 8 0,-8 7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16838 7001 8483,'-11'-16'-268,"2"-3"1,0 5 0,3 1-1,0 1 152,1 1 1,1 2 0,-2 0 0,0 2 0,0-1 56,-2-2 0,-1 3 1,-2 0 472,0-1 1,2 2-91,2-1-168,2 0 1,6-3 0,2 2 11,0 1 0,5 4 0,-1-3 0,3 0 77,1 0 0,3 3 1,1-1-174,2-1 0,-3 4 0,2-3 0,1 2-31,-1-2 1,2 3 0,3-2 18,1 1 1,0 2 0,2 2-42,1 1 1,5 0 0,1 2-1,5 0 5,1-2 1,4 1-1,5 0 1,4-2 19,6-1 0,-25-1 0,2 0 0,2 0 0,2 0-27,1 0 0,1 0 0,1 0 0,1-1 0,4 0 0,0 0 0,2-1 0,1 0-204,1 1 0,0 0 0,0 0 0,1 0 1,-2-1-1,1 1 154,0-1 1,1 1 0,0-1 0,-1 0 0,3 2 0,0 0 16,0 0 0,0 0 0,0 0 0,-1 0 1,-3 0-1,0 0 0,0 0 0,0 0 8,-1 0 1,1 0-1,2 2 1,0 0-1,-1-1 1,1 1 3,-1-1 1,0 1-1,0 0 1,-1 0-1,0 0 1,0 0 0,1 0-1,0-1 39,2 2 1,1-1 0,-5-1-1,0-1 1,3 2 0,-1 0 49,0-1 0,-2-1 1,0 0-1,0 0 0,-1 0 1,1 1-1,-2 0 0,0 1-83,-2-1 1,0 1 0,-2 1-1,0-1 1,-6-1 0,0 0 61,-1 1 1,0 0 0,-2 0 0,1 0 0,-2 0 0,0-1 32,0 0 0,-1 1 0,22 3 0,-9-3 1,-5 2 89,-5-2 0,0 1 1,-9-1-150,-4 2 1,0-1-1,-6-2-87,-1 3 1,-2-2 0,-3 4 0,-2 0 104,-1 0 0,0 0 0,-3 2-925,2-1 0,-1 2 0,-3 4 1026,0 1 1,0 5 0,0-3 0</inkml:trace>
  <inkml:trace contextRef="#ctx0" brushRef="#br0">2085 7044 8657,'-11'-11'-156,"-1"4"1,-1 0 0,-1 0-157,1 1 1,1 1 0,0 5 0,-1 0 313,-1 0 1,4-3 0,3-2 138,-2-1 0,0-1 0,-2-4 0,2-1 159,2-2 0,-2 0 0,5-6-98,-2-3 1,3-5 0,0 1 0,2-1 101,1-1 0,3 7 0,2 0-75,1 7 0,-3 8-293,4 3 1,1 9 0,1 5 0,-2 4-51,-3 2 1,2 2 0,-1 2 83,1-2 0,4 1 0,-3-5 167,2-1 1,6-1 0,0-2 0,1 1 172,3 0 0,3-5 1,1-3-99,2-2 1,8-1 0,1 0-74,7 0 1,4-4 0,8-3 0,1-2-29,3 2 1,-2-1-1,4 4-148,-1 2 0,-2 1 0,-6 1 134,-4 0 0,-1 0 1,-2 0-1,0 0 88,-5 0 1,-4-4 0,-3 1-45,-3 0 1,2-1 0,-7-1-70,-3-1 1,0 4-1,-7-3 1,-2 1 29,-3 1-241,-5-1 0,0 4 0,-6 0-14,-4 0 0,-8 0 0,-4 1 0,-3 2 27,-3 0 0,-8 4 0,1-2 54,-1 1 0,-4-4 0,2 3 59,1 0 1,-4-4 0,-1 3 0,-1-3 33,1-1 1,-3 0-1,3 0 130,-2 0 0,-4 0 0,3-1-95,4-3 0,5 3 0,4-3 1,4 2 48,3-2-65,10 3 0,4-3-17,11 4 1,5 1 0,6 1 0,3 3-18,4 1 0,5 1 1,2 2 55,3-2 0,5 2 0,3-5 13,3 2 1,4-3-1,0 0 18,-1-2 1,2-1 0,1-1 0,4-2 59,6-4 1,-1-4 0,0-2-105,-3-1 1,-5-2 0,-2 3-1,-2-1-1,-3 1 0,-1 3 0,-11 1-82,-1 2 1,-4 5 0,-8-2 30,-3 3 1,-5 1-150,-2 0 1,-6 0 0,-1 0 122,-6 0 1,-3 4-1,-3 0 49,-2 2 0,-4 0 0,-7 2-28,-3 0 0,-3-3 0,-1 4-11,0-2 1,-4-4 0,-3 3-1,-3 0-17,0 0 1,-6-4 0,-3 3 21,-4 0 1,-3-4 0,27 1 0,1 0 0,-30 0 9,3 2 1,0-3 0,5 2 18,2-2 0,9-1 0,9 0-27,6 0 0,5 0 0,3 0 10,4 0 1,8 0-167,6 0 1,9 0 243,9 0 0,7 0 0,4-1 64,6-2 1,4 0-1,7-3 1,3 1-48,3-1 1,5 2 0,1-3-39,1-1 0,-3 2 0,0 0-58,-1 1 1,-3-2 0,-3 4-1,-4 0 6,-4 2 0,-11-3 1,-8 1-44,-7 1 96,-8 0 1,-7 2-1,-8 0 1,-5 0 293,-5 0 1,-2 0-1,-3 0-192,-1 0 1,-2 0 0,-4 0-62,2 0 1,4 0-1,-1 0 1,3 0-196,0 0 0,5 0 1,0 0-151,2 0 1,5 2-21,7 1 0,2-1 0,3 6-265,5 0 1,1-2 0,11 1 97,4 1 0,-1 3 0,5 2-299,-1 1 669,4 5 1,-8 2 0,4 6 0</inkml:trace>
  <inkml:trace contextRef="#ctx0" brushRef="#br0">13328 7076 17162,'-11'-11'-1254,"0"2"1,1 0-1,-1 2 735,0-1 1,4 3 0,0 2 622,-1 1 1,-2 2 34,0 0 1,-1-1 0,1-1-157,-1-2 0,0 0 0,1 1 1,-2-1-47,-2-2 1,1 0 0,-6-3 331,-4 2 1,-2 0 0,-4-3 0,1-1 144,-2 0 0,0 1 0,2 0-7,3 3 0,4 2 1,3 4 860,4-2-173,2 2-1073,6-4 1,8 5-1,8 0-79,7 0 0,3 1 0,2 1 120,3 2 0,3 1 0,7-3 0,3 3 40,3 1 1,0-4-1,10 3-67,3-1 0,7-2 1,-26 0-1,1 0 0,3 0 1,1 0-182,2 0 1,2-1 0,5 1 0,0 0-1,4-2 1,1 0 110,0 0 1,0 0 0,3 0 0,-1 0-1,-5 0 1,-1 0 36,1 0 0,0 0 1,0 0-1,-1 0 1,-1 0-1,-2 0 0,0 0 1,0 1 15,-3 1 0,-1 0 0,-1-2 0,-1 1 0,0 1 0,-1-1-87,0 0 1,-2 0 0,-1-1 0,-2 0 0,-2 0-1,-1 1 65,25 2 1,-11-1-1,-3 1 1,-7-2-38,-3-1 1,-7 0-14,-4 0 47,-10 0 0,-8 1-127,-4 3 0,-6-3 1,-4 3-1,-8-2 302,-6 2 0,-4-3 0,-7 2-295,-4-1 0,-8-2 0,-3 0 0,-6 0-57,-4 0 0,28 0 0,0 0 0,-2 0 0,-1 0 97,-2 0 0,0 0 0,0 0 0,0 0 0,-3-1 0,0 0 63,1 0 1,-1-1 0,1 1-1,-1-1 1,-1-1 0,-1-1 0,2 0-1,0 0 85,0-1 1,1 1 0,2 0-1,2 1 1,2-1 0,2 2 111,-27-3 0,8-2 0,7 3 312,6 2 1,11 1-312,12 1 1,8 1-1,7 1-176,8 2 0,13 4 0,11-1 0,9 3 180,10 0 1,-21-6-1,1-1 1,4 0 0,0 0-70,2 0 0,1-1 0,3 2 1,1-1-1,4-1 0,1 0 0,1-1 1,2 0-162,2 0 0,0-1 0,4 0 0,0 0 0,-1 0 0,0 0 159,0 0 1,0 0 0,1 0-1,-1 0 1,-3 0 0,-1-1-1,-1 0 1,-2-2 45,-2 0 0,-3-1 0,-5 1 1,-2 0-1,-2 0 0,-2-1 170,27-4 0,-7-1 0,-15-1-1,-11 3 0,-10-2-154,-9 2-860,-4 2 0,-8 1 1,-4 9 23,-1 6 0,-8 4 1,-3 6-427,-3 1 0,-7 0 0,1 3 0,-4 3 1093,-3 3 0,1 6 0,3 0 0</inkml:trace>
  <inkml:trace contextRef="#ctx0" brushRef="#br0">13742 8980 25070,'-10'-3'-5541,"-1"-1"4992,0 2 1,1 1 0,-1 1 0,1 0 314,-1 0 0,4 0 0,0 0-252,-2 0 395,0 0 0,3 0 0,1 0 1</inkml:trace>
  <inkml:trace contextRef="#ctx0" brushRef="#br0">13668 8959 16418,'-17'-5'-908,"1"-1"0,3-4 723,-1-1 0,-2 4 1,4 0-1,1-1 386,1-2 0,2 3 1,-3 0-147,1-1 0,4 2-108,2-1 0,4 4 1,4 0 444,3 2 1,7 1-1,3 0-83,-1 0 1,8 0 0,-2 0-168,4 0 0,1 1 1,4 1-1,0 2 115,2-2 1,6 3-1,0-2 12,2 0 0,7 1 1,1 1-146,3 1 0,-21-5 0,0 0 0,0 1 0,1 0 0,1-1 0,1-1-30,0 0 1,0 0 0,3-2 0,-1-1 0,4 0 0,0-1-16,0 0 0,0-1 0,-2-2 0,1 0 0,0 0 0,1-1 0,-1 1 0,0 0-36,0-1 0,0 1 0,1 1 1,-1 0-1,-1-1 0,-1 1 37,-2 2 1,1 0-1,-1-1 1,-1 2 0,23-1-1,-1 2 189,-2 0 0,-3 2 0,-5 0-52,-7 0 0,-6 0 0,-5 2-204,-3 1 1,-4 3 0,-3 4 0,-4-2-303,-2-1 0,-2 0 0,-2 4-231,-1-1 0,-4 1 1,3 0-718,-1-1 1,2 1-1,-3-1-40,-2 1 1,0 1 1064,2 2 1,-3-2 0,4 3-1</inkml:trace>
  <inkml:trace contextRef="#ctx0" brushRef="#br0">12232 10523 20655,'-17'0'-570,"1"0"1,3 0 0,-1 1 931,1 3 1,1 2 0,1 4-1</inkml:trace>
  <inkml:trace contextRef="#ctx0" brushRef="#br0">12115 10566 20655,'-11'0'-2537,"1"0"2618,4 0 0,-4 0 220,3 0 0,3-2-660,0-1 0,3-3 0,1-5 0,0-1 526,0-2 1,3 2 0,2-3 0,0 1 148,0 0 1,3 0-1,-2 3-105,0 0 1,2 1-1,-3 0-133,1 3 0,1 1 355,3 3 1,1 1-250,0-1 1,-1 2 0,1 1 16,-1 0 0,1-4 1,0 1-1,-1 0 401,1 2 0,3 1 1,2 0-442,0 0 1,2 0 0,3 0 0,3 0 16,4 0 1,2 0 0,9 0-105,1 0 1,6 0 0,5 0-5,4 0 0,4 0 0,-27 0 1,0 0-1,0 0 0,0 1-214,0 1 1,0 0-1,1-1 1,0 0-1,1 2 1,1 1 87,0 0 0,0 1 0,3-1 1,-1 0-1,-3 0 0,0 0 37,1 0 0,0-1 0,3 0 1,0 0-1,2 1 0,1 0 1,1 0-1,-1-2-1,0 1 0,0-1 0,2 0 0,1 0 0,-1-2 0,0 0-71,2 0 0,0 0 1,2 0-1,1 0 0,0 0 1,1 0 139,-2 0 1,0 0 0,0 0 0,1 0 0,1 0 0,0 0-1,1 0 1,1 0-1,2 0 0,0 0 1,-5 0-1,-1 0 0,3 0 1,-2 0-46,-1-1 0,-1 2 1,-2 0-1,-1 2 1,-1 1-1,-1-1 1,-1 2-1,0 0-21,0 0 0,-1 0 0,1-1 0,-2-2 0,-1 0 0,0 0-4,-2-1 0,1-1 0,0 0 0,1 0 0,-3 0 0,0 0 79,0 0 0,-1 0 1,-2 0-1,0-1 1,22-3-1,1-3 70,-1-2 1,-6-1-1,-4 2 6,-7 1 1,-4 0 0,-2-3 104,-2 3 0,-1 3 0,2 4 0,-5 0 146,-1 0 0,-2 1 1,-1 2 193,-2 4 0,-6 9-579,-5 5 0,-9 0 0,0 5 0</inkml:trace>
  <inkml:trace contextRef="#ctx0" brushRef="#br0">2925 10321 23830,'-15'-5'-778,"3"-1"1,-2-4 0,1-1-1,1 0 1595,1 1-1037,-2-1 0,13 5 1,0 3-1,6 3 428,4 3 0,1 3 1,4 5-251,2-1 0,3 1 0,3 0 0,3-2 6,6-2 0,4 3 0,8-3 36,2 2 1,9-3 0,-24-4-1,1 0 1,4-2 0,2 1-40,3-1 0,2 0 0,0 0 0,2 0 0,7 0 0,0 0-17,2 0 1,0 0-1,-1-2 1,1-1-1,3 0 1,0-1 249,0-1 1,0 1 0,-3-1-1,-1 0 1,-2 1 0,1 0-1,-4 1 1,1 0 222,-3 1 1,0-1 0,1-1 0,0 0 0,-2 0 0,0 1-269,-1-2 0,0 0 1,-2 2-1,-1-1 0,-4 1 1,0-1 75,-2 0 0,1 0 1,-1-1-1,-1 0 0,-1 0 1,-1 0-1,0 0 0,0 0 244,27-2 1,-2-2 0,-1 2-238,0-3 0,0 3 1,-7 0-185,-2-1 0,-4 2 0,0 0 1,-1 1-370,1 3 1,-2 1-1,-2 1-529,-3 0 1,-4 6 849,-4 4 0,2 9 0,-6 6 0,0 1 0,-2 3 0,0 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5244 8587 16801,'-6'-11'-1361,"-2"0"1,4 1-1,2-1 1259,1 0 1,2 2 926,2 2 0,0 2-373,4 5 1,-6 0 0,-1 0-257,-6 0 1,-3 0-1,-2 0 1,0-1-131,1-3 0,3-2 0,1-4 0,0-1 69,0 1 0,3-5 0,1 1 0,4 0-26,6-1 0,5 3 0,2-1 0,1 4 200,3 6 0,1 2 1,2 1-222,-1 0 0,-3 1 0,-3 4 1,-2 4-373,-3 4 1,-7 5 0,1-3 192,-3 2 0,-6-3 0,-3 3 427,-5-2 1,0-1 0,-4-4 0,2-3 46,2-4 1,-2-2 0,0-1 0,2-2-136,2-5 1,1-5 0,3-10-206,3-3 1,3 1 0,4-4-1,3-1-364,4 2 1,13 1 0,0 6 0,4 2-254,2 4 1,-1 7 0,4 6-962,0 7 1441,-5 10 0,-1 12 0,-5 3 1</inkml:trace>
  <inkml:trace contextRef="#ctx0" brushRef="#br0">6244 9331 9669,'-5'-15'39,"0"3"1,-2-2 321,4 2 1,1 7 0,2 5-278,0 6 0,0 4 0,0 0 0,0 1-36,0 0 1,-3-1 0,-1 1-233,2 0 1,1-4 557,1 0-225,-5-5 1,4-2 0,-3-8 0,3-4-1,1-2 1,4-4 0,0 3-76,2-2 1,0 4 0,2 0 0,0 4-68,0 2 0,1 4-33,2 0 1,-5 6 0,-3 6 0,-1 4-216,-2 4 0,-5 0 0,-2-1 194,-3 0 1,-4 2 0,-1-4 0,-1-2 154,1-4 1,-3-3 0,4-5-102,1 0 1,1-6 0,2-5-117,-1-6 0,5-1 1,4-1-1,4 1 109,5-1 1,3 4-1,0-1 1</inkml:trace>
  <inkml:trace contextRef="#ctx0" brushRef="#br0">5510 9257 16650,'-5'-21'-824,"0"-1"0,-2 2 865,4 2 1,1 7 1789,2 4 1,5 4-548,2 0 0,3 3-1433,0 3 0,-3 3 0,-1 5-125,-1-1 1,-1-3-1,-4 1-20,0 0 0,-2-3 363,-1-2 0,1-3 1,-4-3-66,1-5 0,1-2 0,4-3 0,0-3 254,0 0 0,5-2 1,2-3 169,3 0 0,4 1 0,0 2-322,-1 4 1,-1 3 0,-2 4-1,1 3-282,0 3 0,-5 7 0,-3 5-221,-2 5 0,-4 6 0,-2 1-268,-1 2 1,0 0 556,-1-4 0,-2 5 1,3 1-1</inkml:trace>
  <inkml:trace contextRef="#ctx0" brushRef="#br0">6861 8725 14044,'0'-11'-75,"0"1"1,0-1 0,0 0 0,1 1 911,2-1 0,3 4 0,5 1 35,-1 1 1,1 2 0,0 3-880,-1 0 1,-4 4 0,-2 4-97,-3 1 0,-2 2 0,-3-1 168,-3 1 1,-2-2 0,-2 0 18,0-2 1,-3-5 0,0 2-210,1-3 1,1-2 0,3-3-8,2-3 0,2-2 0,5-2 7,0 0 1,6-1 0,5-1 0,4-1 199,1 1 0,5 1 0,-4 2 200,3-1 0,0 5 0,-2 3-7,-4 2 0,-7 5 1,-3 5-332,-3 4 0,-7 0 0,-4 3 1,-7 1-196,-3-1 1,2-2-1,2 3 1,0-2 341,3-2 1,-3 4-1,-1-1 1</inkml:trace>
  <inkml:trace contextRef="#ctx0" brushRef="#br0">7424 8959 16702,'-16'-11'-589,"-1"5"1,4 2-1,-1 0 1473,1 1 1,1-1 0,3 5 0,0 3-273,2 3 1,1 2 0,-2 3-1,2 2-1132,2 4 1,-5-1-1,3-1 0,-1 0-652,0-3 0,4-2 37,-4 0 1141,4-5 1,-2-7 0,5-10-1,0-5 235,0-5 0,2 0 0,0 0 227,2 0 0,4 0 1,-1 4-1,1 3 1447,-1 2-1714,3 1 1,-8 5 0,4 4 0,-1 5-500,-3 8 0,-2 1 0,-2 6-658,-2 0 0,-3-1 1,4 0-1,0-2 935,2-2 0,-4-1 1,-1-2-1</inkml:trace>
  <inkml:trace contextRef="#ctx0" brushRef="#br0">7499 8459 16721,'-5'-16'-1206,"0"5"0,-2-4 1334,4 4 1,1 0-1,2 0 1493,0 1-1526,0 4 1,0 2-364,0 8 0,0-2-57,0 5 0,-1-4 444,-2 0 1,2-6-1,-4-6-259,0-4 1,4 2-1,-3-4 443,3 4 0,1-4 0,0 1 1,0 1 126,0 1 1,0 5-586,0 0 0,1 5 1,3-1-1,2 6-343,0 4 1,3 4-1,-2 2-135,3 1 0,-1 3 1,-1-1-1627,0 0 2057,-1 2 1,3 3-1,1 1 1</inkml:trace>
  <inkml:trace contextRef="#ctx0" brushRef="#br0">7722 8661 13583,'-9'-1'745,"0"-2"-415,2 0 0,5-5 0,-2 1 1,3-3-137,1-1 0,5 1 0,2-2-308,2-2 1,2 2-1,0-2 211,-1 2 1,1 1 0,0 1-73,-1-1 0,0 6-508,-3 5 1,-2 5-1,-7 7 378,-1 2 1,-3-1 0,-6 5-1,-1 0 268,-1-2 0,-4 3 0,3-6 178,-2-4 0,1 1 1,-2-7-1,4 0-71,2-2 0,3-6 1,1-3-285,5-5 0,2-5 0,3-5-324,5-2 1,1 0-1,11 4 1,3 1-1069,1 2 1,7 3 1429,-2 4 0,3 0 1,1 1-1</inkml:trace>
  <inkml:trace contextRef="#ctx0" brushRef="#br0">8073 8097 12937,'-6'-5'-1326,"1"-1"1364,1 1 0,3 1 1,-3 9 469,3 5 1,1 2 0,0 5 0,0-1-506,0 1 1,0-3 0,0 3-21,0-2 1,-1-1 0,-3-3-1,-3-1 539,-2 1 0,1-5 1,1-2-137,-1-3 0,0-4 0,0-3 0,2-5-263,1-5 0,1-1-276,4-5 1,0 1-1,2 1 1,1 1-521,4 1 0,7 6 0,4 2 751,2 5 1,1 4 0,1 1-1</inkml:trace>
  <inkml:trace contextRef="#ctx0" brushRef="#br0">8552 8533 10258,'-20'-20'454,"2"3"2751,4 2-1296,7 8-2053,2 3 0,5 8-50,0 3 1,0-1 0,-1 0-1,-2 0-451,0 0 0,-5-4 551,0 2 1,-1-3 0,-2-1 517,1 0 1,-1-1 0,0-1 29,1-2 1,3-3-1,1 2-132,1-1-965,2-1 1,7 1 0,3 3 0,3 2-501,0 1 0,1 4 1135,0 3 1,-1 3 0,1 0 0</inkml:trace>
  <inkml:trace contextRef="#ctx0" brushRef="#br0">8764 8352 11309,'6'-10'59,"4"0"0,-3 2 0,1 1 986,-1-1 1,3 2 0,-3 0 439,2 1-1363,-3 2 0,-2 3 0,-8 0 0,-3 0-67,-2 0 1,-6 0 0,1 0 108,1 0 1,1 0 0,2 0 16,-1 0 1,2-5-476,2-2 0,2 1 0,6 0 0,4 1-111,5 3 0,2 0 0,6-1 263,1 0 0,1-1 0,1 5 1,1 2-158,-1 0 1,-5 5 0,-1-2-15,-4 0 1,-5 4 158,-2-3 0,-8 1 1,-3-1-1,-3-3-205,-5-3 1,2-1 0,-3 0-144,0 0 546,2-5 0,-1-1 0,-2-4 0</inkml:trace>
  <inkml:trace contextRef="#ctx0" brushRef="#br0">9137 7480 14854,'-11'-17'-1086,"0"6"0,1 5 2165,-1 1 0,1 1-369,-1 4 0,5 2 0,2 1-588,3 4 1,1-1-1391,0 1 1020,0-4 1,1 0-1,2-6 458,0-4 0,2-4 1,-3-2-170,2-1 1,4-5 0,-2 1 316,0-2 1,4-1 0,-3 1-1,1 2 358,-1 4 0,2 2-803,-1 1 0,0 6 0,-1 7-1394,-4 7 1,0 8 1461,0 7 1,-1 8 0,2 6 0</inkml:trace>
  <inkml:trace contextRef="#ctx0" brushRef="#br0">9381 7703 14333,'-10'-10'-2060,"4"4"2898,1 6 1,5 2 0,1 4-482,3-1 0,-2-2 0,5-3-68,2 0 0,0 0 0,2 0-198,-1 0 1,1-3 0,-2-2 0,0 0 32,-2 1 1,-1-5 0,2 3 144,-1 1 0,-3-5-463,3 3 0,-4 2 491,4 2 1,-4 3 0,1 2-516,1 2 1,-4 4-1,4-1-77,0 2 1,-4 2 0,2 0-1,0-1-564,0 1 363,-1-5 109,2-1 0,-4-10 0,0-2-790,0-3 1128,0 0 1,5-1 0,1 0-1</inkml:trace>
  <inkml:trace contextRef="#ctx0" brushRef="#br0">9839 7576 15702,'0'-22'-1175,"5"6"1,2 1 823,2-1 1,2 4-1,1-1 1,1 5 511,1 5 1,1 1 0,-2 2 0,1 3 229,-1 4 1,-6 1 0,-3 9-335,-3-2 1,-6 3-1,-2-4 38,-2-1 1,-2-1 0,-1-2 207,-2 1 1,2-4 0,-2-1-2,2-1 1,3-3-89,2-5 1,2-3 0,5-6-207,0-2 0,5 1 0,2-4 1,4 2-616,3 2 0,-1-1 0,3 2 6,0 2 0,1 7 674,-2-1 0,3 3 1,-1 1-1</inkml:trace>
  <inkml:trace contextRef="#ctx0" brushRef="#br0">10169 7182 15601,'0'6'-4006,"4"-1"3238,2-1 1,5-2 995,-1 1 1,1-3 0,-1-3 513,-3-4 1,-1-2 0,-4 1 130,1 1 1,5 0-1,-5-4 230,-1 0 0,3 1-108,-1-1-1218,4 5 0,-7 3 0,3 6-377,-3 4 1,-1 6 0,-1 2 0,-3-1 650,-3 1 1,-2-3 0,-2 3 0</inkml:trace>
  <inkml:trace contextRef="#ctx0" brushRef="#br0">14423 7959 9354,'-6'0'-340,"-2"-5"0,3-1 1,0-1-1,1 0 888,1-1 1,2-2 0,1 0-379,0-1 0,0-1 1,0-1-1,0-2-63,0-2 0,0 3 0,1-4 0,2-1-31,0-1 1,6-5 0,-2 1-137,2 0 1,5-2 0,0 1 0,-1 0 97,-1-1 0,1 4 0,-1-3 18,-2 3 0,-3-3 1,1-1-1,-2 0 97,-1 0 0,-3-4 0,-6 3 60,-3 0 0,-2-8 1,-2 4-71,1-3 0,0-2 1,2-1-97,1-1 0,3-1 0,-2-3 0,2-1-262,1 1 1,2-1-1,1 0 1,1 2-66,3 2 0,-3 2 0,2 6 203,-1-1 1,-2 0 0,0 0 0,0 0 18,0 0 0,0 4 0,-2-1 208,-1 0 1,2-1 0,-3 2-9,3 3 1,1 4-1,0 2 1,0 1-91,0-1 0,0 4 1,0 0-42,0 4 1,1-1 0,3-1 0,3-1 15,2 1 1,2-3 0,0 1 40,-1-2 0,6 0 1,1-5-1,2 1 61,-1 0 1,1-1 0,-4 2 26,2 3 1,-4-2 0,1 5 2,-2 1 1,-3 0 0,-1 0 0,0-2 354,0 2 0,-3 5 329,-2 1-32,-2 0-797,-1 1 0,0 2 0,0 8-30,0 3 0,-1 6 1,-1 2 114,-2 2 1,-1 2 0,3 5 0,-3 2 70,-1 1 0,4 1 0,-3 4 71,1 0 0,1 5 0,-3 2-98,2 2 1,-3 4 0,2 3 0,0 8-93,3-26 1,-1 1 0,0 1 0,-1-1 0,2 4-1,0 0-32,-1-1 1,0 0 0,1 1-1,0-1 1,-1-1 0,0 0 16,1 1 1,-1 0-1,1-1 1,1 0 0,1 27-1,0-3 63,0-3 1,0-2-1,0-2-62,0-4 1,3-2 0,2-2-33,1 1 1,-2 3 0,3-1 0,0-3-51,-1-1 0,3-11 0,-2 1 21,3-4 0,-3-2 1,-1-4-1,0 1 146,0-1 0,-4 4 1,1 1-11,-1 1-1,-2 1 1,1 3-74,2-3 1,-1 4-1,1-1 1,-1 2-160,2-2 1,-3 1 0,4-5 83,0 0 1,1 3 0,3-5-1,-1-2 10,-1 0 0,-1-1 1,3 3 57,-2 3 0,-4 3 0,3 1-28,-1 0 0,-2 0 1,-4 1-1,-1 0 3,-2-1 1,-3 1 0,2-8 38,0-1 0,1-2 1,-2-1-1,1 1-119,3-1 1,1-3-1,1-1 41,0 2 0,1 1 1,1 2-1,3-1 33,1 0 1,-4 1 0,3 0 38,0 3 0,-4-3 0,3 3 0,-3-1 28,-1 1 1,0 2 0,0 4-6,0-3 1,-5 3 0,-1-4-6,0 0 1,-3 3 0,3-6 0,-1 0-6,0-1 1,4-6 0,-1 1 5,-1 1 1,4-3-1,-3 1 9,3-2 1,1 1-1,0-2 1,0 4-25,0 2 1,3 1-1,1 0-47,-2 1 1,0-1 0,-2 1 0,0 2 6,0 1 0,0 0 0,0-4 96,0 0 1,0 3-1,0-2 1,0-2-73,0 0 0,0-3 0,0 0-68,0-2 0,3-1 0,1-3 0,-2 1-3,-1 2 1,3-1 0,0 3-121,2 0 1,-2-1 0,2-2 104,-1 1 0,2 2 0,-3-3 1,1 1-51,0-1 1,2 0 0,-2 0 19,1 1 0,-3 0 0,4-3-138,1 0 1,-2-4-1,1-1-18,2-2 1,0 3 0,2-3 143,-1-2 1,-2-1 0,-1-2 97,1-2 0,-3 0 0,-1-3 109,1 2 1,-3-5-1,4 2 1,-1-2-49,-3-2 0,0-4 1,-2-4-128,0-5 0,3-4 0,1-8 0,-1-4-17,2-5 1,-3-3 0,4-7 196,-1-1 1,3 0 0,-1-3 0,2 2 114,-2 5 1,1 0 0,-3 6-93,1 1 0,-3 6 0,3 4-201,-1 2 1,-2-4 0,-3-1-1,-1 0-299,-2 3 0,-2-3 0,-5-2 128,0-5 0,2-2 0,-7-3 1,4 4 4,0 2 0,0 2 1,1-1 228,-1 0 1,4 6 0,0 1 0,0 4 38,1 4 0,0-4 0,4 2-51,-2 0 1,0-5-1,4 7 51,0-3 0,0-1 1,0 0-1,0 1-82,0-1 0,2 3 1,0 2 55,2 1 1,-1-4 0,-2 3-1,2 0 54,0 2 1,4-1 0,-2 1 17,1 2 0,-4-3 0,2 1-26,-3 1 0,3 1 1,-1-1-1,-1-2 21,0-1 0,-2 3 0,0-2-35,0 0 0,3 4 1,1-4-23,-2 0 1,0 3-1,1-2 1,0 2 28,0-2 1,-2-1 0,0-4-1,3 2 0,-3 0 1,4-4-1,-2 0-1,1 0 1,0-4-1,-1 1-62,0 1 0,4-4 0,-3 0-36,-2 0 0,1 1 0,-1 6 0,2-1 48,-2 0 0,-1 1 0,-1 1-32,0 2 0,0 4 0,1 0 0,2 0-26,0-1 1,1 3-1,-4-3 15,0 2 1,0 1 0,1-3 75,2-3 1,0 2 0,3 1 0,0 1 43,0-1 0,1 2 0,3-4 21,1 1 1,0 1 0,-1 3 0,1 0 82,-1-3 1,1 3-1,-1-3-104,-3 2 0,1 2 0,-3 1 0,-1 1 22,1 1 0,0 7 1,-3-1 2,2 3 0,-1 2 439,-3-3-386,0 4-176,0 1 1,1 5-177,3 0 0,-3 5 0,3 3 80,-3 5 0,-1 5 0,0 7 67,0 3 1,0 7 0,0 6 0,0 5 1,0 7 0,0 1 0,0-23 1,-1 1-1,0 1 0,-1 1 0,1 3 1,-1 0 0,0 2 0,0 0 0,2 0 0,0 0-88,0 1 1,0 1 0,0 1 0,0-1 0,0-1-1,0-1 213,0-3 1,0-1-1,2-1 1,1 0-1,4 22 1,3 0 145,0-2 0,1-5 1,1-3 4,2-2 0,-2-3 1,2-1-1,-2-2-182,-2-1 0,1-2 0,0-3-136,-1 0 0,4 0 0,1 0 0,-4 1-18,-2 2 1,0 0 0,-3 3 0,1-1-111,0 1 0,-4-4 0,0 3 149,-2 0 1,-1-4 0,0 4 237,0-1 1,0-3-1,0 3 1,0-3 33,0-1 1,0-4 0,1 0-124,3 2 1,-2-3 0,4 0 0,0 1-32,0-1 1,-2 0-1,2 3-2,-2-2 0,3-3 0,-2 2 0,0 0-29,0 0 0,-2 2 0,-3 1-8,0-1 0,0 0 0,0-3-2,0 2 0,0-4 1,0 4-32,0-2 0,0-2 0,0-2 0,0-1 0,0 0 0,0-1 1,0-2 64,0-4 1,0 3 0,0-1-1,0 2 27,0 0 0,1-4 1,2 4-60,0 1 1,1 4-1,-4 2 1,1-1-68,2-2 0,-1 1 0,2 0-20,1 2 1,-4-1-1,3-5 27,-3-2 1,-1-3 0,0 1 0,0-1-2,0 0 1,0 0 0,0-3 0,0 0-56,0-1 0,0 1 96,0 0 1,0-4-1,1-1-87,3-2 1,-2-1 0,4-8 433,-1-6 0,3 0 0,-2-7-208,0-1 0,3-5 0,-3-1 1,0 2-22,-2 0 0,0 0 0,0 0-59,-2 3 1,3 2-1,-1 1 1,-2 2-148,-1 4 1,-1-4 0,1 1 13,3 1 0,-3 4 1,3-1-1,-3-1-78,-1-1 1,3 0-1,1 0 128,-2-2 0,3-4 1,-2-6-1,0-2-189,-2-1 0,3-2 0,-1-6 145,-1 0 0,0-8 1,-2 3 0,0 0 0,0 0 0,0-3 0,-2 1-32,-1-1 1,-2 4 0,-3 1 16,1 2 0,3 1 0,-3 6-51,-1 0 1,3 5 0,2-4 0,1 4 60,2 3 1,0-1-1,0 2 78,0-4 1,0-1 0,0 4 0,0-1 103,0-3 0,5-1 0,2-4 22,3 2 1,0 4-1,1-2 1,0 1 93,-1 1 0,0 0 0,-2 6 3,-1 4 1,-3 3-1,3 3 392,1 1-62,1 5-433,-3-3 0,0 5-265,-2 0 1,-2 0 117,5 0 0,-3 0 0,2 1 0,0 2-92,0 0 0,-1 2 1,4-3-27,-2 2 0,-4 0 0,4 0 0,2 2-90,0 0 1,-2 3 0,-1-2 55,-1 3 0,2 4 1,-3 1 107,-2 2 1,3 1-1,-2 4 126,0 3 0,-2-1 0,0 4 0,1 2 89,2 0 1,1 2 0,-2 1-21,4 3 0,-1-3 0,1 2 0,1-2 118,2-1 0,1 0 0,-1 0-40,1 0 0,-2 0 0,0 0-32,-2 0 0,-5 1 1,2 0-1,-2 0-55,2-2 1,-3-6-1,2 0-76,-2-3 1,1-1-1,0-1 1,2-2-211,-2-4 1,3-2-1,-2 0 88,0 2 0,1-2 1,0 3 65,-2 1 1,-1-3-1,-1 3 1,0 0 157,0-3 1,0-2 0,0 0-1,0 0-43,0-1 1,5-3-309,2 1 0,-1-6 1,1 1-29,1-1 0,1-4 1,-1 0 177,-1-1 0,0-5 0,4 4 0,-1-2 118,1-2 0,-1-2 0,-2-2 19,-1-2 0,0-4 0,5-5 0,1-3-22,1-1 0,0-2 1,-3-3-64,-1 0 0,1-3 0,0-2 0,-1 1 56,1-1 1,-4 1-1,-1 6 141,-1 1 0,2 1 0,-2 5 1,-1 5 43,1 1 1,0-2-124,-2 1 1,-2 7 0,4 0-11,0 1 1,1 5 0,4-3 0,1 0-32,0-1 0,1-2 0,1 0-35,1 1 1,1-1-1,-1 2-46,4 2 0,-3-3 0,0 4 0,-2-1-92,1 0 1,-6 3 180,3-3 1,-7 5 0,2-3 997,-1 1-469,-1 2 0,-6-2-554,-1 4 0,2 4 0,-3 3 0,3 4-43,1 3 1,1-1 0,1 5-84,2 1 0,4 0 0,-1 0 0,3 0-78,0 3 1,-2-1 0,-1 4 138,1-2 0,1 3 0,2 2 0,0 2 106,-1-2 0,0 2 1,-2-6-95,-1 0 0,0 2 1,4-2-263,-1-4 0,1-4 0,0-6 1,-1-3-500,1-4 0,3-3 635,0-3 0,1-7 1,-5-5-1,1-1 106,-1-3 0,0-1 0,-2-2-14,-1 1 0,-3 3 1,2 1-1,-2-1 21,-1 1 1,2-2-1,-2 5 77,-1 1 0,3 0 0,-1 0-136,-2-1 1,3-1 0,0 2 0,0-2 115,4 2 0,-3-3 0,1-1-4,1 1 0,-2-4 0,1 2 0,1-2-152,2-1 0,-3-1 0,-1 1 80,-2 0 0,0 1 0,-3 1 1,2 1 38,0-1 0,1 4 0,-4 0 59,0 4 1,1 0-1,1 0 149,2 1 0,4 0 0,0 2 1,4 1-158,2-1 1,4-2 0,-3 0-62,2-1 0,-1 4 0,2 0 0,-2 0 33,-1 1 1,-3 0-19,2 2 0,-2 3 129,-2-3 1,0 4-1,-3 4 1,-2 3-37,-1 3 1,-1 4 0,3 0-107,-2-1 0,5 4 1,-2-1-1,2 2-224,2 0 0,1-1 0,1 5 119,1-1 0,0-3 0,-3 0 0,-1 4 69,1 1 0,0-1 0,-1-5 109,1 2 0,-1 1 1,1 2-1,0-1-34,-1 0 1,-3-4 0,1-2-187,0 1 1,1-5 0,3 2 0,1-3-31,1-3 0,4-5 0,-3 3-200,2 0 0,1-4 0,3 2 72,0-1 0,-3-7 1,0-1-1,-1-1 283,0 0 0,-5-1 0,-5-5 91,1-2 0,0 0 1,1 1-1,-3-4-5,-2-2 1,3-5 0,-3 0 12,-2 2 0,3-5 0,-1 1 49,-2 0 0,-1-4 1,-1 4-1,1-1 112,3-1 1,-3 6 0,4-2 26,-1 3 1,-1 1 0,4 2 0,1 2 76,2-2 0,-1 3 1,-1 2-10,-1 2 1,-3 5 0,3 1-182,1 2 0,-2 0 0,1 4-247,2 0 1,-3 5 0,1 2 0,0 4 17,-1 3 0,3-1 0,-2 3 62,3 0 0,-1 3 1,-1-2-1,-1 2 73,2-1 0,0 2 0,2-2-46,-1 2 0,5 1 1,-1 1-243,-1-1 0,3-3 1,1-1-1,1 2-264,-1 1 0,-4-3 0,3-3 69,-1-2 1,-7-3 0,3-2 267,-2-3 0,-3-4 511,1-4 0,-3-6 0,2-9-463,-1-5 1,3-8-1,-1-7-25,2-2 1,2-2 0,0 1-1,1-1-162,2 1 0,-2-3 0,2 1 378,-2 3 0,-2 6 0,1 2 1,-2 5 291,-2 2 1,2 2-1,-5 6 568,2 4 1,-3 6-1,1 2-140,1 1 1,1 3-1,5 7-756,-1 5 0,1 2 0,0 6 0,0 2-113,4 4 1,-4-1 0,4 5-170,-4-2 0,-1 2 0,-2-2-19,-1 1 1,-4-3 0,0 2 0,-2-1 24,-1-1 0,0 0 1,0-6 52,0-4 1,-1-7-1,-1-2 13,-2 0 0,-3-5 1,4-2-1,0-7-110,2-8 1,-3-9 0,1-4 0,1-6 168,0-2 0,4-1 0,0-4 81,1-4 0,6 0 0,-2-4 1,1 2 52,-1-2 1,3 4-1,-4-1 13,-1 1 0,4 3 0,-6-1-155,0 5 0,-2-1 1,-1 2-1,-1-2-230,-3 2 0,2-2 1,-4 2-1,1-3-164,3-5 1,1 0 0,1-3 447,0 4 0,1 3 0,2 1 0,4 2 284,3 1 1,0 5 0,2-1 71,2 6 1,-1-3-1,5 2-53,1 0 1,-4-3 0,0 7 0,-4-2-28,0-1 0,-1-1 0,-2 1-170,-1 0 0,-5 5 0,3-4 0,-1 1-137,-1 0 0,4 2 1,-3-2 36,-2 1 1,0 1-1,1 3 60,0-3 1,2 1 0,-3-3 0,2 2 71,-2 5 1,0 0 0,-2 6 99,0 1 1,1 2 0,1 3 269,2 1 1,4 4-356,-1 0 0,-1 2 0,1 2-270,1 2 1,-2 7 0,0 5 0,-1 2 103,-3 2 1,-1 5 0,-1 6-21,0 4 0,0 1 0,0 2 76,0 0 0,0 3 1,-1 0-1,-1 5 6,-2 5 0,-3 2 0,2 1 31,0 0 1,1 7-1,1-30 1,0 1-1,0 1 1,1 0 0,1-1 0,0 1 1,0 0-1,1 1 1,0 0-1,0 1 13,0-1 0,0 0 0,0 0 1,1-1-1,0 0 0,0-1 0,1-1 1,1 0 324,3 27 1,-2 1 0,1 1-342,-2-28 1,-1 1 0,2 24 0,-4-25-1,0 0 12,0 28 1,0 0 0,0-27-1,0 1 1,-1 0 0,1 0-10,-2 1 1,0 0 0,1-1 0,1 0-1,-2-2 1,0-1 70,1 31 0,1-1 0,0-29 0,0 1 1,0 28-31,0-3 0,4-4 1,0-4-8,2-2 0,1 0 0,3-1 0,-2-1 106,-1-1 0,-3-2 1,2 2 21,-2 2 1,0-3 0,-4-1 19,0-5 0,0-4 0,0-1 0,0 0 163,0 0 1,-1 3-1,-2 2-321,0 1 1,-1-1 0,5 4-257,3-2 0,-2-6 1,4 0-1,0-4 162,0 1 0,-4-4 0,2-1-53,-3-3 0,-1-2 1,0-1-1,0-2 65,0-2 1,0-4 0,1-5-180,3-1 0,-2-2 1,5-3 135,2 0 1,-1-2-1,0-4 121,-1-5 0,0-8 0,4-1-106,0-4 1,-2-5 0,-1 1 0,-1-6-242,2-5 1,-3 0 0,1-8-24,1 0 1,-2-2 0,1-6 143,-3 25 1,0 0-1,2-28 1,-3 25-1,0-1 1,0 0-1,0 0-64,0-2 0,0 0 0,-2-1 0,0 0 0,1-3 0,1 0 228,0 0 1,-1 1-1,-2 3 1,1 2 0,1 2-1,-1 1 1,1-29 116,-2 1 1,1 1 0,1 0-283,2 5 0,-1 2 0,-3-2 0,0-1-216,0-3 1,0-1 0,0-2 229,0 3 0,-1 4 0,-1 2 0,-2 5 177,2 5 0,1 4 0,1 11 152,0-2 0,1 4 0,1-4-170,2 2 1,3 0 0,-2 3-1,-1-3 199,1-1 1,3-2 0,-1-2 399,3 3 1,2-3 0,1 3 0,2-4-193,2-3 0,-1 6 1,2 1-1,-4 4-1078,-2 3 0,-2 3 0,1 2 726,0 0 0,-5 2 0,-3 3 394,-2 1 0,-1-1-48,0 0 0,-4 6-94,-3 1 1,1 4-160,-1 4 1,4 3-1,0 8 1,1 6-277,2 7 1,0 7-1,0 4 98,0 2 0,0 3 0,2 2 0,0 3 25,2-1 0,0 4 0,-1-2 0,1 3 89,2 4 1,-3 1 0,-2-28 0,1 1 138,-1 29 1,-1-3 0,-1 4-16,-1-30 0,1-1 0,-2 23 0,-4-3 50,-1-5 0,2-4 0,0-2 0,0-5-236,0-4 0,4-4 0,-2-5-117,3 1 0,1-1 1,0-1-1,1-2-309,3-4 0,2-2 0,4-3-88,1-2 0,0 2 1,-1-6 333,1-1 1,-4-2 0,-1-3 225,-1-4 0,2-4 1,-4-3-1,1-5 63,1-5 1,-4-4 0,4-7-415,-1-4 1,-3-8 0,3-2-3,-3-3 0,-1-6 0,0-1 0,0-2 60,0 1 1,-1 0 0,0 28 0,0 0 158,-1 0 1,0 0-1,-1 0 1,-1-1 0,2 2-1,-1 1 1,-1-25 4,-1 6 0,-2 4 0,3 5-11,2 1 1,1 4 0,1 0-1,0 0-14,0 0 0,3 1 0,2-4 129,1 1 1,1-3-1,2 2-54,-2 0 1,2-3 0,-5 2 70,2-2 0,0 2 1,3 1-1,-4 0 80,0 0 1,2-1-1,-2-2 37,1 2 1,1-1 0,4 4 0,0 2 92,4 1 0,-4 5 0,5 4-97,-1 1 0,-3 2 0,3 0-24,1-1 1,-4 2-1,2 1 1,-2 2 57,-2-2 1,1 2 0,-2 1-36,-2 0 0,2 2 0,-5 5 0,1 0 426,0 2-211,-2 5 1,-1-3-339,1 5 1,-2 1 0,4 4-187,0 6 0,-4 0 0,2 7 183,-1 1 1,-1 5-1,1 2 1,2 1 52,-2 3 1,-1 4-1,-1 2 12,0 2 1,0 1-1,0 4 1,0 2 37,0 4 1,0 2 0,0 8-108,0-1 1,0-25 0,0-1 0,0 1 0,0-1-86,0 2 0,0 1 0,0 0 0,0 1 0,0 1 0,-1 0 0,0 1 0,-1 0 54,-2 1 1,0 0 0,0 0 0,-1 0 0,0 2-1,-1 1 29,1-1 1,0 1-1,-1 1 1,0 0-1,0-2 1,-1-1-1,0 2 1,0 0-171,0 1 0,1-1 0,-2 6 1,-1 1-1,1 1 0,0 1 185,-1 0 0,1 1 1,-2 0-1,1 0 0,2 0 1,0 1-1,1-1 0,0 0-36,2 0 1,0-1 0,0-5 0,0 0 0,1-1-1,1-1-1,-1-4 0,0 0 1,2-2-1,0-1 1,-1-2-1,0 1 1,1-4-1,0-1 77,-3 24 0,3-6 0,-3-13 6,3-2 0,0 3 0,-1-2-78,-2 0 1,1-6-1,3 0 1,0-1-192,0-1 0,3 3 1,1-5 14,-2-2 0,3-4 0,-2-1 0,1 1 4,1 1 1,-4 1-1,2 0 358,-1 1 0,-2-5 1,0 1-209,0 1 0,0-4 1,0 0-402,0-4 290,4-5 1,1-2 0,3-9 0,-2-5 49,-1-7 1,3-8 0,-1-4 38,3-6 1,0 1 0,2-6 0,1-3 103,1-2 1,2-1 0,-3 2 47,1-2 1,1 1-1,-2-2-73,1 3 0,1 0 0,-5 6 0,1-1-109,0 0 1,-2 1-1,-1-1 58,-1 3 1,-4 2-1,1 0 1,0-3 71,0-1 0,4 3 0,-2-3-129,0 1 0,4-2 1,0 1-1,3-1 19,0-1 0,-1-3 0,-2 4 29,1-3 1,-2-2 0,0-1 0,-4-2-66,0-1 0,2-3 0,-3-5 35,-2 0 1,0 23 0,1 1-1,-1 0 1,-1 1 0,1 0 0,-1 0 0,4-28 0,-1 6 0,2-1-35,2-3 1,-2 8 0,1 2 20,2 6 0,-1 7 0,0-2 0,-1 3 24,2 1 1,-3 1 0,1 2 36,1 0 1,-3 5 0,-1-4 190,1 2 1,-4 2 0,4 2 0,-1 2 5,-1 2 1,5 0 0,-1 3-136,3 2 0,-3 1 1,0 2-1,1 0 63,2 3 1,-3-1-13,0 4-2,-5 1 1,3 12 0,-5 6-17,0 3 0,0 10 0,0 2 0,0 6 36,0 2 1,0 4-1,1 6-87,3 0 1,-3 2 0,3 3 0,-2 0-6,1 0 0,-1 2 1,1 1-7,-2 5 1,-1-3 0,0-2 0,0-2-41,0-5 0,0 2 0,0-5-13,0-1 0,0-2 1,0-4-1,0-4-80,0-2 0,5-7 0,2-4-145,3-7 0,4-8 0,2-3 0,3-4-142,4-4 0,2-3 0,-1-8 76,5-7 0,1-4 1,1-6 184,-2 0 0,0-4 0,-3-3 197,1-3 1,-3 0 0,0 0 0,-6 3 269,-3 4 0,-4 5 0,0 3 107,0 1 1,3 3 0,-1 5 0,-1 4-159,0 2 1,-4 5 0,6 1-407,-2 1 1,2 2 0,0 5 54,-1 5 1,4 5 0,-1 9-1</inkml:trace>
  <inkml:trace contextRef="#ctx0" brushRef="#br0">17837 7288 10972,'-5'0'-2138,"-5"0"2138,3 0 0,-2 0 0,-2 0 0</inkml:trace>
  <inkml:trace contextRef="#ctx0" brushRef="#br0">17689 7310 10972,'-18'-1'7,"1"-2"1,1-2 0,2 0 0,2-4 826,6 0 1,5-2-682,4 1 0,3 4 0,5 2 1,-1 3-1,1 1-129,0 0 0,-4 1 0,0 1 0,0 3-435,-1 1 1,2 1-203,-4 4 678,-1-5 1,-4-2 0,-1-5 0,-3-2 76,-1-4 1,0-6 0,-1-4-99,3-3 1,3 1 0,1-7 0,1 1 108,3 0 0,5 1 0,7 2-32,0 1 0,6 6 0,2 4 0,1 6-37,1 4 0,-4 7 0,-1 5-47,-6 5 0,-4 8 0,-4 3 1,-5 1 127,-4 2 0,-5 2 0,-7-6 118,-4 1 0,-6-7 0,-2 0 18,-1-3 0,2-4 1,-2-6-1,0-5 108,0-4 0,4-9 1,2-8-473,6-4 1,4-4 0,5-5-62,6 0 1,6-4 0,8 2 0,5 3-25,5 5 1,3 5 0,5 2 19,0 1 1,0 10-1,-2 1 58,-1 5 1,-3 4 0,-6 5 0,-4 7 28,-5 5 0,-5 2 1,-8 2 247,-6 2 0,-5-3 0,-11 3 1,-5-3 269,-1 0 0,-2-6 0,0-3-59,0-4 1,-4-1 0,1-6-253,1-3 0,5-7 0,6-8 0,5-1-450,7-6 0,7 3 0,8-2-380,7 3 0,10 7 0,11 0 0,7 5 663,6 2 0,-1 11 0,3 6 0</inkml:trace>
  <inkml:trace contextRef="#ctx0" brushRef="#br0">18167 9065 8393,'-5'-27'-51,"4"-2"0,-2 5 0,2 4 0,3 4 0,4 6 512,4 3 0,3 2 1,-2 5-141,0 0 1,-1 0-1,1 1 1,0 3-421,-1 3 1,0 2 0,-2 3-21,-1 2 1,-5 2-1,2 3 1,-3-3-72,-1 0 0,-5 1 0,-2-3 215,-2-1 0,-5-4 1,0-3-1,1-2 234,1-1 1,1-2-1,0-1 43,1 0 1,3 0-1,1-1-77,1-3 1,3-2-1,5-4 113,4-1 1,8 4 0,2 0 0,3 0 86,2 1 1,2-2-1,1 4-342,-1 2 0,-2 0-76,0 2 1,-8 5 0,-7 2 131,-9 3 1,-13-3-1,-6-1-27,-6-2 1,-4 0 0,-1-5-71,0-3 1,5 2 0,2-5 0,4-1-2623,3-2 2580,8 4 0,5-3 0,5 3 0</inkml:trace>
  <inkml:trace contextRef="#ctx0" brushRef="#br0">18082 12108 8237,'0'-21'121,"-3"3"1,-1 2 0,2 0 0,-1 3 1053,0 2 0,0 1-865,-4 3 1,5 4 0,-2 6 0,3 4-167,1 3 1,0 1-1,0 5 1,0 5-1,0 6 82,0 4 0,0 6 1,0 3-1,0 6-150,0 7 1,0-22-1,0 1 1,1 3-1,-1 2 1,1 1-1,1 1 13,-1 1 0,1 1 1,1 6-1,-1 1 1,-1 2-1,0 0-173,1 2 1,0 1 0,2-1-1,0 0 1,-1-4 0,0-1 181,0 1 0,0 0 0,2-2 0,-1-1 0,0-1 0,0-2 0,0-2 0,0 0 47,-1-5 1,1 1-1,1-3 1,-1 0 0,0-2-1,-1 0-183,2 0 1,0-1 0,-1 1 0,-1-1 0,3 26-348,-1-4 0,-1 0 0,-1-5 0,0 2-176,0 1 0,-2-2 0,-1-2-336,0-2 0,0-1 0,0 3 897,0 4 0,-4 1 0,1 1 0,0 1 0,2 5 0,1-27 0,0-1 0</inkml:trace>
  <inkml:trace contextRef="#ctx0" brushRef="#br0">18082 14588 8050,'-11'-10'373,"-2"3"1,3-7-1,4 2 199,4 1 0,2 4 0,1 1 1,2 0-1,6 2 76,4-1 1,0 0-1,4 3-374,2-2 0,2 1 0,4 3 0,2 0-57,1 0 0,7-4 1,1 1-1,4 0-7,2 2 0,2-2 1,3-2-136,6-1 1,5 2 0,-26 2-1,0-1 1,1 0 0,-1 0-92,2-1 1,0 2-1,-2 0 1,2 0-1,2-1 1,1 0-105,2 1 1,1-1 0,-2 1 0,1 0 0,3 0 0,1 1 117,-1 0 1,0-1 0,2-1-1,1 1 1,2 1 0,0 0 32,4-1 1,0 0 0,-1-1 0,0-1 0,4 2-1,1 1 1,0-1 0,0 1-210,0 1 1,1-1 0,1 1-1,1-1 1,1 0 0,0-1 149,-1 1 0,1-1 0,-1 0 0,0 0 0,-3 2 0,0 0 0,1 0 0,1 0 5,1 1 0,0-2 1,-17 0-1,0 0 1,1 0-1,0 0 0,-1-1 1,1 1-15,0 0 0,0 1 0,-1-1 0,1 0 0,-1 0 0,1 1 0,-1-1 0,1 0 1,0 0-20,-1 0 1,1 0 0,-1 0 0,1-1 0,-1 1 0,1 0 0,0 1 0,-1 0 0,0 0-34,18 0 0,-2 0 1,-1 0-1,-1 0 1,-1 0-1,0 0 1,0 0-1,1-1 32,-1-1 0,0 0 0,-6 2 0,0-1 0,0-1 0,0-1-66,-4 1 1,0 0 0,-2 1-1,0 1 1,-1-3 0,0 1 121,-2-1 1,0 1 0,-4 0-1,0-1 1,-3 0 0,1-1-1,26 0 181,-5-1 0,0 4 1,-9-3-131,-3 3 1,-5 1 0,-6 0-230,-2 0 0,-7 0 0,-5 0 0,-2 1-2042,-2 3 2221,-6 2 0,2 4 0,-3 1 0</inkml:trace>
  <inkml:trace contextRef="#ctx0" brushRef="#br0">21613 14896 8365,'0'-15'207,"0"3"0,0-2 0,0 2 0,0 1 1247,0 1 1,0-1-152,0 0 1,2 5-968,1 3 1,-2 3 0,3 3-130,-3 5 0,-2 2 1,-2 4-1,-1 4-71,-2 2 0,2 1 0,-3 2-201,-1 2 0,2-2 1,0 5-291,1-2 0,-2 2 0,3-3 1,-1-2-472,0 0 0,0-2 1,3-1-93,-2-2 1,1-3 0,3-4-1439,0 0 2356,0-5 0,5-2 0,1-4 0</inkml:trace>
  <inkml:trace contextRef="#ctx0" brushRef="#br0">21581 14609 8513,'5'-21'12,"-4"0"1,4 3 475,0 0 1,0 5 0,3 0 3076,-1 5-2901,0 3 0,2 6-1035,-1 3 1,-4 1 0,-4 6-2131,0 0 2501,0-1 0,-4 6 0,-2 0 0</inkml:trace>
  <inkml:trace contextRef="#ctx0" brushRef="#br0">21879 14598 8358,'0'-16'0,"-3"0"3199,-1 6-1919,1 4 0,3 3 0,0 9-1025,0 5 0,0 7 0,0-1 0,0 5-247,0 2 1,0 0 0,0 5-208,0 0 0,0 3 0,0 2-111,0 2 0,0 4 0,0-2-604,0 0 1,-2 2 0,0-5 0,-1 0-36,0-2 0,2-6 0,1-2-606,0-3 1555,0-10 0,-5 7 0,-1-7 0</inkml:trace>
  <inkml:trace contextRef="#ctx0" brushRef="#br0">21815 14992 8244,'0'-11'0,"0"1"394,0-1 1,5 0-1,3 2 1,5-1 1075,5 0 1,2 5 0,3-6-893,2 2 1,2 3-1,3 0-867,-1 1 0,-3-2 0,-5 4 1,-1 0-320,-2 2 0,-3 6 0,-4 2 608,0 2 0,-6 7 0,0 0 0</inkml:trace>
  <inkml:trace contextRef="#ctx0" brushRef="#br0">22007 15098 8244,'-6'7'-20,"2"0"567,3-4 0,2 2 0,4-7 353,6-1 1,4-1-1,6-5-245,1-3 1,-1-2 0,0 1-334,1-1 0,-1-5 0,0 1-223,0-2 1,-4 0 0,-3 1 0,-3 2-75,-4 2 1,1 1 0,-4 3-64,-2 0 1,-5 6-104,-5 1 0,-1 8 0,-2 3-106,1 2 1,3 6 0,1 3 0,0 3-83,0 4 1,4 1-1,-3 3-98,0-4 0,4 1 0,-3-2 39,3 0 0,-2-2 0,-2-1 0,0-4 419,0-3 0,-2-5 395,4-2 0,-4-7 0,3-3 205,2-6 0,2-10 0,3-2 0,4-6 83,3-4 0,5-1 0,3 0-120,2 0 0,3-1 1,0 0-602,2 1 0,8 2 0,-2 10 1,0 3-965,-2 2 1,-2 8 0,0 4-103,-5 2 1,-2 9 0,-6 4-398,-1 3 1470,-6 3 0,3 8 0,-5 1 0</inkml:trace>
  <inkml:trace contextRef="#ctx0" brushRef="#br0">22496 15088 8244,'-10'-5'613,"-1"3"3197,0-6-3035,1 6 1,3 1 0,1 6-1158,1 1 0,0 1 1,3 3-220,-2 1 0,1 0-1271,3-1 1533,0-4 0,1-1 514,3-5 0,-2-5 0,5-2 187,1-2 1,1 1-1,-1 1 832,-1-1 0,0 3-960,4 2 0,-4 2 1,-1 2-873,-2 2 0,3 0 0,-3 4-80,-2 1 1,3 2 0,0 0 0,0 1-2206,-1-1 2923,5 1 0,-4-5 0,6-1 0</inkml:trace>
  <inkml:trace contextRef="#ctx0" brushRef="#br0">22752 14694 8244,'15'-32'0,"-7"2"0,2 6 504,-4 6 1,2 10-1,-1 4-135,2 3 0,-2 7 0,1 4 423,0 7 0,-2 4 0,0 4 1,-2 3-19,-1 3 1,-2 5 0,-2 0-498,-3 2 0,-2 1 0,-4 4-602,-1-1 1,-1 4 0,-2 1-1,-4-1-772,-2 1 1,0-8 0,1-1-327,1-7 0,4-10 0,-2-7 766,0-2 1,2-6-1,5-4 657,2-4 0,2-10 0,5-8 0,0-5 18,0-2 0,5 2 0,2-3 34,2-2 0,5 3 0,2 0 783,0 1 1,2-2-1,3 6 1,2 2-14,2 0 0,2 6 0,3 2-583,-1 3 1,2 7 0,-3 0-100,3 4 0,-4 4 1,-2 5-1,-4 0-498,-3 4 1,-7-2-1,-5 3-367,-1 0 0,-1-2 151,-4-4 0,-5 0 1,-2-3 502,-3-3 0,0-3 0,-1-1 714,0 0 1,4-1 2413,0-3-2479,5 3 1,1-3-1,5 8-1099,2 3 1,1 0 0,4 2 0,0 3-2306,-1 0 2826,1 5 0,4-6 0,2 5 0</inkml:trace>
  <inkml:trace contextRef="#ctx0" brushRef="#br0">23156 14811 8342,'0'-17'318,"0"3"562,0 2 0,0 2 692,0-1 0,4 5 0,4 3-1462,1 2 0,-2 6 0,-1 5-1238,-1 3 0,2 2 0,-2-1 1,-1 3-2676,1 0 3803,3 3 0,-7-4 0,4 5 0</inkml:trace>
  <inkml:trace contextRef="#ctx0" brushRef="#br0">23209 14971 8342,'-5'10'1684,"4"1"2368,-4-5-3120,5-1 1,9-5-1,1 0-982,2 0 1,5 0-1,0-2-387,3-1 0,2 2 1,0-4-1,2 1-206,1 1 1,1-4-1,-4 2 1,0 0-200,-1 1 1,-6-1 2068,3 1 0,-10 2 1484,-1-5-1188,-5 4 0,-3-1-1604,-2 4 1,1 1 0,0 1-418,4 2 0,1-1 0,4-3-686,1 0 0,2 0 1,1 0-1,2 0-199,2 0 0,0-1 1,-2-1 757,1-2 1,4-4-1,-4 2 577,-1 0 1,-1-3-1,-1 3 1505,-1 0 418,1-4 0,-4 9-934,0-2 0,-3 5 0,1 3 1,1 1-822,0 2 0,1-2-302,4 1 1,0-1 0,-1 1-142,1-4 323,0 3 0,-6-4 0,0 2 0</inkml:trace>
  <inkml:trace contextRef="#ctx0" brushRef="#br0">16093 12353 13554,'-5'-21'-353,"1"0"0,-5 0 0,3 3 0,2 1 899,1 2 1,-1-3 0,-1 5 0,-1 3-124,-2 6 1,2 5-1,-1 6 1,-2 7 36,0 5 1,0 7 0,0 2-1,2 3 136,-1 1 1,0 4 0,-1-1-466,2-1 0,1 3 0,-1-2 0,3 0 19,-1-2 1,4-2 0,-3-2-726,3 0 1,1-6-1,0 2-137,0-3 1,0-1 0,0-4 0,0-3 744,0-2 0,0 4 1,0 0-1</inkml:trace>
  <inkml:trace contextRef="#ctx0" brushRef="#br0">15508 12438 13851,'-6'-21'-969,"-2"0"1,5 1 2029,5 2 0,4-2 0,8 3 86,3 1 0,7-1 1,3 4-1,3-1-70,3 1 1,6-2 0,1 0-791,5 2 1,0 2 0,3-1 0,1-1-89,-1-1 0,-3 3 0,1 5-483,-2 1 0,-5-2 1,0 2-266,1 0 0,-4 2 0,-3 0 0,-5 1-427,-2 2 0,0 0 0,-3 2 188,-2 1 635,-2 3 1,-9 9 0,1 2-1</inkml:trace>
  <inkml:trace contextRef="#ctx0" brushRef="#br0">16295 12481 8518,'-6'6'66,"2"3"235,4-2 1,0 3-1,0 2 1,0 1 366,0 1 1,1 5 0,1-2-910,2 3 1,-1 2-1,-3-1-144,0 0 1,0-4 0,-1-3 52,-3-2 1,-1-6 545,-6-3 1,1-7 0,3-7 108,4-6 1,2-7 0,2-5-1,2-2 87,4 0 0,8-1 0,2-1-178,3-3 0,6 7 0,3-2-527,2 4 0,5 7 0,3 5 0,3 5 295,0 3 0,5 7 0,2 5 0</inkml:trace>
  <inkml:trace contextRef="#ctx0" brushRef="#br0">16774 12640 8518,'-32'0'0,"0"-3"0,1-1 1654,3 2 0,2 1 1,5 1-1,1 0-666,2 0 1,4 5 0,7 2-1295,3 2 1,3 5 0,1 0-305,0-1 0,5 3 0,3-1 1,4 1-468,2-1 1,5-2 0,-3-5 330,1-1 1,2-4 0,-4 0 571,2-2 1,-4-5 0,1-3 0,-2-3 662,-2-1 0,0-3 0,-2 0 368,-1 1 0,-5 1 1,3 2-1,0-1 981,2 0 0,-1 5-1877,1 3 0,0 2 0,4 1-332,-1 0 0,1 4 0,0 4-18,-1 1 1,4 5 0,2 0 0,-1-1-612,1-1 0,1-1 0,-3-2 493,-1-2 1,-1 2-1,-1-6 736,0 0 0,-6-7 0,0-3 1,-1-3 144,-1 0 0,2-4 1,-3-1 303,2 2 1,1 2 0,-2 0-392,4 0 1,3 5-1,0 3-730,1 2 0,0 5 0,0 4-1356,4 1 1799,-4 6 0,5 2 0,-6 4 0</inkml:trace>
  <inkml:trace contextRef="#ctx0" brushRef="#br0">17135 12513 8643,'-10'-9'-15,"-1"-1"2452,1-2-341,4 5 0,1 3-1523,5 8 0,3 3 0,2 6-727,1 1 0,-2 2 0,2-3-1103,-2 1 0,3 0 1256,-3-3 1,4 4-1,-2 1 1</inkml:trace>
  <inkml:trace contextRef="#ctx0" brushRef="#br0">16465 12119 8521,'28'-26'0,"-2"7"0,-5-1 0,0 3 0,-1 6 2403,-2 2-1971,-7 0 1,-15 8 0,-8-3 0,-3 4-296,-4 4 1,-2-2 0,-4 5-126,-4 1 0,-1 2 1,-2 1-1,0-1-177,0 1 1,-3 3 0,-1 0 73,2-1 1,0-1 0,-1-1 0,0-2-31,1-2 0,2 2 0,3-6 231,4-1 1,4 0 0,3-2 0,4 0 269,2 0 1,7-5-161,1-2 1,6-3 0,3 0 22,1-1 1,-2 2 619,3 2-543,0-3 1,-6 14 0,-5 0-137,-4 8 0,-3 5 1,0 5-65,-4 3 0,1 5 0,-6 9 0,-2 7-78,-1 4 0,10-21 0,0 0 1,1 1-1,-1 1-65,1 0-1,1 0 1,1 0 0,1-1 0,-8 28 2,2-4 0,5-8 0,7-10 1,2-5 286,1-2 1,4-4 0,5-8-93,4-2 1,3-4-1,7-1 1,3-3-47,6-3 0,1-3 0,5-1-65,-2 0 1,4-5-1,1-2 1,2-4-242,3-3 1,-4 6 0,-8-3-758,-4 2 0,-4 0-115,-5 2 0,-6 1-527,-4 3 0,-5 3 1577,-6 0 0,-5 5 0,-1 5 0</inkml:trace>
  <inkml:trace contextRef="#ctx0" brushRef="#br0">16019 12662 8556,'-22'-11'252,"2"0"1,3 1 805,2-1 0,7 4 0,2 0-126,1-1 0,3 2 1,6 0 39,3 1 1,8-3 0,6 1 0,7-3-291,2 0 0,7-1 1,3 0-483,5 1 1,-1-1 0,3 0-189,0 1 1,-3 0 0,2 2 0,-3 1-516,-4-1 1,-7 3 0,-8 1-639,-1 3 1,-7-2-1,-1-1-362,-4 2 1,-4 1 0,-1 2-48,-1 2 1550,-1-1 0,0 12 0,2-2 0</inkml:trace>
  <inkml:trace contextRef="#ctx0" brushRef="#br0">16519 12513 11930,'-5'-11'-642,"0"0"0,-2 1 893,3-1 0,3 4 0,1 0 926,0-1 0,5 3 0,3 1-492,5 3 1,-1 6 0,2 2 0,-2 3-325,-1 0 1,-1 6 0,1 1-354,0 3 1,-2 6 0,-1 3 36,-1 1 0,-4 2 1,0 0-1,-1 0-608,-2 0 1,0 0 0,0-1 76,0-3 1,-5-3 0,-2-7 639,-3-4 1,0-7 0,-1-5 180,0-4 1,5-9 0,3-8-115,2-4 1,1-4 0,1-6 134,2-3 0,7-1 0,5-3 1,1 1-22,-1-1 0,5 2 1,1 0-308,7 2 1,2 1 0,2 7-388,0 3 0,0 9 0,0 5 1,0 6-791,0 4 1,-5 3 0,-2 6-2114,-3 6 3236,-1 5 1,1 7 0,-1 1 0</inkml:trace>
  <inkml:trace contextRef="#ctx0" brushRef="#br0">16997 12683 10834,'-20'0'407,"2"0"779,4 0 1,-1-1-1,1-2 302,1 0 1,2 1 0,3 4-1040,1 1 1,4 6-1,0-2 1,2 2-633,1 2 1,0 3 0,0 0-468,0-1 1,0-1-147,0-1 1,1-4 0,2-1 291,4-2 0,3-5 1,0-6 572,1-2 0,0-5 1,-1-2 38,1 0 1,-2-1 0,0-2 10,-2 1 1,-1 2 0,2-3 0,-2 2-127,-1 2 0,-2 1-437,-3 3 140,0 1 1,-1 4 86,-3 2 0,3 8 127,-2 3 0,2 2-5,1 2 0,0-1 0,0 1 1,1-1 481,2-3 1,-2 2 0,3-2 533,-3 3 0,0 4 0,2 1 0,0 1-455,0-1 1,-2 4-1,-1-1-677,0 2 0,-1 2 0,-2 2-184,0 1 1,-6-2 0,4-5 366,-1-4 0,-4-2 0,3-1 241,-2-1 1,-1-5-1,2-5-188,1-6 0,4-8 1,0-5-1,2-3 137,1-3 1,4-5-1,4 1-125,1-6 0,5 2 1,2-2-186,0 2 1,2 1 0,4 0-356,3 0 1,-2 5-1,1 3 1,-1 5-417,-2 5 0,2 7 0,-1 3-135,-1 3 0,2 6 1,-9 3-1806,-1 5 2857,-6 4 1,2 4 0,-3 0 0</inkml:trace>
  <inkml:trace contextRef="#ctx0" brushRef="#br0">17242 12726 10432,'-14'4'176,"-1"3"754,2 3 1,-2 0 0,1 1 488,1 0 0,5-1 1,2 1-888,1 0 1,1-4-1,4 0 1,2 1-843,1 2 1,3-1 0,5-2-72,-1-3 0,2-3 0,1-1-30,1 0 1,4-1 0,-4-3-252,-1-3 1,-1-4 0,-1-3 0,-1-4 254,1-2 1,-5-2-1,-1-2 466,-1-1 1,-2 1 0,1 2 87,-2 1 0,-1 0 0,0 1-846,0 2 716,0-2 1,0 8-1,0-3 1</inkml:trace>
  <inkml:trace contextRef="#ctx0" brushRef="#br0">17455 12747 10296,'-16'0'0,"4"0"0,-2 0 1882,2 0 0,2 0 0,-1 0-63,0 0 1,1 1-1416,-1 3-565,1-3 1,8 3-1,6-5 179,4-2 0,4-4 0,2-6-464,4-2 1,-2-2 0,3 3-1,1 1-1008,1 1 1474,2 1 1,-6 0 0,4 1 0</inkml:trace>
  <inkml:trace contextRef="#ctx0" brushRef="#br0">18316 12311 10535,'0'-11'-326,"0"0"1,0 1 0,0-1 0,1 2 0,2 0 806,0 2 1,1 0 0,-4-4 202,0 1 1,0 3 358,0 0-329,0 0 111,0 1-252,0-4-104,0 9-202,0-4 497,0 5-631,0 5 0,1-4 224,2 3-115,-1-3-142,2-1 0,-4 1 133,0 3-119,5-3 1,-4 5 269,3-3-221,-3-2 120,-1 4-437,0 0 151,0 1 1,0 1-67,0 0 1,4-3 3,-1 3 1,1 0 56,-4 3 0,0-3 23,0 1 0,0-5 1,0 4-22,0 1 0,3-2-37,1 1 0,-1 1-27,-3 2 0,4-3 0,1-1 0,-1 0 23,1 0 1,2-2 0,-2 1 9,1 0 1,-3 4 53,4-2 1,0 1 171,4-1 0,-4 1-33,0-4 0,-3 3-112,3-4 1,-5 2 0,3-2 18,0 0 0,-3 1 0,4-3 0,-1 2 1,-1-1-80,0 1 0,-2-2 0,4 0 26,-1 3 0,0-2-16,-2 5 1,0-3-3,4 3 0,-4-5 1,3 3 7,-1 0 0,0-3 1,-2 4 3,4-1 1,-1 2-1,0-2 15,-1 1 1,2-3-1,-2 3 15,1-1 1,-4 0 0,3-3-21,-1 1 1,-2 2 0,2-2-24,1 0 1,-4 2 0,4-3 17,0 2 0,-4 0 0,4-1-21,-1 0 1,-3 2-1,4-3 2,0 2 1,-3 1 42,5-2 1,-4 0-1,1 3 21,1-2 1,-2 1 35,4-1 1,-5-2 0,3 4-74,-1-1 1,-2-1 0,2-1 47,1 0 0,-4 6-52,3-2 0,-2-3 1,1 1 17,0 0 0,2 0 0,-3 3 1,2-1 1,-1-4 0,-2 3 0,2 0 58,0 0 1,1-2-1,-3 2-33,3-2 1,-3 5-1,4-3-3,-1-1 0,-1 5 1,4-3-6,1 2 0,-3 2 0,-1 0-75,1-1 1,0-3 0,3 1-1,-2 0 29,-1 1 0,2 2 0,-2 0-26,1-1 1,-3 1-1,3-1 26,-1 1 0,-1-4 1,-1 0 17,0 2 1,2 0 0,-3 2 0,3-2 25,1-2 0,-4 3 0,3-3-3,0 2 0,0 2-16,2 0 1,2-1 0,-3 1-19,0-1 1,0-2-34,-3-1 0,2 0 33,2 3 0,2-3 1,-6 1-1,1-1-21,0-1 0,-1 3 11,4-2 0,-5-1 0,3 0 0,-2 0 7,1 0 0,1-3 23,-2 4 0,3-1 1,4 3 33,-3-2 1,-1-5-1,-3 3-8,4 0 1,-1-4 0,0 3-14,-1 1 0,0-4 0,-2 4 7,4 0 0,-1 0-16,1 2 0,-1 2-35,1-2 1,3-1 23,-3 1 1,2 0-18,2 4 0,-4-5 1,-1-1-10,-1-1 1,2-1-1,-3 3 1,1-1 25,0 1 1,2-2 0,-2 2-42,1-1 1,-3 2 0,3-3 18,-1 2 1,3 0-1,-2 2 1,1 0-10,0 0 1,-3-2 0,3 1 10,1 1 0,-2 0 0,1 1-14,1-2 1,2 0 0,0 2 11,1-2 0,0 3 0,-1-3 5,1 2 0,0 1 1,-1-2-1,2-1 16,2 2 0,-2 0 0,2 0 18,-2-1 0,-5 1 1,1-2-13,4 3 1,-5-3-1,4 0-11,-2 1 1,1-2 0,0 0 0,1 0 50,0 0 0,-1-3 0,1 3 14,0-1 0,-1 0 1,1-3-7,0 1 1,-2 2 0,-1-2-19,-1 0 1,-3 1-13,3-4 0,-3 0-25,3 0 1,-4 3-77,4 1 1,-3-1 51,3-3 1,-4 0 0,5 0 60,0 0 1,-2 0 31,1 0 1,0 0 7,4 0 0,-4 0-82,0 0 0,-4 0-13,4 0-14,0 0 1,4 0 51,0 0 0,-1 4-53,1-1 1,0 1 0,-1-4 10,1 0 1,-4 0 0,0 0-19,1 0 1,2 3 0,0 1 0,1-2-34,0 0 0,-1-1 25,1 2 0,3 0 0,0 3-3,-1-2 0,0 0 1,0-3 21,2 3 1,-1-3-1,-4 4-13,1-1 0,1-3 0,1 4-7,1 0 1,1-4 0,-2 4 12,2 0 0,-1-4 0,-2 3 0,1 0 13,1 0 0,0-1 0,-3-2 7,-1 3 0,1-3 0,-1 3 46,1-3 0,0-1 0,-1 1-2,1 2 1,-4-1-64,0 1 1,0 2-9,4-2 0,0 2 0,-1-2-20,1 0 1,-1 4 4,1-3 0,0 3 0,-1-2 19,1 0 1,1-2 0,1 2 25,1-1 1,0-3 0,-3 3-1,-1-2 52,1 2 0,3-3 1,0 3 28,-1-3 1,-1 0 0,-1 1-67,0 2 0,-1-1 0,1-3 6,-1 0 1,1 0 0,0 2-43,-1 1 1,1-2 0,0 3-22,-1-3 1,1 3 19,0-1 0,-2 2 0,-1-3 0,-2 3-47,-1 1 1,3-4 0,-2 3-11,0 0 0,3-4 0,-3 4-4,0-1 0,4-1 86,-3 4 0,2-5 1,2 3 3,0 0 0,-1-3 1,1 5 0,-1-5 0,1 3 0,0-1-60,-1-1 1,-3 2 0,1-3 39,0 2 1,1 3-15,2-3 1,0 3 2,-1-4 1,1 4 0,-1-3 0,0-1 46,-3 2 0,2-4 0,-1 4-13,1 0 0,-2-4 1,0 3 32,1-3 1,2 2 0,1 1 0,-1-2 19,1-1 1,-1 1 0,1 0-18,0 1 1,-1 1 0,2-4 24,2 0 0,-2 0 0,2 0-7,-2 0 0,-1 0 0,-1 0 0,1 0 27,0 0 0,-1 0 0,1 0-197,0 0 0,-1 4 0,1-1 0,0-1 219,-1 0 1,1-2-1,-1 0-95,1 0 1,0 0 0,-1 0-26,1 0 1,-4 3 0,0 1 0,1-2 13,2-1 0,1-1 0,-1 0 10,1 0 0,-4 0 14,0 0-29,0 5 1,0-4 31,0 3 0,0 0-19,4 0 0,-4 0 12,0-4 1,0 0 0,4 0 7,0 0 0,-1 3 0,1 1 7,-1-2 1,-2-1 0,-1-1 50,1 0 0,1 0 0,2 0-37,0 0 0,-1 0 0,1 1-61,0 3 1,-1-3 0,1 3 15,-1-3 0,1-1 0,0 0-16,-1 0 1,1 0-1,0 0-10,-1 0 0,1 1 0,0 1-6,-1 2 0,1-1 0,-1-3 70,1 0 0,-4 0 1,0 0-34,2 0 1,-4 0 0,3 0-22,0 0 0,1 4-32,2 0 1,0-1-1,-2-2 17,-2 3 1,3-3-1,-3 3-30,2-3 1,2-1 51,-1 0 1,1 0 0,0 0 54,-1 0 0,-3 0-37,0 0 0,-3 0-29,3 0 1,0 0-51,4 0 1,-1 0 34,1 0 0,0 0 14,-1 0 1,1 0 16,0 0 0,-4 0 0,0 0 0,1 1-49,2 2 0,-3-1 52,0 1 0,0-2 0,3-1-2,1 0 0,0 0 0,-1 0-13,1 0 1,0 0 0,-1 0-17,1 0 1,-4 0 0,0 0-1,1 0-15,2 0 0,0 0 30,1 0 0,0 0 1,-1 0-1,1 0 73,0 0 0,-4 0 27,0 0 0,0 0-48,4 0 0,-1 0-81,1 0 0,-4 0 1,0 0-51,1 0 0,-2 0-59,1 0 0,0 0 144,4 0 1,-4 0-1,0 0 34,2 0 1,-4 0-1,3 0 0,-5 0-27,4 0 1,-3-3-119,3-1 0,-4 1 95,4 3 0,-3 0 0,3 0 23,1 0 1,-2 0-7,1 0 1,0 0 20,4 0 0,-4 0 1,0 0-1,2 0 1,0 0-17,2 0 1,-1 0 0,1 0 66,0 0 1,-1 0 0,1 0-17,-1 0 0,-2 0 0,-1 0 20,1 0 1,-2 0 0,1 0 35,1 0 1,-2 0-44,1 0 1,0 0-151,4 0 72,-5 0 1,0 0 134,-3 0-139,-2 0-19,4 0 1,-4 0 18,3 0-12,-3 0-4,4 0 0,-4 0 4,3 0-105,1 0 1,6 0-78,0 0 1,-4 0 100,0 0 1,0 0 0,4 0 1,-1 0 0,1 0 0,0 0 9,-1 0 1,4 0 0,1 0 72,-2 0 0,0 0 1,0 0-1,1 0 123,-1 0 1,-1 0 0,-1 0-3,4 0 1,-4 0 0,4 0-67,-4 0 0,0 0 1,0 0-1,-1 0-71,1 0 0,-4 0 0,0 0 0,1 0 0,2 0 164,0 0 1,-2 0 104,-1 0-141,0 0 0,3 0 8,1 0 0,-4 0-140,0 0 1,-3 0-72,3 0 0,-4 0 0,4 0-37,2 0 1,-3 0 102,1 0 1,0 0 35,3 0 1,-2 0 51,-1 0 0,-4-1-13,4-3 0,-3 3-9,3-3 0,-4 3-10,5 1 0,-1 0 78,3 0 1,1 0 167,0 0 1,-4-1 80,0-3 0,0 3-103,3-2 0,-2 1-180,-1 2 0,-4-1-28,4-2-173,0 2 1,4-4 205,0 5 0,-5-1 98,-3-3 1,-1 3 647,2-3-309,-3 3-449,4 1-65,-5 0 1,1-3-188,3-1 96,-3 1-98,4 3 186,-1 0 1,-3-5-104,4 4-84,-5-4-6306,0 5 2324,5 0 4154,-4 5 0,9 1 0,-5 4 0</inkml:trace>
  <inkml:trace contextRef="#ctx0" brushRef="#br1">18486 12172 12852,'-6'-1'-1982,"2"-1"1678,-1-2 1,4-4 276,-3 1 1,3 1 0,2 0 169,3 1 1,-2 2 0,4 2-6,-1-3 1,-1 3 97,0-3 1,-2 3 0,4 0 189,-1-3 1,0 3 542,-2-2-501,-2 1 0,4 1 247,-5-2-278,5 2-25,-4-4 1,4 4 304,-5-3-160,0 3-430,0-4-310,0 5-115,5 0 30,-4 0 841,3 0 448,-4 0-902,0-5 90,0 4 208,0-4 1778,0 5-2184,5 0 0,-4 2-648,3 1 447,-3-2 0,-1 5 83,0-2 1,0-2-67,0 5 1,4-3 0,-1 3 1,1-3 220,-4 3 1,0-4-1,1 3 10,2-1 0,-1 0-186,1-2 0,0-2 0,-1 4 308,1 0 0,1-3-138,-4 5 1,1-4-338,3 0 73,-3 3 0,5-4 215,-3 5 0,-1-3-104,1 3 1,-2-3 150,-1 3-17,5-5 1,-4 8 62,3-3 0,-2-3-112,2 0 100,-3 2 64,4 0-113,-5 4 1,1-3-3,2 1 1,-2-5-53,3 4 1,-3-3 146,-1 3 1,0-4 0,0 4 1,0-3-35,0 3 1,1-5 0,2 3-126,0 0 1,1-3 23,-4 5 1,0-3 0,1 2 86,3-1-63,-3 3 1,5-2 122,-3 4 1,-2-2-93,3-1 0,1 0-126,-2 3 0,1-3 33,-4 1 0,3-5 34,1 4 0,1-1 1,-3 2 13,1-1 1,1-3-19,-4 3 1,4-3-33,-1 3 1,1-4 143,-4 4-62,4 0 0,-1 3 0,3-2-15,-2-1 0,1-3-59,-1 3 0,-2-4 87,5 5-71,-5-1 0,7 0-9,-6 0 1,2-5 294,-1 2-306,-3 2 18,3-5 38,-4 4 0,2-5 464,1 0 39,-2 0 8,4 4-516,-5-3 0,1 4-45,3-5 0,-3 1 102,3 3 0,-2-3 91,1 3-76,-1-3 0,4 2-228,-3 1 67,-2-1 1,4-1 0,-4 0-307,3 2 380,-3-1 0,5-2 327,-3 3-328,-1-3 0,3 5-156,-1-2 166,-3-3 1,5 5 36,-2-3 1,-2-2 85,5 3 0,-5-2-68,2 2 0,-2-3 84,2 3 0,-3-2-311,3 1 409,2-1 237,-5 2-415,8 1 0,-6-4 2,4 3 1,-5-2-1,3 1-34,-1 0-80,-2 1 1,4-1 85,-3 1 7,-2-1-26,9 2 0,-9-3 0,4 4-385,-1-1 338,-2-1 1,3-3 261,-1 2-369,-3-2 149,4 9 1,-2-8-35,1 5-16,0-4 1,-1 3-52,1-3 0,-1 0 102,-3 4 34,5-5 1,-4 4 0,4-4-133,0 2 0,-4 1 93,2-2 1,0-2 240,0 3-305,-2-3 1,4 0 395,-5 3-301,5-3 0,-3 7-86,5-4 110,-4-1 0,3-2 34,-3 3 0,-1-3 1,4 4 51,-1 0 0,0-4 18,-2 2-147,-1 3 0,6-3-145,-5 4 1,2-4 190,-1 4-102,-3-4 41,8 6 0,-6-6 17,4 4 155,-5-5 0,4 6-396,-2-4 218,-3 4 1,5-7-1,-4 4-76,2 0 17,-1-4 1,-3 5 136,0-3 1,1-1 38,3 1-29,-3-2 0,4 1 285,-5 1-50,0-2-144,0 4-104,0 0-19,0-4 0,1 7-164,2-4 0,-1 0 158,1 0-26,-2-3 1,3 5-310,-1-2 215,1-3 0,-4 5 0,1-4-26,3 2 1,-3 0 1,2 0 0,-1-3 0,-1 7 97,2-4 1,-1 1-7,1-2 0,-1-2 0,1 4 93,0 0 4,1-4 0,-4 8 152,0-1-204,5-4 1,-4 6 3,2-3 0,2-1-39,-1 1 0,-1-4 0,-2 3 102,3-1 1,-3 3 0,4-1-5,0 3 0,-4 0 0,2 1-29,-2 0 1,3-1-1,0 1 1,-1 0-38,2-1 1,-3 1 0,4 0-137,-1-1 1,3 6 135,-1 1 0,3-1-70,0-2 0,-3-2 1,0-3-1,1-1 104,-3 0 1,4-5 0,-5 3-84,2-1 1,-2 2 0,2-2 0,0-1-31,0 1 1,-4 0-1,3-3 70,-1 2 1,-1-1 38,4-3 0,0 4 9,4-1 0,-4 1 1,0-4 178,1 0 1,-2 0 456,1 0-434,0 0 1,4 0-15,-1 0 1,-2 0-47,-1 0 0,0-4-121,3 1 0,-3-1 1,1 3-49,0-3 0,-2 3 0,1-3 55,1-1 0,2 4 0,0-4-109,1 0 0,-4 4 0,0-3 88,1 3 0,2 0-83,0-2 1,1 1 7,0-1 0,-4 2 0,0 1-39,1 0 1,-2 0 0,1 0-100,1 0 1,2 0 84,0 0 0,1 0 0,-1 1-95,-3 2 1,2-1 0,-3 2 61,0 1 0,3-4 0,-2 3 0,2-2-19,-2 2 0,2-3 142,-2 2 0,3-1-66,0-2 0,1 3 1,0 1 4,-1-2 0,-3-1 4,1-1 0,-3 1-71,3 3 0,1-3 100,-2 3 1,-1-2 0,1 0 78,1 2 0,2 3-98,0-3 0,0 0 0,-2-1-23,-1 0 0,0 2 0,4-3-31,0 2 0,-1 1 50,1-2 0,0 0 1,-1 2-64,1 0 0,-4-1 1,-1-3 119,-1 2-70,3-1 0,-2 2 1,3-2 54,-2 1 0,-1-2-42,-2 3 1,0-2-116,4 2 0,1-2 16,-2 5 0,-1-3-82,1 3 1,-1-4 121,1 4 1,1-3-1,-3 2-18,1-1 1,-2-1-1,3-1 160,1 0 1,-2 1 93,1-4 0,0 3-61,4 1 1,-4-1-1,0-3 146,1 0-176,2 0 1,0 0-48,1 0 1,-4 0-35,0 0 224,-5 0 0,4 0 122,-2 0 35,-3 0-137,8 0 1,-6 0-196,4 0-66,-5 0-147,8 0 0,-8 0 94,5 0 120,-4 0 220,6 0 1,-7 4-287,5 0 0,1-1-135,2-3 1,-3 4 16,0-1 0,0 4 17,4-3 1,0 3-1,-2-2 1,-1-1-63,0 1 1,-1 0 0,3-3 97,1 2 0,-4 3 0,0-2 0,1-1 30,2 1 1,-3 0 0,0-3 45,1 2 0,2 0 103,0 0 0,1-3 1,0 3-33,-1-3 0,-3-1 130,0 0 1,-3 0-31,3 0 1,-3-1 198,3-3-136,-5 3 1,4-4-4,-2 5 1,-2-1 174,5-3-239,-5 3 1,4-3-102,-2 4 0,-2 0-247,5 0 0,-4 0 80,6 0 1,-7 0 21,6 0 0,-5 0 95,4 0 0,-3 0-17,3 0-11,-5 0 1,8 0-249,-3 0 226,-3 0 0,6 0-8,-3 0 0,-1 0 38,1 0 1,-3 0 8,3 0 0,-4 0-10,4 0 0,-3 0-107,3 0 0,-4 0-8,5 0 0,-5 0 71,4 0 1,-3 0 54,3 0 1,-4 0 87,4 0 1,-3 0 211,3 0-172,0 0-72,4 0 1,-4 0-101,0 0 0,-3 0-3,3 0 0,-4 0 32,4 0 0,-3 0 15,3 0 1,0 0 27,4 0 0,-4 0 45,0 0 1,0 0 0,4 0 20,-1 0 1,1 0-1,-2-2 14,-2-1 0,3 2 0,-3-3-42,2 3 1,-2 1 0,1 0-1,0-1 54,1-3 1,2 3-88,0-3 1,-1 2 0,1 0-82,-1-2 0,1 1 0,1 3 1,1 0-15,1 0 1,0 0 0,-3 0 91,0 0 1,-1-4-1,1 1 48,-1 0 1,1 2 0,0 1 0,-1 0-61,1 0 1,0 0 110,-1 0 0,1-4 1,0 1-76,-1 1 1,-3 0 0,0 2-139,2 0 1,0 0 0,2-1 57,-1-2 1,1 1 18,0-1 1,-1 2 0,1 1-37,0 0 0,-1 0 0,1-1 105,-1-3 0,-2 3 0,-1-3 0,1 3 41,1 1 0,2 0-75,0 0 1,-1-1 0,1-1-28,0-2 0,-1 0 1,1 4-1,-1-1-13,1-2 1,0 2 0,-1-3 23,1 3 0,0-3 1,-1 1-1,1 0 36,0 2 0,-1-2 0,1-1 126,-1 2 0,1-3-144,0 1 0,1-3 0,1 4 1,0-1 1,-4 0 0,2 2 1,-4-1-55,2 2 1,2-3-1,-1 1 4,1 0 1,0 1 0,-1-1 0,1 0 33,0 1 1,-1-1 0,1 1-7,0-2 0,-1 1 0,1 2 2,-1-3 1,1 3 0,0-4 40,-1 0 1,1 4 0,1-4-1,1 2 37,1-1 1,0 0 0,-3 1 3,-1 0 0,1-4 0,0 3 0,-1 1 22,1-2 0,0 4 0,-1-4-30,1 0 0,0 4 0,-2-4-115,-2 0 1,3 4-1,-3-2 1,2 0-151,2 0 1,-4 2-1,0-4 177,1 0 0,2 4 1,0-4-1,1 2-10,0-1 1,-1-1-1,1 3 36,0-1 1,-1-5 0,1 5 0,-1-1 102,1 0 0,0 1 0,-1-3 41,1 2 0,3-5-167,0 2 0,1 3 0,-5-1 4,1 0 1,-1 3-1,1-4 1,0 0-70,-1 0 1,2 4 0,1-3 35,1 0 1,1 4 0,-5-4 0,1 2 89,-1-1 0,5-1 1,-1 3-55,-1-1 1,-1-1-1,-2 3 21,1-3 0,3 3 0,0-4 92,-1 1 1,-1 2 0,-1-1 0,-1 1-64,1-2 1,0 3 0,-1-4-20,1 0 0,-4 4 0,0-4 1,1 2-3,2-1 1,0 0 0,1 1-24,0 0 0,-1-2 0,1 3 1,0-2-48,-1 2 0,1-3 0,0 0 24,-1-1 1,4 4 0,1-3 0,-2 2-6,-2-1 0,0-1 0,1 3 8,2-2 0,-1-3 0,4 4 12,-2 0 0,0-1 0,-2-1 0,1 0-38,-1 1 1,3-1 0,-2 2 64,-1 0 0,0-2 0,0 3 1,1-3-10,-1-1 0,-1 4 1,0-2-51,2 3 1,-2-2-1,2-1-56,-2 2 1,-2 0 0,1 1 0,1-1-24,2-2 1,-2 1-1,2 3 65,-2 0 0,2-4 1,0 1-1,-1-1 87,-1-1 1,2 4 0,0-2 9,-1 2 1,-1-3 0,-1 0 5,0 2 1,-1-3-1,1 2 1,-1-1 26,1 0 1,3 1-82,0-4 0,1 5 0,-5-3 7,1 0 0,0 4 0,-1-4 0,1 2-5,-1-1 1,1 0-1,0 1 20,-1 0 1,1-1-1,0 3 6,-1-3 0,1 3 0,-2-4 0,0 2 47,-2-1 1,0 0-66,3 0 1,1 2 0,0-4-19,-1 1 0,1 0 0,0 3 0,-1-3 21,1-1 0,0 4 0,0-3-35,4 0 1,-4 4-1,5-3 1,-2 0 7,0 0 0,0-3 1,-3 4 11,0 0 1,-1-1 0,1-1-10,-1-1 1,1 4 0,0-3 0,-1 1-42,1 1 1,0-4 35,-1 3 0,1 0 0,0 1 0,-1 0-14,1 0 1,-1-1 0,1 0 5,0 2 1,-1 0-1,1 1 25,0-2 0,-1 0 0,1-3 14,0 2 0,-2-1 0,-1 3 18,-1-2 0,0-1-52,4 2 0,0 2 0,-1-4-55,1 0 1,0 4-1,-2-4 63,-2 1 1,3 2 0,-3-1 0,1 0-29,-1 0 1,3 2-1,-3-3-1,2 3 0,-2 0 0,0-2 60,2 0 1,-4-1 0,3 3 0,0-1 48,1-2 1,-2 1-1,0 3-4,2 0 0,-3-4 1,1 1-35,1 0 0,-2 2 1,1 1-1,0-1 40,-1-3 0,3 3-42,-1-2 1,1 1-132,2 2 1,-1-3 0,1-1 0,1 2 59,2 1 1,-2 1 0,2 0 38,-2 0 0,2-1 0,0-2 0,-1 0 367,-1 0 1,-1 2 35,-1 1 0,1-3 433,-1-1-744,-4 0 0,0 4-82,-2 0-338,-3 0 280,4 0 1,-5-1-50,0-2-61,4 2 630,-2-4-352,2 5 190,-4 0-308,0-5-444,0 4 0,0-4-1211,0 5 0,0 5 0,0 1 1</inkml:trace>
  <inkml:trace contextRef="#ctx0" brushRef="#br1">22922 12555 10046,'-11'-9'-75,"0"1"0,2 0 0,1 0 2266,1-1-1399,0-2 1,-1 5-566,1 3 1,5 7 0,-2 6 0,3 4 41,1 3 0,-3 0 0,-2 5 1,0 0-136,1 3 1,-1-1-1,2 3-399,0-1 0,-4 0 0,3-3-485,2 2 0,-3 0 1,2-4 93,0 1 1,-1-2-1,0-3 1,0-4-1228,0-4 1959,3 0 1,-9-8 0,4 4-1</inkml:trace>
  <inkml:trace contextRef="#ctx0" brushRef="#br1">22720 12800 10046,'-16'-15'-60,"6"3"0,-2-4 838,4 1 0,2 3 1,-1-2 273,3 2 0,4 5 0,4 1-307,3 2 0,3 0 1,3 4-225,1 0 1,5 0-1,-1 1 1,2 3-505,1 3 1,4-1 0,0 1-593,-1 1 1,3 2 0,1-1 266,3-2 1,-3 1 0,1-4 0,1-2 321,5-1 1,-2 4 0,3 1-1</inkml:trace>
  <inkml:trace contextRef="#ctx0" brushRef="#br1">20858 12151 10077,'-5'-18'-41,"-2"2"1,-1-1-1,0 2 1,2-1 18,1 3 0,0 6 1,3 3-94,-1-1 0,-6 4 0,3-4 916,0 0 1,-3 4 142,2-3-848,2 3 1,0 2-1,5 4 1,0 5 92,0 3 0,0 9 0,0 1-239,0 3 1,2 2 0,0 4 0,2 0-69,-2 0 1,-1 6 0,-1 3-13,0 4 1,0 2 0,0-1 161,0 4 1,0 3 0,0 2 35,0-2 1,-3 2 0,-2-5 0,0 2 64,0 1 1,-3-1 0,2-1-71,0-1 0,-2-4 0,3 2 0,1 2-63,-1 2 1,-2-5 0,3 5-6,2-3 0,-1-3 0,1-2-35,-1 2 1,-1-3 0,3 3-1,-2-1-65,0 2 1,-2-3 0,3 4 127,-2-5 0,0 1 0,1-7 1,-2 1 15,0 2 1,-1 0-1,-3 0-21,2-1 1,1 0-1,-2 4-16,1-1 1,0 0 0,-3-2 0,2-1 16,1 1 1,0-1 0,-2 1 57,1 1 1,0 1 0,3-5 0,1 1 41,-1 2 0,1 4 0,4-1-25,0-1 0,0-2 0,0 2-37,0 1 1,0-2 0,0-2 0,0-3-3,0-3 0,0-1 0,0 0-47,0 0 1,2-5 0,0-3-33,2-5 0,-1 1 0,-3-3 0,0 2-83,0-1 0,0 1 0,0-5-5,0-1 0,0 4 0,0-1-202,0 1 1,0-2 292,0-4 1,5-1 0,1 1 0</inkml:trace>
  <inkml:trace contextRef="#ctx0" brushRef="#br1">21443 14130 10523,'6'0'-1784,"0"-5"2945,-2-2 54,-3 2-925,3-4 0,-4 7 161,0-5-206,0 4-309,0-2 1,2 5 0,0 2-90,2 1 0,-1 0 391,-3 4 1,0 0-198,0 3 0,0-3 0,0 1-111,0 0 68,0 1 0,0 2 0,0 0 0</inkml:trace>
  <inkml:trace contextRef="#ctx0" brushRef="#br1">20922 13811 16060,'-6'-5'-2900,"-2"3"2236,4-5 1,2 4 0,5 0 0,5 2 842,1 1 0,2-4 0,-1 0 0,1 1 0,0-1 0,-1 1 253,1 0 1,-1-1 0,1 0-253,0 2 0,1-3 0,1 2 0,1-1-160,-1-1 0,2 4 1,0-2-1,1 1-89,-1 2 0,4-3 0,-1-1 0,2 2-30,1 1 1,0 0 0,2-2 0,1-2 335,0 0 0,1 1 1,-2-3-1,0-1 100,2-2 0,0 3 1,-4 0-276,0-1 1,2 2 0,1-1 0,0 0-84,0 1 1,0-4-1,-1 4-72,2 0 1,5-3-1,-3 3 77,0 0 1,3-3 0,-6 3-1,1-1 22,1 0 0,-3 3 0,0-3 62,-4-1 0,1 2 0,-2-1 0,2 0-2,1 1 1,1-4-1,-1 3 1,-1-2-22,-2-2 0,4 4 0,-3 0 0,0-1-3,1-2 1,-3 3 0,0 1-28,2 1 0,0-2 0,0 3-35,-1-2 0,-2 2 1,3-2-1,-1 0 14,1 0 1,0 3 0,0-3 26,-1 1 0,-1-3 0,5 2 0,-2-1-25,-3 0 0,3 3 1,-2-3-15,2-1 0,5 2 0,0-1-29,-1-1 1,-1-2-1,1 1-3,1 2 0,-1-3 0,-2 3 1,-2-2 115,-2-2 1,0 0 0,-2 2 14,0 2 0,-3-3 1,2 4 8,-4 0 0,1-3 0,1 2-25,1-3 0,4 3 0,-3 0 1,2-1-24,2-1 0,2 0 0,3 1-47,1 0 1,-1-4 0,-1 5-13,2-3 0,-3 3 0,4 0 0,-1 0-62,0 1 0,0 0 0,-4 4-91,0-2 0,0-3 1,1 2 41,-1 0 1,0 1-1,2-2 85,2 1 0,-3-3 0,3 2 0,-3-1 103,0 0 0,0 0 0,2-5 74,0-2 1,2 2 0,-2-2 22,1 2 1,0 1 0,-4 1 0,0 0-119,1 3 0,-1-2 0,-1 3-58,-2 0 1,2-2 0,-4 3-13,1-1 1,3 2 0,-2-3 0,2 0 14,1 1 1,0-3 0,1 3 18,-1 0 0,0-3 0,2 2 23,1-3 0,-1 1 0,2 0 0,-3 2 10,-1-1 1,1-1 0,-1-2 6,0 0 0,-1 4 0,-1 1-18,-1 2 0,-4-5 0,3 3 0,-2 0-11,-2 3 0,2-2 1,1 0-20,0 0 1,1 1-1,1-2 5,-4 1 0,2-2 0,1 3 72,-1-2 1,4-2 0,-2-1 0,2 1 94,2 1 1,0 0 0,3-4-65,3 0 0,-1 1 1,1-1-1,-2 0-66,-3 1 1,3-1 0,-1 2-9,-1 2 1,-3-2-1,-2 5-5,-1-2 1,-4 2 0,2-2 0,0 1-10,-3 3 0,-2-3 26,0 2 0,0-4 0,-1 3 53,1 2 0,-4-3 0,0 0 432,1-1-140,-3 4-247,0-3-420,-5 5 0,0 2 219,0 1 0,-5 3 1,-1 5-1</inkml:trace>
  <inkml:trace contextRef="#ctx0" brushRef="#br1">20879 13438 9334,'-21'-24'295,"1"-4"1,4-1-1,5-4 1,6-2 508,4-1 0,6 4 1,2-1-1,1 4-451,-1 3 0,3 3 0,-4 5 1,1 5 107,0 5 0,-4 3 0,4 5-207,2 0 0,-3 6 0,-1 5 98,0 5 0,-1 9 1,-4 5-159,0 4 1,0 5 0,0 7 0,0 4-101,0 2 0,-1 7 1,-1-28-1,0 0-150,-1 2 0,-1 1 1,-1 0-1,0 0 1,0 0-1,0 0 1,-1 1-1,0 0 54,-1 2 1,0 0-1,1 0 1,0-1-1,-1-1 1,0 0 126,1-3 0,0 0 0,-3 17 0,1-11 0,5-7 44,2-6 1,2-9-86,2-5 0,0-9 1,4-8-351,1-3 1,-2-2 0,1-9 78,1-2 1,-2-10 0,1-3-1,1-4-151,-3-4 0,4-7 0,-5 0 182,2-2 1,-3-6 0,-1 28 0,0 0-1,0-1 1,0 0 17,0-1 1,0 0 0,0 0 0,-1 0 0,-1 0 0,0 1 95,0-29 1,0 0 0,0 8 189,0 7 1,4 6-1,-1 8 1,0 3 481,-2 3 76,-1 7 1,4 7-362,4 8 1,0 7 0,0 7-159,-1 6 1,-1 8 0,2 4-1,-2 5-113,-1 5 1,-1 7-1,-4 4-72,0 2 0,0 5 0,-2 1-156,-1 1 1,0-29-1,0 1 1,-2 2-1,-2 1 1,0 0 0,-1 1 44,-2 2 0,-2 0 0,2-5 1,-1 0-1,-1 1 0,-1 0 189,2-3 1,0 0-1,-7 22 1,2-8-1,1-9 258,6-10-397,-2-7 1,11-18 0,0-7 0,5-10-295,1-7 0,3-7 1,-1-11 105,1-6 0,2-2 1,-1-8 48,1 0 0,-4-1 1,-4 27-1,0-1 1,0 0-1,0-1-6,0-2 0,0 1 1,-2-1-1,0 0 1,1 1-1,0 0 145,-2 3 0,1 0 0,-1-27 0,0 8 220,0 5 0,-1 14 0,-2 14 574,0 5 0,-1 9 1,4 4-100,0 6 1,0 8-1,0 5-32,0 4 0,0 7 1,0 9-139,0 7 1,0 6 0,-1 6-353,-1-26 1,0 0 0,1 0-1,0 1 1,-2 1 0,-1 2-1,0-2 1,0 1-72,-1 0 0,0 0 0,0-1 0,0-1 0,-1 1 1,1 0-1,0-3 0,-1-1 3,-4 22 0,0-16 0,3-11-530,4-9 0,1-11 1,2-10-1,3-13 150,4-11 0,5-17 0,-2 17 0,1 0-21,0-3 0,-1-1 1,3-2-1,-1 0 0,1-3 1,0 0-72,1-1 0,-1 0 1,-1 1-1,0-1 1,1-1-1,0-1 0,-1 1 1,1 0 90,-1 1 0,1 1 0,-3 4 0,0 1 0,4-15 216,-2 11 0,-9 17 1,-6 17 693,-10 12 1,-7 20 0,-4 10 112,-1 8 1,10-19 0,1 1 0,0 0 0,0 2 0,1 1 0,-1 0 194,1 1 0,1 1 1,1 0-1,0 1 1,1 1-1,0 1-820,1 0 1,0 0 0,1-3 0,2 0 0,2 1-1,2 1-427,1-3 1,2 0 0,1-3 0,2 0 0,3 0 0,1-1 0,3 1 0,1-2 363,3 0 0,0 0 0,0 0 0,0 1 0,3-2 0,2-1 0,1-1 0,3-2 0,2 0 0,0-1 0</inkml:trace>
  <inkml:trace contextRef="#ctx0" brushRef="#br1">23549 12194 8270,'-6'-11'-245,"-2"0"1,3 1-1,1-1 1,-2 0-1,0 1 734,-2-1 1,2 0-1,0 1 1,1-1 0,1 0-1,1 1 470,-1-1 1,1 1 0,3-1-802,0 0 1,5 5 0,2 3 0,3 3-108,4 3 1,-1 4 0,4 9 0,0 4-304,-1 4 0,-2 5 0,3 0 0,-2 1-220,-2 2 1,-1 4-1,-1-1 1,-2-2 110,-2-3 0,-2-4 0,-5-6 632,0-2-19,0-3 1,0-15 0,-1-8 92,-3-11 0,3-8 0,-3-9 0,3-3-46,1-2 1,0-2 0,0 1-1,0-1-363,0 0 0,0 1 1,1 1-1,3 2-444,3 3 0,3 9 1,0 7 507,1 8 0,-1 6 0,1 6 0</inkml:trace>
  <inkml:trace contextRef="#ctx0" brushRef="#br1">23953 12130 8225,'-20'4'0,"4"5"192,5 4 0,2 0 0,4 3 112,-1 0 1,4 1 0,-2-1-1,3 0-359,1 3 0,1 0 0,2-1-600,0-4 1,5-3 618,-1-4 0,-1-4 0,0-6 1,-1-6 208,-3-4 1,3 0 0,0-3 0,0-1 494,-1 1 0,5 3 0,-4-1-288,1 2 0,4 2 0,-3 2-213,2 1 1,2 5 0,0-2-1358,-1 3 0,1 2-76,0 3 1,-2 2 1265,-2 4 0,3 1 0,-5-1 0</inkml:trace>
  <inkml:trace contextRef="#ctx0" brushRef="#br1">24017 11810 8225,'0'-10'426,"0"3"389,0 0 1,1 4 0,4 1-253,6 4 1,-1 9 0,5 7-384,-4 2 1,0 2 0,0 4-285,-1 6 0,1 0 0,0 5 0,-1-1 343,1 3 1,-2 2-1,-2-1-38,-3-1 1,-3-5-1,-1-1-385,0-7 1,0-6 0,0-11-1557,0-6 1,0-14 542,0-13 1,1-6 0,3-3 1265,3-2 0,2 5 1,2-1-1,0 4 449,-1 3 1,1 7 0,0 2 176,-1 4 1,4 5 0,1 3-324,-2 6 0,-2 7 1,0 8-1,-1 2-492,-3 1 1,2 2-1,-3 1-97,0 0 0,-1 1 217,-5-3 0,4-1 0,2 0 0</inkml:trace>
  <inkml:trace contextRef="#ctx0" brushRef="#br1">24336 11810 8339,'-15'5'-48,"7"-2"1,-3 4 47,2 1 0,4 1 0,-5 7 0,5 0 0</inkml:trace>
  <inkml:trace contextRef="#ctx0" brushRef="#br1">24411 11502 8339,'-17'0'346,"5"0"146,5 0 1,5 1-1,-2 4 1,4 5 831,4 7 0,5 7 0,7 3-1390,0 4 0,-1-2 0,2 8-530,2-1 0,0 1 0,-1 3 0,-4-2-591,-2-1 0,-3-3 0,-2-4 823,-3-2 1,-3-9 0,-3-3 0,-4-6 625,-5-7 1,-5-3 0,1-3 35,2-4 0,2-7 1,0-3 794,0 1 0,5-5 0,3 5-623,2-1 0,5 3 0,4 7 0,1 2-449,2 1 0,4 2 1,2 0-78,-1 4 0,4 4 0,-2 5 0,2 0-511,1-1 1,-1 1-1,-1 0-849,-1-1 0,-5 0 905,1-3 0,-7-5 1,-3-8 950,-3-4 0,-5-8 0,0 0 104,-2-2 0,0-1 0,-1-2-47,3-2 1,3 3 0,1-3 0,0 4 253,0 3 0,5 3 0,2 5-624,2 3 1,6 4-1,0 6-319,1 4 0,-1 7 0,1 4 0,1 2-693,-1 2 0,-3 0 0,0 2 214,-4 1 1,0-4 0,-3-5-436,0 0 1,-3-3 654,-6-6 1,0-8 0,-4-10 413,-1-6 0,0-4 1,0-4-1,0-4 36,0-6 1,0-2 0,0-6-9,1 1 1,-1-9 0,-1-4 236,2-3 0,-1 4 0,4 1 0,2 7 1491,1 5 0,1 14-622,0 10 1,1 8 0,2 7-379,4 4 1,3 9-1,0 7-366,1 2 0,3 6 0,0 2 0,1 3-74,0 1 0,-3 3 0,2 1-781,-2-2 1,-2 3 0,0-1-741,-3 2 0,1 1 0,-4 4 1,-2-2-128,-1-2 0,-2-3 0,-2-7 856,-4 0 1,-6-12 0,-2-3 521,2-8 0,-2-6 0,1-3 124,1-4 0,5-9 0,2-4 0,1-5 739,3-2 1,5 2 0,4-2-142,3 1 1,4 1-1,1 5 1,2 3-283,2 2 0,1 5 1,1 3-344,0 3 1,-1 3 0,-1 2-526,-1 3 1,-5 5 0,0 6 0,-5 1 418,-4-1 0,-3 4 0,-1-2 0</inkml:trace>
  <inkml:trace contextRef="#ctx0" brushRef="#br1">25006 11598 9682,'0'7'951,"0"0"-1664,0 1 0,0 2 1,0 1-1,2 2 527,1 2 0,0 5 186,4 1 0,0 0 0,3 5 0</inkml:trace>
  <inkml:trace contextRef="#ctx0" brushRef="#br1">25070 11513 9977,'-6'1'1695,"3"2"-1737,6 3 1,0 5 0,4 1 0,2 1-966,4 1 1,-1 0 0,2-3-745,-2-1 1751,-6 1 0,3 0 0,-3-1 0</inkml:trace>
  <inkml:trace contextRef="#ctx0" brushRef="#br1">25155 11598 8339,'-7'-11'845,"0"0"0,1 1 0,-1-1-56,4 0 1,1 4-1,4 1 1,1 2-3801,4 1 3011,-2 2 0,0 11 0,-5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1021 4799 8499,'-15'0'-374,"3"0"1,-2 0-1,2 0 1,1 0 364,1 0 1,-1-2-1,0 0 1,1-3 248,-1-1 1,0 3-1,1-3 1,0 0-1,2 1 30,1 1 0,3-1 0,-3 1 232,-1-3-199,3 3-168,1-6 1,5 8-83,2-5 1,0 4-1,4 0 1,1 0-16,2 0 1,0 2 0,2-3-65,2 3 1,-1 1-1,5 0 32,1 0 0,1 3 1,1 2-1,2 0 1,1 1 10,5 0 1,2-3 0,3 3 23,5-1 0,1-2 1,10-3-1,0 0 7,2 0 0,3 0 0,0 0 0,2 0-32,-1 0 0,-3-3 0,-2-2-31,-2-1 1,-5 3-1,-1-3 1,-7 1 22,-3 3 0,-4-1 0,-2 1-35,-1-2 1,-1 1 0,-5 3-20,-3 0 1,2 0 0,-4 0 0,-2 0-17,-2 0 1,-4-4 7,1 1 0,-6-2 0,0 3-88,-4-2 0,-5 1 0,-7 3 0,-5-2-125,-5-1 0,2 2 0,-4-4 149,0 0 1,-2 4-1,-3-4 1,0 1 154,2-3 0,-1-3 1,3-1-6,-1 1 0,-1-1 0,4-1 208,1-2 0,2-1 0,2-4 0,2 1 115,4-1 0,3 4 1,4 1-74,4 2 0,3 2-257,3 3 1,0 3 0,4 5-106,1 2 0,5 3 1,2 5-1,2 1 11,2 2 1,1-2-1,2 2 1,3-1 29,3 1 1,2-2 0,0 2 113,-2-2 0,4-3 1,4 0-1,1-2 107,0 1 1,-2 1 0,-4 2-22,-3 0 0,2-1 1,-7 0-88,-2-3 1,-6 2 0,-8-2-1,-5 3 90,-4 1 1,-6-2 0,-10-1 0,-7-1 152,-4 2 0,-3-3 1,-1 1-227,-3 1 1,2 1-1,-4 2 1,1 0-65,3-1 0,5 1 1,1 1-185,2 2 1,6-2-1,7 2 1,5-2-308,5-2 1,6 5-1,7-1 1,5-1-882,6-1 0,8 3 1345,-1 3 0,-2 2 0,0 1 0</inkml:trace>
  <inkml:trace contextRef="#ctx0" brushRef="#br0">11924 3830 14146,'-5'-21'36,"0"0"1,-3 1 0,2 1 0,1 1 0,2 0 0,-1 2 33,1 2 0,-2 2 0,1 1 0,-3 1 0,-3 0-15,-5 3 1,4 1 0,-5 4 0,1-2-1,-3 2 220,-2 1 1,-2 5 0,-3 3-1,-2 4 42,-1 3 0,-6 3 1,3 4-1,1 2-91,0 1 0,2 4 0,-4 5-6,0 2 1,4-1 0,0 5-28,2 2 1,5 0 0,3 3 0,1 2 76,0 4 0,5 2 0,6 0-143,2-3 0,0 4 0,4-2 0,2 0-31,6-6 0,3-2 0,12-9-407,2-3 0,7-2 0,7-8 0,2-5-17,1-7 1,7-4-1,4-5 65,6 0 1,-1-6-1,-1-5 78,-3-5 0,-1-4 0,2-3 0,-1 0 44,-1-2 1,-2-4-1,-10 3 109,-2-1 1,-2-1 0,-7-4 0,-6 0 131,-6 0 1,-6 0 0,-5 0 14,-3 0 1,-9-4 0,-6-3-1,-5-3 221,-4 0 0,-6-3 1,-4-5-1,14 22 1,-1-1-116,-1-1 1,1-1-1,-1 0 1,0-1-153,2 2 1,0 0-1,0 1 1,0 1-1,-17-21 1,0 5-57,1 7 0,-1 12 1,8 16-97,2 8 0,-5 16 0,0 14 1,-3 10-716,-1 9 1,17-21-1,0 0 1,0 5-1,0 1 767,1 1 1,0 0 0,0 0 0,-1 2 0,-1 1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20305 7437 8207,'-16'-4'58,"0"-1"1,6-3 0,-1 1 0,0-1 1816,1 3-1493,4 0 0,1 6 0,6 3 0,3 3 0,2 2 214,0 2 0,3 1 0,-2 2 1,3 4-144,0 2 1,1 6-1,-1 2-231,1 3 1,-4 1-1,0 1 1,0 1-102,-1 2 1,3 7 0,-6-1 0,-1-1 42,0-1 1,-2-2 0,0 2-249,0-1 1,0-8 0,0 1-195,0-1 0,0-5 0,0-2-324,0-1 1,0-2 0,0-1-1,0-2 1,1-4-1451,2-2 1,0-2 342,4-3 1709,-5 2 0,8-8 0,-4 4 0</inkml:trace>
  <inkml:trace contextRef="#ctx0" brushRef="#br0">20135 7395 8450,'-15'-47'826,"7"-2"0,5-4-98,11 0 0,18 8 1,-5 23-1,3 2-490,1 1 1,1 1 0,-1 0 0,2 1 0,3 2 0,1 1 0,1 0 0,-1 2-54,0 0 1,1 1 0,-3 2 0,0 1 0,20 0-123,2 5 0,-7 8 1,-4 5-417,-6 7 0,-7 8 1,-12 3-1,-8 3-301,-5 1 1,-11 4 0,-8 2 459,-9 0 1,-5 2 0,-10-3 0,-3 1 233,0 2 1,2-5 0,2-3 531,1-6 1,9-1-1,3-1-178,7-1 0,7-7 0,11 1-369,9-4 0,13-3 1,13-2-1,9-1-184,10 2 1,2 0-1,2 2 166,-1-1 0,-8 1 1,-6 1 7,-8 2 0,-15 2 0,-13 6 1,-11-1 384,-12 0 0,-15 4 0,-12 1 1,-6 1 1,-1-3-1,23-11 1,-1-1-256,1-1 0,0 0 0,-1 1 1,0 0-1,-25 9 0,4-4-233,7-4 1,7-4 0,9-2-1165,3-3 0,13 1 1,10-2 1250,10 0 0,12 2 0,8 1 0</inkml:trace>
  <inkml:trace contextRef="#ctx0" brushRef="#br0">21220 7288 8279,'10'-40'0,"2"4"260,2 4 0,-1 8 1,5 3-1,0 5 1465,-2 5 1,0 1-1072,-6 3 0,-2 7 0,-1 8 0,0 6 3,-1 8 0,0 4 0,-4 7-397,1 2 1,2 8 0,-2 5-63,0 1 0,2 3 0,-3-1-574,2 4 1,-1 1 0,-2 3 0,2 0-894,0 0 0,1-3 1,-4-1 362,0-4 0,-1-1 1,-3-9-1,-3-7-186,-2-6 0,-7-11 0,-1-2 1092,-4-4 0,-5-5 0,-1-1 0</inkml:trace>
  <inkml:trace contextRef="#ctx0" brushRef="#br0">21199 8076 8474,'-32'-7'0,"1"1"607,3 1 1,6 2 0,8 3-49,2 0 0,11 0 0,7-2 0,8 0 38,7-2 0,13-4 0,1 1-127,5-2 1,7-6 0,3 0-486,2-1 1,1-3-1,0-5 1,1-1-621,-1 1 0,-5 2 0,-4 1-998,-7-1 1369,-2-4 1,-12 4 0,3-4 0</inkml:trace>
  <inkml:trace contextRef="#ctx0" brushRef="#br0">21124 7257 8310,'-16'-17'874,"5"-3"1,9 3-278,4 1 0,10-4 0,10 2 0,11-3 322,12-4 1,5-2-1,-20 10 1,1 1-577,2-2 0,-1 0 1,2 1-1,1 1 1,2-2-1,1 1-385,2 0 0,-2 0 1,-4 3-1,-1 1 1,-2 1-1,0 1 1,21-8-1016,-9 4 1,-5 5-1,-8 3-207,-1 3 0,-4 4 1264,-8 4 0,-1 6 0,-6 7 0</inkml:trace>
  <inkml:trace contextRef="#ctx0" brushRef="#br0">22730 6991 8240,'-15'-49'0,"7"3"0,-2 9 811,4 9 1,-2 7 0,1 11 0,-5 3 234,-6 4 0,-2 1 0,-10 5 0,-5 5-425,-1 10 0,-3 11 1,-4 13-523,21-19 0,2 2 0,0 0 1,3 1-1,0 4 0,2 0 0,1 1 1,2 0-17,0 0 1,2 0-1,1 1 1,2 0 0,1 0-1,2 0 4,0 0 0,3 0 0,7 24 0,8-6 0,12-6-281,11-10 1,6-6-1,12-12-179,1-5 0,-26-8 0,1-2 1,1-2-1,2-1 2,-1-1 1,1-1 0,3-3-1,1 0 1,-3-2 0,1-1 0,-2-1-1,-1-1 371,-2 0 0,1-1 0,-1 0 0,0-1 0,-2 1 0,0 0 0,-1-1 0,0 0 0,24-15 0</inkml:trace>
  <inkml:trace contextRef="#ctx0" brushRef="#br0">20422 10172 8161,'-15'6'502,"3"-1"290,-2-5 0,8-3 1,6-4-184,6-7 1,7-10 0,2-5-422,2-6 1,0-7-1,5-8 1,-1-3-88,-10 25 0,-1-1 0,1-2 1,-1-2-1,1-2 0,0-1 1,-1 0-1,1-1-41,0 0 0,-1 0 0,1 2 0,1 0 0,-1 1 0,1 1 90,1 0 0,-1 1 0,13-22 0,-3 9 0,2 12 215,1 11 0,6 5 0,-1 8-61,5 2 1,1 8 0,0 11-8,3 8 0,0 11 0,1 8 1,0 2-125,-3 2 1,-4 5 0,-5 4-328,-15-25 0,-1 2 0,-2 2 1,-2 1-1,-1-1 0,-1 0 1,-2 0-1,0-1-1000,-1 2 1,-2-1 0,-5 27 0,-5 0 209,-8 0 0,-7-8 0,-10-2 0,-4-7 944,-3-5 0,1-5 0,-9-2 0,-2 1 0,24-16 0,0 0 0</inkml:trace>
  <inkml:trace contextRef="#ctx0" brushRef="#br0">20433 9863 8191,'-11'-10'611,"3"-1"213,4 0 0,10 1 1,13-2-1,6-1 40,7-1 0,9-5 0,11 0-500,-22 7 0,-1 0 1,1 1-1,-1-1 0,4-2 1,-1 0-368,0 1 0,-2 0 0,22-10 1,0 4-1,-6 2-1017,-8 2 0,-6 6 1,-11 5 1019,0 3 0,-4 6 0,-2 0 0</inkml:trace>
  <inkml:trace contextRef="#ctx0" brushRef="#br0">21869 9321 8390,'0'-32'357,"0"1"1,0 3 0,1 4 0,2 5 552,4 5 0,6 6 0,2 2 1,-2 1-259,-2 3 0,1 6 0,1 7 0,1 7 84,-1 5 0,-1 6 0,-1 6 0,0 4-644,-1 3 1,1 5 0,-2 3 0,0 2-928,-2 1 1,-5 1 0,2 3-66,-3 3 0,-3-27 1,-2-1 672,-1 0 0,-1 0 1,-1 1-1,-1 0 1,-3-3-1,1-1 1</inkml:trace>
  <inkml:trace contextRef="#ctx0" brushRef="#br0">21656 10097 8099,'-32'-9'960,"11"2"237,7-7 0,16 5 0,14 4 0,9-1-288,7 0 1,8-1 0,2-5-502,3-2 1,8 1 0,2-5 0,-24 8 0,1 1-390,1-1 0,-1 0 1,-2-1-1,0 1 1,-1-1-1,-1 0-525,26-10 1,-6 0 0,-7-1 0,-9 1-3710,-10 0 4215,-5 0 0,-11-1 0,-1 1 0</inkml:trace>
  <inkml:trace contextRef="#ctx0" brushRef="#br0">21677 9342 8246,'-21'-9'331,"9"-2"0,6-8 558,7 1 0,16 4 0,11-5 1,10-2-130,7-3 0,6-2 1,-22 14-1,2-1-351,2-1 1,1 0 0,4-1 0,1-1 0,1 1-1,-1 0-483,0 0 0,-1 1 1,-1 1-1,-2 1 0,-4 3 1,-2 1-1,23-5-887,-9 4 1,-1 1-1,-8 6-1030,-3 3 1991,-4 4 0,-1 10 0,1 2 0</inkml:trace>
  <inkml:trace contextRef="#ctx0" brushRef="#br0">23368 8970 8439,'-26'-38'0,"9"8"0,-2 12 1262,2 10 1,1 6-1,-7 3 1,-3 4 47,-6 5 0,-9 10 0,-7 11-930,23-12 0,1 0 0,-21 21 0,26-15 0,2 1 0,1 0 0,2 1-355,1 1 1,2 0 0,1 2 0,1 1 0,0 28-302,2 1 0,9-5 0,12-8 135,10-4 0,10-12 0,7-4 0,5-7-417,7-6 0,1-8 0,6-7 189,-29-3 1,0-2 0,1 0-1,1-3 1,0-2 0,-1 0-1319,0-1 1,-1-1 1686,-3-1 0,0 1 0,2-2 0,-1 0 0,-1 0 0,-1 0 0,-1 1 0,1-1 0,24-13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9360 7969 8091,'-11'-31'-150,"2"-1"1,1 0 0,2 1 0,1 3 0,3 3 0,-1 2 329,0 2 1,-3 0-1,-5-1 1,1 2-3,-1 3 1,-1-2 0,-2 4 0,-4 2 0,-3 2-160,-4 0 1,2 2 0,-5 1 0,1 5-58,0 2 1,-5 1 0,-5 0-1,0 0-121,-4 0 1,-1 1-1,-5 2 1,-5 5 71,-4 1 0,-1-1 0,3 2 71,-3 2 0,28-6 1,-2 1-1,-2-2 1,-1 1-1,-1 1 1,0 1-45,0 0 0,0 1 1,-1 1-1,-1 0 0,1 1 1,1 0 133,-1-1 1,-1 1 0,-4 1-1,0 1 1,0 0 0,1 0-39,0 0 1,0 1-1,2 0 1,0 2-1,0 0 1,1 2-1,-1 0 1,1 0-11,-2 1 0,0 0 0,1-1 1,1 0-1,0 1 0,0 0-54,2-1 0,1 0 0,1 2 0,1-1 0,0 0 0,-1-1 0,1 0 0,-1 1-8,1-1 0,0 0 0,0 1 0,-1-1 0,4-1 0,0 1 22,0 2 1,-1-1-1,2 2 1,0 0-1,-1 0 1,0 0-1,1 0 1,0 0-38,2-2 1,0 1 0,2 2-1,1 1 1,-1-2 0,-1 0 90,2 1 1,-1 0-1,0 2 1,0 0-1,2 1 1,1 0-31,2 1 1,0 0-1,2-1 1,0 0-1,-15 24 1,1 2 2,3 1 1,2-2 0,6 0-19,2 0 1,3-1 0,5-1 0,3 0-2,4-3 1,2-2-1,2 0 13,2-1 1,1 6-1,5 0 7,3 1 0,5 3 0,-2-4 0,3 3 4,4 2 1,1-6 0,5 7-54,2-2 0,-15-26 0,0 0 0,2 1 0,1 0 0,0 0 0,1 0 16,2 0 0,1 0 0,1-1 0,0-2 0,-1-2 0,1-1 0,0 0 1,0 1-1,3 0 1,0-1-1,0 1 1,0 0-1,2 0 1,0 0 9,-1-1 1,1-1 0,1-1 0,1-1-1,1 1 1,0 0 6,1-1 1,2 0 0,0 2-1,2-2 1,0-1 0,1-1-1,-1 0 1,0-1 17,-1 1 1,1-1-1,0-1 1,0-1 0,3 1-1,0-1 5,2 0 0,-1 0 0,0-1 0,0 0 0,-1-3 0,1 0 0,-1-2 0,1 1 14,1 0 1,0-1 0,1-1 0,1 0 0,0 1 0,1-1-21,0-1 0,1-2 1,-3 2-1,1-1 0,-2-2 1,1 0 10,1 1 1,0 0 0,0-1-1,0-1 1,2 0 0,0 0-15,-2-2 0,0 0 1,2-1-1,-1 0 1,-2-3-1,0-1 1,2-1-1,0-1-21,2-1 0,-1-1 0,0-1 1,0 0-1,0-1 0,0 0 0,-2-1 1,-1 0-27,0 0 0,0-1 0,0-1 0,0-2 1,1-1-1,-1-2-63,1 0 0,-1-1 0,-1 1 0,-1 0 0,-2-4 0,0-1 125,-1 0 1,-2-1-1,2 2 1,0-1 0,-2-4-1,1-2 1,0 2 0,0-1 40,0 1 1,-1-2 0,-2-1 0,-1-1 0,-2 2 0,0 1 11,1-3 1,-1-1 0,0-1 0,-1-1 0,1-2 0,-2 0 0,0-1 0,0 0-44,-2 0 0,0 1 0,-3-1 0,0 1 0,0-1 0,0 0-17,-1-2 0,0 0 1,-2-2-1,0 0 0,-2 0 1,-1 0-1,-2 1 0,-2 1-22,-3 1 0,0-1 0,-2 2 1,-2-1-1,-2 2 0,0-1-18,0 0 1,-1 0-1,-2 2 1,-1 0-1,1 2 1,-2 0-1,-1 0 1,-3 0 53,-1 0 0,-1 1 1,1 0-1,-2 0 1,-1 0-1,-2 0-9,0 1 1,0 1 0,-2-1 0,1 1-1,0 2 1,-1 2-32,-1-2 1,0 1 0,-4 1-1,0 0 1,-1 0 0,-1-1-1,0 2 1,-1 1-37,0 1 1,-1 0 0,1 1-1,0 0 1,-1 1 0,0 1-17,-1-1 0,0 0 0,-3 0 0,0 0 0,-2 2 0,-1 0 0,1 2 0,1-1 4,0 2 1,-1 1 0,0 1 0,-2 0 0,0 1 0,-1 1 82,-2-1 1,0 1-1,1 4 1,1 0 0,-2 0-1,0 0 19,0 1 1,0 1 0,-3 0 0,1 1 0,-1 1 0,1 0-1,-1 0 1,0 0 103,0 1 1,1 1 0,-2 2 0,1 0 0,0 0 0,1 1-35,-2 0 0,0 1 0,1 0 1,0 0-1,2 0 0,0 0 1,2 0-1,0 0-57,0 0 1,1 0 0,-27 0 0,0 1-51,1 2 0,6 3 1,-1 5-1,3 0-446,4-1 1,5 10-1,4 5 435,2 5 0,3 3 0,7 2 0,3 4 0,4 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1978 7831 15273,'-4'-42'-638,"1"-2"0,-3-1 0,2-2 1,1 0 1072,2 4 0,6 4 0,1 10 0,1 6 0,-1 3-134,-2 2 0,4 8 0,-4 0 0,2 1-82,2 4 1,1-8 0,-1 2 0,-1-1 80,1 0 0,2 0 0,-1-1 0,0 0 18,-2 4 1,-4 0-184,4 5 0,-4 2 0,0 5-437,-2 4 0,-1 4 0,-1 4 264,-2 7 1,-3 1-1,-5 8 1,0 2 47,1 0 0,-4 5 0,-2 2-14,0 5 0,3-1 1,-1 2-1,1-1 8,-2 1 0,2 4 1,-2 5-73,3 2 1,-1-1 0,7-6-24,0 0 0,0-5 1,4 1-1,-1-3-77,0-4 1,3-6-1,3-6 203,0-1 0,4-1 0,-2-5-83,1-2 0,-3-3 0,4-6 0,1 0-119,-3-2 0,5-4 99,-3 4 0,2-3 0,2 3 0,0 0-73,-1-1 1,1-1 0,0-4 87,-1 3 0,2-3 0,2 2 0,4-2 114,2-1 1,3-1 0,1-1 39,5-2 1,1-3 0,4 3 68,1-2 1,-1 0 0,6-3 0,4 2 105,5-1 1,3 2-1,1 0-67,0 1 1,1 1 0,3 1 0,1 0-48,-2 0 0,0 2 1,-5 2-151,5 3 0,-1 2 0,3 5-122,-4-1 1,1 2 0,-8 1-84,2 1 0,-3 5 0,2-1 0,1 2-33,-1 1 1,-2-1 0,5-2 135,3-4 1,3 0 0,-27-7-1,0-2 1,28 4 48,0-4 1,-28-2 0,0-1-1,3-1 1,-1 1-34,0-1 1,0 1-1,1 0 1,-1 0-1,26-2 1,2 0 50,-27 0 0,-1 0 1,0 0-1,0 0 1,2 0-1,0 0 16,-2 0 0,1 0 0,27 0 0,-1 0 26,-1 0 1,-26 0 0,0 0 0,28 0-1,-2 1 29,-3 2 1,-3 0-1,-1 4-82,-1 1 0,-5 2 0,1 0 0,-2 1-64,-2 0 1,5-6-1,3-1 9,2-3 1,1-1 0,2-1-1,0-3 32,2-3 1,-26 1 0,-1-1 0,0 0-1,-1 0 81,1 0 0,0 1 1,27-6-1,-5 3 0,0 1 77,2 0 1,-8 5 0,3-3 67,-4 1 0,-2 2 1,-1 3-21,1 0 1,-5 0 0,-4 0 0,-3 0 117,-3 0 1,-3-1 0,2-2 0,0-2 28,0 0 1,-2 1 0,2-3-294,-1-1 0,4-5 0,-3-2-128,0 2 1,4 0 0,-4 0 0,2-2-179,-1-1 0,-4 1 0,0-1 192,-1 0 0,-3-3 0,-1 2 0,-3-3 32,0-2 1,-6 0 0,-4-3 148,-1-3 0,-1-5 1,-4-4-1,0-3 94,0 0 1,0-3-1,-2-1-296,-1 3 0,1 2 0,-4 1 0,0 5-351,0 3 1,2 7 0,-3-2-106,-1 2 0,2 7 0,-1 2 314,-1 2 0,-1 1 0,1 1 1,1 0-380,-1 3 1026,3 2 667,-4 5-711,7 0 32,-2 0 948,4 0-1007,-5 5 1,3-4 123,-6 3 0,5-3-40,-4-1 0,0 0-277,-4 0 1,0 0-1,1 0 1,-1-1-14,1-3 1,-5 2 0,0-4-154,-2 1 1,3-2 0,-3 2 0,-2 0-1,-1-4 0,-3 3 0,-1-1 10,0-1 1,-6-2 0,2 0 0,-3-1 62,-1 1 1,-1-5 0,-1 1 52,-2 1 0,-4-2 0,1 1 0,-2 1-19,-2 1 0,1 1 0,-1 1-166,1-1 0,-2 4 0,-2 1-107,-4 1 1,-2-2-1,0 2 1,2 1 48,4-1 1,-2-2 0,-2 2 0,-2-1 18,-1-2 1,0-2 0,-1-1 147,-3-4 1,0 2 0,26 5 0,1 0 55,-1 0 1,0 0 0,0 1 0,1 0-1,-27-2 1,27 5 0,0 1-79,-1 1 0,-1 0 0,-1 1 0,-1 1 0,0 0 0,2 0-38,0 0 1,1 0 0,-1 0-1,0 0 1,-27 0 0,28 0-1,1 1-47,-3 1 0,2 0 1,-26 0-1,27 1 0,0 0 77,-26 2 1,3-2-1,0-3 133,0 0 0,3-1 1,0-2-1,0-5 247,-2-1 1,-2-2-1,1 1-111,0-1 1,3 2-1,1 2 1,-3 3-235,-4 3 1,-3 1 0,27 0-1,0 1 1,1 0 0,0 2-172,0 0 0,1 1 0,-29 2 1,4-1 147,-2 0 1,0-1 0,4-4 0,-1 0 25,-3 0 0,-1 0 1,-2 0 10,3 0 0,-1 0 0,0-1 0,-1-3 83,28 1 1,1-1 0,-28-6 0,1 0-125,3-1 1,0 1 0,1-2-3,0-2 1,5 2 0,3-2 0,3 2-129,3 1 1,5 5 0,-1 3 0,3 3-395,3 3 1,2 5 0,2 11 552,-3 10 0,-2 5 0,0 10 0,-2 3 0,-2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3808 4607 20059,'-6'-7'-1679,"1"1"0,2 0 0,-2 2 1046,-1-1 1,4 0-1,-2 2 631,3-5 0,1-1 0,0-2 294,0 1 0,1 0 1,2 2-1,1 1 248,2-1 1,-2-2-1,2-1-281,-2 1 0,5-1 0,-3 1 0,-1-1-15,-1 0 1,1 4 0,-2 0-166,0-1 1,-2-2 440,-1 0 1,0 3-109,0 0 0,0 3 195,0-3-477,0 5 1,-1-3-543,-3 5 1,3-1-350,-3-3 487,3 3 1,1-5 0,-1 4-1138,-3-2 962,3 1 0,-8 3 720,2 0 0,1 3 0,0 2 145,1 1 0,-2-3 1,2 4-200,-1 2 0,1 0 0,-4 2 1,3-1 163,2 1 0,-1 0 1,3-1-76,-2 1 1,0 1 0,4 1-114,0 1 0,0 1 0,0-2 0,0 1 68,0-1 0,0 4 0,0 0 48,0-1 0,0 3 0,0-4-518,0 2 1,4-3-1,1 4 1,-1 0-347,1-2 0,2 3 0,-2-4 226,1 2 1,1-3-1,2 3 1,0-1-60,-2 1 0,-4-3 1,3 3 168,-1-2 0,2 3 1,-3-4-1,-1-1 104,2-1 1,-4 2-1,3 0 61,-3-1 0,-1-1 0,0-1 55,0-1 0,0 4 0,0 1 0,0-2 31,0-2 0,0 1 1,0 1 19,0 1 0,0 2 0,0-3 0,0 1 71,0-1 0,0 2 0,0 0 0,0-2 54,0-2 0,-1 4 1,-2 0-5,0 1 1,-4-3 0,3 2 0,1-4-5,-2 0 0,4 3 0,-3 0-95,3-1 0,-3 1 1,1-1-66,0 1 1,2 1-1,1-2 1,0 1-27,0-1 0,0 3 1,0-1 1,0 2 0,0-4 1,1 2-1,2-1-62,0 0 0,1 2 0,-3-3 26,3 1 1,-3 4-1,4-4-115,-1-1 0,-3 2 0,3-1 0,-3 1 6,-1 0 1,4-3 0,-1 2-1,0-2 1,1 0 0,0 1 0,-2 1 22,-1-1 0,3-1 0,0-1 47,-2 4 1,3-4 0,-2 4 0,0-4 13,-2 0 0,2 0 0,1-1 92,-2 1 1,-1 0 0,-1-1 0,0 1 42,0 0 0,0-1 1,0 1 49,0-1 1,0-2 0,0-1-72,0 1 0,0 1 0,0 2 0,0 0 53,0-1 0,2 0 0,0-2-131,1-1 1,1 0 0,-4 4 0,0-1 107,0 1 0,4 0 1,-1-1-46,-1 1 1,0 0-1,-1-1 1,1 1-47,2 0 0,-1-1 0,-3 1 24,0 0 0,0-1 0,1 1-79,3-1 0,-3 5 0,3-1 0,-3-1 26,-1-1 0,3 2 0,2 1-10,1 2 0,-4-3 0,3 2 0,-1 0 102,-1-3 1,4 2 0,-3 1 27,-2 0 1,3-3 0,-1 1-53,-2-2 1,3 2 0,-2 1 0,0-1 90,-2 1 0,-1-3 0,1 3-180,2 1 1,-1-1 0,1 3 0,-2-3 100,-1 0 1,0-3 0,0 4-2,0-1 0,0-3 0,0 2 0,0-2 57,0-1 1,0 0 0,0 2 41,0 2 0,0-1 0,0-4-112,0 1 1,4 0 0,-1-1 0,0 1 28,-2 0 0,-1-1 0,0 1-32,0-1 1,0 1-1,0 0 1,0-1 22,0 1 0,0 0 0,0-1-38,0 1 1,0 1 0,-1 1 0,-2 1 71,0-1 0,-1-1 1,4-2-58,0 1 1,-3 0 0,-1-1 0,2 2-35,1 2 0,1-2 0,-1 2 106,-3-2 0,3 2 1,-4 1 6,0-2 0,4 2 0,-4 0 0,2 1-17,-1-1 0,1 0 0,3-2-73,0 2 0,0 2 1,0-1-1,0 0-27,0 3 1,0-2 0,0 0-166,0 2 0,1-2 0,1 1 62,2 1 0,1-3 1,-3 2-1,2 1 30,-2 1 1,0 0 0,1-1 20,0-1 0,1-1 0,-4 5 1,0-1-18,0 0 1,0-3 0,0 1 28,0 3 1,0 0-1,0 2 1,0-1 63,0-2 1,0 0 0,0 1-76,0-1 0,1-3 0,1-1-7,2 2 0,1 2 1,-3 0-1,3-1 54,1-2 1,-4 2 0,1-4 10,-1 1 1,1 2 0,1-5 0,-2 0 34,-1 1 1,3-2 0,-1 4-48,0-2 0,-1 1 0,0-3 1,2 2-78,-2 2 0,3-4 0,-1 2 40,-2 0 1,0-3 0,1 4 0,0-2 2,0 0 0,-2 1 1,-1-2 162,0 2 0,0-1 0,0-4 32,0 1 0,0 3 0,0 0 0,0-1-22,0-1 0,0 0 1,0 1-81,0 1 1,0 0 0,0-3 0,1 1-27,3 2 0,-3-2 1,2 2 22,-2-2 1,-1 0-1,0 1 1,0 1-19,0-1 1,4-1 0,0-2-6,-2 1 1,-1 0 0,-1 0 12,0 4 0,1-4 0,2 4 0,0-2-56,0 1 1,-2-2 0,-1 3 42,0 0 1,0-3-1,1 4 1,1-2-85,2 0 0,-1 4 0,-3-4 119,0-1 0,2 0 0,0 0-56,1 1 1,1 4-1,-3-4 1,2 0-34,0 2 1,2-5 0,-3 5 44,2-1 0,3 1 1,-4 2-1,1-1-43,1-2 1,-3 4 0,4-1 19,-1 2 0,2-2 0,-3 0 0,1 0-50,0 3 0,0-4 1,-3 0 74,2-2 1,0 3 0,-1-3-40,0 2 0,2-3 0,-3 3 0,2-1 22,-2 1 1,3-3 0,-2 2 5,0 0 0,2 2 0,-2-3 0,-1 0-26,0 1 1,1 3-1,1-3 31,-2 1 1,-1 3 0,-1-4 0,1 2 38,3 0 1,-2 0-1,4 2-33,-1-3 0,2 2 0,-2-3 0,0-1 78,-1 0 0,1 0 0,-3-5 0,2 1 1,1-4-1,-3 0-120,2 1 0,3-2 0,-3 0 0,1 0 22,0 0 0,2-2 0,-2 1-47,1 0 1,-3 2-7,4-3 0,-3 3 1,2-2 17,-2 1 1,5 1 45,-2 3 1,-1 0-1,0-2 1,-1-1-48,1 1 1,-2 2-2,3 0 1,-1 1 0,2 0-10,-1-1 0,-4-3 1,1 1-110,1 0 1,-4-2 152,3 1 0,-2-1 26,2 1 0,-3-1-54,2-3 0,-1 0 0,-2 4 209,0 1 0,0-2 46,0 1 1,0 0 20,0 4 0,0-1-98,0 1 1,0 0 0,0-1-1,0 1 64,0 0 1,0-1-1,0 1-78,0 0 1,3-1 0,1 1-55,-2-1 0,0 0 0,1-2 0,0-1-9,0 2 0,-1 0 0,0 2-136,2-1 0,1 1 0,-3 0 0,2-1-48,-2 1 0,3-4 1,-2 0-15,0 1 1,1 2-1,1 0-28,1 1 1,-2 0 0,1-1 51,0 1 0,2-4 0,-3 0 0,-1 0 43,2-1 0,-4 4 0,4-4 15,0-1 0,-3 5 0,4-3 24,-1 2 1,-1-1 0,-1-1 0,2 0-36,0-1 0,-1 3 1,3-3 86,1 0 1,-2 3 0,1-3 0,0 1 78,-1 1 0,4-5 0,-3 3 38,2-1 1,2 2 0,0-2 0,-1-1 94,1 1 0,0 2 0,-1-2-119,1 1 0,3-3 0,0 3 0,0 0 55,2 0 1,-3-2-1,3 1-26,0 0 1,1 2-1,-2-2 1,-2 0 34,-2-1 0,4 1 0,0-2-33,1 0 0,-3 2 0,3-3 0,-2 2 76,0-2 1,4-1-1,-3 0-115,2 3 0,-1-3 0,3 3 0,-1-3-24,1-1 0,-3 3 0,1 2-147,-2 1 1,3-4 0,-4 3 21,-1 0 0,3 0 0,-2 2 1,-1-3 53,-1 1 1,-2-2 0,1 2-26,0 0 1,-1 2 0,2-3-1,1-2 150,1-1 1,2 3-1,-3-1-75,1 0 0,5-2 1,-3-1-19,1 0 0,3 1 1,-4 2-1,2 0-81,0-1 0,0 0 1,2-1 39,-3 2 0,3-1 0,-3 2 1,1 0 7,-1-1 0,0 2 1,2-2 23,-1 0 1,-4 2 0,4-3 0,0 2 58,3-2 1,-4 3 0,1-2-79,1 0 0,-3-1 1,2 0-2,1 2 1,1 0 0,0-4 0,-1 1-43,-1 2 0,0-2 1,3 3-1,-1-2-15,-2 2 0,1-3 0,-4 4-22,2 0 0,-3-4 0,2 3 25,0 1 0,-1 0 0,-2 3 1,2-2-17,2-1 1,-4 3-1,1-2 31,-2 0 1,2 2 0,1-3 0,2 0 58,2-1 1,1 1 0,1-3 37,1 2 1,0 0 0,2-4 1,0 0 0,2 0 0,-1 0 0,4 0-5,1 0 0,2 0 1,-1 1-34,-3 2 1,3-2-1,-4 3 1,2-3 44,-1-1 0,-1 0 1,2 1-28,-5 3 0,-1-3 0,-1 4 1,2-2 0,1 1 1,0 1 0,-4-3-39,0 2 0,4 3 0,1-3-54,1 2 0,-3-2 0,1 2 1,-2 0-63,2 0 0,-3 0 0,3 2 25,-2-1 1,2-4 0,-1 3 71,0-1 1,-2 2 0,1-3 0,1-1 40,0 2 1,2-4 0,-1 4 49,4 0 1,-2-4 0,0 4-26,-1-1 1,3-3 0,0 4 0,2-1-46,0-1 0,-2 2 1,-2-3-27,-1 2 0,2 3 0,-2-2 0,0-1 15,0 1 0,3 2 0,-2-2 5,4 1 0,-5-4 1,6 2 69,-2-3 1,0-1 0,1 0 0,-2 0 86,1 0 0,3 0 0,-5 0-81,3 0 1,1 0 0,1 0-1,1 0 19,2 0 0,-1 0 1,-3 0 12,0 0 0,0 1 1,-2 2-121,-1 0 0,0 1 0,-3-4 0,2 1-76,1 2 0,2-1 1,1 1 79,0-2 1,0-1-1,-1 0 1,1 0 41,0 0 1,0 0-1,0 0 6,0 0 0,1 0 1,1 0-1,1 0 8,-5 0 0,2 0 0,-3 0-48,1 0 0,2 0 0,0-1 0,0-1 3,0-2 0,-1 1 0,-1 3-3,2 0 1,-6 0 0,5 0 0,-4 0-5,-3 0 0,2 0 1,0 0 7,1 0 1,-3 0-1,1 0-5,-3 0 0,4 0 0,1 0-11,0 0 1,-1 0 0,-4 0-1,-1 0 14,0 0 0,3 0 1,-2 0-1,-2 0-2,1 0 1,-3 0-1,3 1-37,0 2 0,-6-1 0,6 1 13,0-2 0,-5 0 0,2 2 0,1 0-24,1 0 1,0 1 0,-1 0 27,-1-2 1,-1 0 0,5-1 0,-1 1-6,0 2 0,-3-1 1,0-3 85,0 0 1,3 0 0,0 0-30,0 0 0,0 0 1,1 0-1,-1 0-39,0 0 1,0 0-1,2 0 19,2 0 0,-2 0 0,5 0 0,-1 0-17,0 0 0,-2 0 0,2 0 35,-1 0 1,2 0 0,-3 0-5,-1 0 1,2 0 0,-1 0-1,-2 0 32,0 0 0,-1 0 1,2 0-42,1 0 1,-1 0 0,-1 0 0,2 0-10,3 0 0,-1 0 1,0 0-14,-1 0 0,4-1 0,-2-1 21,3-2 0,1 1 1,0 3-1,0 0-20,0 0 0,2-4 0,-1 0 38,-2 2 1,-2 1 0,3 0 0,1-2 77,3 0 0,-3-1 0,2 4-92,-2 0 1,-1 0-1,1 0 1,0 0-17,-1 0 1,3 0 0,-7 0-19,3 0 1,1 0-1,0 0 1,-1 0 10,1 0 1,-1 0 0,-1 0-21,-2 0 0,0 0 0,3 0 0,-1 0 36,-2 0 1,-4 0 0,2 0-19,0 0 1,-4 0 0,4-1 11,0-2 1,-2 1 0,3-1-1,0 2 11,0 1 1,-3-2 0,2 0 7,0-1 1,-2-1 0,3 3 0,-1-2 14,-3 0 1,1-1-1,0 3-17,0-2 1,5 1 0,-4-1-1,-2 2 19,0 1 1,-1-4 0,2 1 20,1 0 1,-1 1 0,-2 0-6,-1-2 1,5 0 0,1 3-1,0-1-34,-2-2 0,1 1 0,0 2-11,1-3 1,1 3-1,1-4-4,-1 0 1,0 4-1,1-3 1,0 0-7,0 0 0,2 1 0,0 3 0,-3 0 1,3-4 0,-4 1-1,1 0 10,1 2 0,-6 1 0,2 0-31,-3 0 0,0 0 0,-1 0 1,0 0-11,1 0 1,0 0 0,2 0-2,0 0 1,2 0 0,-2 0 21,1 0 0,1-1 0,-2-1 1,2-2-6,1 2 0,0 1 0,1-1 6,-3-1 1,1 2-1,0-3 52,1 3 0,-3-3 1,1 1-1,-2 1 1,2 0 0,-2 1 1,3-1 18,0-2 1,-3 1 0,4 3-25,-1 0 0,4-1 1,-3-2 11,0 0 0,4-1 0,-3 3 0,3-2 23,1 0 1,0-2 0,0 3-52,0-2 0,3 1 0,1 2-38,-2-3 1,3 3-1,-2-3 1,-1 3 11,-1 1 0,-1-3 0,0-1 9,0 2 1,-3 0-1,-1 2 1,0 0-48,-1 0 1,4 0-1,-4 0 50,1 0 0,1 2 0,-4 0-66,-1 2 0,3-1 0,0-2 0,0 2-22,-2 0 1,-3 1-1,1-4 66,2 0 0,1 0 0,2 0 21,-3 0 1,1 0 0,0 0 0,0 0 8,0 0 1,3 0-1,-1 0 1,0 1-40,0 2 1,3-1-1,2 1 6,-2-2 1,-3-1 0,2 2 2,-2 1 1,3-2 0,2 3-1,-2-3 32,-1-1 0,1 1 0,2 2-11,3 0 0,-3 1 0,2-4-10,-2 0 0,-1 0 1,0 1-1,0 1-24,0 2 1,0-1 0,0-3 21,0 0 0,1 2 1,0 0-1,0 1 4,-2 0 1,-2-2 0,3 0-1,0 3 0,0-3 1,0 2 29,0-1 1,-4-2 0,1 1 0,0 1-44,2 2 1,1-1-1,-2-3 55,-1 0 0,0 0 1,-3 0-37,2 0 1,-1 1 0,1 2-2,-3 0 0,-3 1 0,1-4 1,0 1-15,2 3 0,-3-3 0,-5 2 6,2-1 0,1-2 0,0 0-1,-2 0 0,2 1 0,-2 1 1,1 2-10,-1-2 0,2-1 0,-3-1 56,3 0 1,2 0 0,-1 0-59,0 0 0,1 0 0,-2 0 0,-1 1-60,-2 3 1,0-3-1,2 3-6,-2-3 1,0-1-1,2 0 59,-1 0 0,-2 3 0,3 1 0,-1-2 10,1-1 1,-3-1 0,1 0 39,-2 0 1,4 0 0,-1 0 55,2 0 1,0 0 0,-1 0 0,-1 0-50,1 0 0,4 0 0,2 0-28,-1 0 0,-3 0 1,-2 0 15,-1 0 0,-1 0 0,5 0 0,-2 0-17,-3 0 1,3 0-1,-3 0-20,0 0 1,1 0-1,-2 0 23,0 0 0,2 0 0,2 0 1,-1 0-9,-1 0 0,0 0 1,2 0 50,-3 0 1,7 0 0,-3 0-44,2 0 0,-1 0 0,-1 0 0,1 0-32,-1 0 1,0 0 0,1 0-61,-1 0 0,0 0 0,0 0 71,1 0 1,-1 0 0,0 0 0,-1 0 2,-2 0 0,2 0 0,-2 0 12,2 0 1,1 0-1,0 0 16,1 0 1,0 0 0,2 0-1,1 0 22,-2 0 1,1 0-1,0 0-32,0 0 1,5 0 0,-4 0 0,-1 0-10,2 0 0,-2 2 0,4 0-13,2 2 0,-4-1 1,-1-3 42,-3 0 1,3 0 0,1 0 0,0 1-19,0 3 1,-1-3-1,-3 3-19,3-3 0,-1-1 0,4 0 0,0 0 9,0 0 0,1 0 0,-3 0-6,1 0 0,2 1 0,1 1-22,-1 2 0,2-1 0,-4-3 1,1 0 26,0 0 1,-4 0 0,1 0 32,-3 0 0,0 0 1,0 2-55,3 1 0,-3-2 0,2 3 0,-4-3 38,-2-1 0,1 0 1,4 0-18,2 0 1,0 4 0,-4-1-17,1-1 0,2 0 0,1-2 0,-1 0 40,-2 0 1,0 0 0,-1 0 34,0 0 1,0 0 0,-1 0 46,-2 0 0,2 0 0,-2 0 1,2 0-63,1 0 1,-3 0 0,0 0 2,1 0 1,1 0 0,1 0-110,0 0 0,1 0 0,-2 0 21,-3 0 1,4 0 0,-4 0 0,2 0 43,-1 0 1,-2 0 0,-3 0 57,2 0 1,0 0 54,-1 0 1,-2 0 0,2 0 0,-2 0 55,-1 0 1,-1 0-77,1 0 1,0 0 0,-1 0 8,1 0 1,-1 0-1,1 0-202,0 0 0,-1 0 63,1 0 0,0 0 1,-1 0 112,1 0 0,-4 0-16,0 0-611,-5 0-376,3 0 0,-13 4 0,-5 5 944,-6 4 1,-14 8-1,-11 6 1</inkml:trace>
  <inkml:trace contextRef="#ctx0" brushRef="#br0">14785 11449 8566,'32'0'-266,"4"0"0,2 0 0,2 0 0,2 0 1,0 0 77,-2 0 0,6 0 0,-2 0 0,2 0 0,2 0 201,-4 0 0,5 0 0,-1 0 1,3 0-11,2 0 0,-5-1 0,5-2 1,0 0-1,1-1-3,3-1 0,-24 3 0,0-2 0,0-1 0,-1 0 0</inkml:trace>
  <inkml:trace contextRef="#ctx0" brushRef="#br0">15221 9927 10296,'32'-16'-77,"0"0"0,0 6 1,-1-1-1,1 0-309,0 1 0,0-1 0,-1 0 0,0 1 0,-2-1 343,1 1 1,-1-1 0,-5 0 0,2 1 81,1-1 0,-2 0 1,2 2-1,0 1-15,0 0 1,-3 1-1,2-3 78,0-1 1,-3 0 0,3 1-34,0-1 1,-3 1 0,4-1 0,1 0-32,-1 1 0,0 3 0,3-1-39,-2 0 0,1-1 1,6-1 2,0 3 1,1-2 0,-4 2 0,-1-2 50,1 2 1,4-2-1,-1 2 6,0-3 1,-1 0 0,1-1 55,4 0 1,3-3 0,0 0-53,1 1 1,-4 1 0,-1 1 0,-1 1-66,1-1 0,1 2 0,3 0 4,-3 2 0,2 0 0,-1-2 0,4 1-23,2 0 0,-4 3 0,-3-4 61,2 2 1,-1 0 0,-1-4 73,-4 1 0,-2 3 0,0 0 1,3-3 19,3-3 1,2 3-1,1-2-153,-3 3 0,2 2 0,-2-3 1,1 0-43,-1 3 1,-2-1 0,-4 3-10,2-1 0,0 3 1,2-3 103,0 1 1,0 0 0,-2 2 0,3-3 25,0 0 1,6-4 0,-4 3 45,0-2 0,5-2 1,3 1-1,3-2-12,2-2 0,-2 2 1,6-2-129,-3 2 1,3-2 0,1-1 18,-29 9 0,1-1 1,25-8-1,2 1 1,-2 1-13,-2 1 1,1-3 0,0-2-86,0 1 0,2-3 0,-4 3 121,4 0 1,-25 9-1,-1 0 1,0-2-1,-1 0 1,1 0 0,0 0 1,26-7 1,-1-3 0,-2 3-13,0 0 0,-23 9 0,0-1 0,1 0 0,-1 0-4,27-7 0,-27 7 1,0 1-1,27-3 1,3-1-21,-30 6 1,1-1-1,27-1 1,-1 0 7,-3-1 0,-1 2 1,0-1-1,-1 0 18,-2 1 1,-6-2 0,-5 3-2,1-1 1,-2 3 0,0-3-71,-2 1 0,-2-2 0,-4 3 1,-3 2-153,-1 1 222,-1 1 0,0-4 0,0 1 0,-2 0 0,0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8073 10959 8865,'-7'0'-1851,"0"0"1714,-1 0 0,2-1 1,0-2-1,0-5 269,0-1 0,2-2 0,-1 1 60,0-1 0,-2 0-49,3 1 1,1-1 46,3 1 0,0-1-72,0 0 0,0 1 1,0-1 56,0 0 0,3 1 0,2-1 0,0 0-29,-1 1 1,5-2 0,-2-1-102,2-1 1,2-4-1,-1 4 1,1 1-43,0 1 0,-1 1 0,1 1 32,0-1 1,0 4 0,2 0-90,2-1 1,0 3 0,-2 0 0,2 0 39,2-2 1,-1 1 0,3-1 67,-1-1 0,3-3 0,5-2 0,2-2-30,1-2 0,2 0 1,1-5-9,0 1 1,3 1 0,2 1-1,-1 1-83,1 0 1,-2 1 0,-3 0-5,0 2 1,-3-3 0,-2 4 39,-1 1 1,2 4 0,-3 0 0,-1 0 8,-2 1 0,-1-1 1,1 0 18,-1 2 1,0-3 0,2 3 0,0-1 10,2 1 0,0-3 0,-4 5-40,0-1 0,1-4 1,-1 4-1,1-1 10,3 0 1,-2 0-1,2-4 15,-3 1 1,3-1 0,0 0 1,-2 1 0,0-1 1,-2 1-1,0-1 10,1 0 1,-1 1-1,0-1-15,0 0 1,4-1-1,0-1-40,-1-1 1,-2 0 0,-1 3-1,2 1-35,2-1 1,-3 1 0,4 0 53,0 3 0,-6-2 0,4 1 0,0-1-38,-2-2 0,-3 1 0,-1-1-11,1 0 1,1 1 0,1-1 287,0 1 0,0-1 0,1 0 0,-1 2-69,0 2 0,4-3 1,1 4-1,0-1-94,0 0 0,2 4 0,-2-5-244,2 0 1,-5 3-1,2 1 121,-2-1 0,-2 0 0,0-3 0,0 1 169,1-1 0,-5-2 0,1 0-70,1-1 0,2-1 0,3-1 6,1-1 1,0 3 0,-4 4-1,0-1-29,0-2 0,4 1 0,0 1-9,-1 1 0,2 3 0,-2-3 0,1 0 3,1 1 1,-3-2-1,2 3 22,-3-1 1,-1-1 0,1-5 45,-1-2 1,4 2-1,-1-2 1,1 1-5,1-1 0,0-2 0,4-1-76,-2 2 0,-3 4 1,3-1-1,2-1-61,1-1 0,-4 1 0,-2 4 56,-3 2 1,-2 1-1,0-2 1,-1 2 4,0 1 1,4-2 0,-7 4 9,1 0 0,3-1 0,-1-1 21,4-1 1,0 2-1,3-3 1,0-1-1,2-1 1,3-2-1,1 0-9,0 1 0,1-4 0,1-1 0,3 1-3,0-1 1,-2 2 0,0-4-33,-2 2 1,-1 1 0,1 4-39,3 3 1,-3-2-1,2 3 1,-3-1-22,-3 0 1,1 3 0,-1-2 47,1 1 0,-1-3 0,-1 1 31,2-2 1,-2-2 0,3 0 0,2-1 83,0-2 1,5-2 0,2-6 20,5 1 0,3 0 0,4-2 0,-1 0-24,-1-2 0,-1 0 1,6 4-81,-27 10 1,0 1 0,22-11 0,0 3 0,-4 0-16,0-1 0,-6 2 0,1 1-40,-3 0 1,-2 2-1,-4 4 69,0-1 0,1-3 0,1 0 0,1 1 72,0 1 0,1 1 0,1-1-67,1-2 0,1 2 0,3-3-31,1 0 1,1-1 0,2-3 0,3 2-70,3-2 0,0 0 1,-2 0 65,-4 1 1,-2 4 0,-1-3 12,4 2 0,-8 1 0,1 3 0,-4 1 11,0-1 1,3 0-1,-4 1 11,0-1 1,-2 1-1,-3 2 1,0 1-26,-2-1 0,-3 0 1,2-1-10,-1 2 1,3 0-1,-2-4 1,1 1 2,2-1 1,3 1 0,-4-2 13,6-2 1,0 1 0,5-4 3,0 2 0,4-4 0,-5 2 0,3-1 6,0 1 1,4-1-1,0-3 17,-1-1 1,2 2 0,1 1-25,0 2 0,-3 0 0,1-1 1,-1 3-47,1 0 1,-1 2 0,5-4 39,1 2 1,1-3 0,0 3 15,-3-2 0,7 0 0,-2-3 0,3 1 73,-28 10 0,0 0 0,1-3 0,0 1 0,27-5 0,-2-2-47,0 0 0,1 2 0,1-3-19,-1 1 0,-2 5 1,-2-3 8,-2 1 1,2 3-1,-4-2 1,1 2-60,-3 2 1,-3-1 0,1 0 15,2 1 0,-2-4 0,2-1 1,-2 2-1,-2 2 0,1 0 1,-2 0 92,-2 1 0,-2-1 0,-5 0 0,0 1-8,0-1 1,2 4-1,-2 0-71,-5-1 1,-3 3 0,-3 1-1,-1 2 14,-2-2-432,-8 3 0,-10 8 427,-6 3 0,-4 0 0</inkml:trace>
  <inkml:trace contextRef="#ctx0" brushRef="#br0">6456 11683 12979,'-4'-6'-762,"2"-4"0,-2 5 0</inkml:trace>
  <inkml:trace contextRef="#ctx0" brushRef="#br0">6595 11800 12614,'-17'0'-285,"2"0"1,4 0 0,0 0-1,1 1-112,-1 3 0,4-2 1218,0 5 34,5-5 1,-2 2-564,8-8 1,2-3-1,4-6-161,1-1 0,1-1 0,2 2 0,4-3-130,2 0 1,1 3-1,0-3 1,0 2 12,1 0 0,-1 0 1,0 3 18,1 1 1,-6 0 0,-2 3 135,-2 4 1,-6 0 0,-4 1-322,-4-2 0,-4 5 0,-5 7 144,1 1 1,-6 6 0,0 2 0</inkml:trace>
  <inkml:trace contextRef="#ctx0" brushRef="#br0">5584 11183 19665,'-5'-11'-218,"4"0"1,-2 1 0,2-1 0,1 1 0,0-1 464,0 0 1,3 1 0,2-1 0,1 0 513,2 1 1,1-1 0,2 0-313,0 1 1,-1 0 0,1 2-243,0 1 0,-1 0 0,1-3-64,0 3 1,3-2-1,0 2-158,-1-3 0,2 0 0,1-1 109,0 0 0,2-3 0,3 0 0,2 0-2,1-2 1,-1 3-1,3-4-89,0-2 1,1 0-1,4 0 1,-2 2-313,0 2 0,-1 0 0,4 2 39,0-2 1,-4 0 0,-1 2 62,-1-1 1,3 0-1,-3 2 98,1-2 0,-2 1 1,3-5-1,2-1 29,0-1 0,0-1 1,1-2 54,2-2 0,5 2 0,-2-6 77,2 0 1,-2 2 0,1-2 21,0 0 1,-2 3 0,-4 0 0,-1 1 107,-2 0 1,4-3-1,5 3-94,0 1 1,-1-2-1,3 1 1,1 1-45,1-2 1,1 2 0,-2-3 18,-1 1 0,-1 0 0,3 1-99,2-4 0,-3 3 0,6 0 91,-2 0 1,-2 0 0,1-3 12,-1 0 0,1 2 1,-2-2-1,-1 0 13,-1 0 0,5-2 0,6-1-190,-24 16 1,0 0 0,27-12 0,-26 14-1,0-1 108,2 1 1,-1-1 0,-1-1 0,0-1 0,2 0 0,-1 1 0,0 0 0,0 1 1,0 0 0,0-1 0,0 1 0,0 0 0,2-2 0,1 0 17,2 0 1,-1-1 0,-2 1 0,0 1-1,0-2 1,1 0 27,-1 2 0,-1-1 0,0 0 0,1-1 1,2-1-1,1 1 0,0 0 0,0 0-12,1-1 0,0 1 0,0-1 1,0 1-1,-1 1 0,0 0-42,1-1 1,0 0-1,2-2 1,1 0-1,-1 1 1,0 0-17,1 1 1,-1-1 0,3-2 0,-1 0 0,-2 2 0,-1-1 0,2 0 0,0 0 7,0 1 0,0-1 0,2-2 0,0 0 1,0 2-1,1 0 58,0 0 0,1 0 0,-3 0 0,0 0 0,1-1 0,0-1 1,0 0-1,0 0 96,2-1 1,0 0 0,-3 1 0,1 1 0,2-3-1,0 1-172,0 1 0,-1 1 1,0-1-1,0 1 0,4-1 1,0 0-1,0 0 0,1-1 73,1 0 0,1 0 0,-1 0 1,1-1-1,-3 2 0,1-1-212,0 0 1,2 0 0,1-2-1,1-1 1,0 2 0,1 0 121,0 0 0,-1-1 1,3 0-1,-1-1-305,-3 3 1,0 0 0,1-2 0,1 1 347,1 1 0,1 0 0,0-4 0,0 0 0,-2 2 0,-1 1-2,0 0 1,0 0 0,2 0 0,0-1-1,0 0 1,1 1-50,0 0 0,1 0 1,1-2-1,1 1 1,-2 1-1,0 1 1,-1-1-1,-1 0 45,0 1 1,-1-1 0,1-1-1,0-1 1,3 2 0,0 0-1,-1-1 1,1 1-3,-1 1 1,1 0 0,0 1 0,0 0-1,-2 1 1,-1 0-35,2 0 0,-1-1 1,2-1-1,0 0 1,0 0-1,-1 0 1,1 1-1,-1-1-22,-2 1 0,-1 0 0,1 1 0,0 0 1,-1 0-1,-1-1 44,0 1 0,0 0 0,1 1 0,0 1 0,-2 0 0,-1 0 0,-1 0 0,-1 1 25,-1 1 0,0 0 1,-2 0-1,1 1 1,-1 0-1,1 0-7,0 0 0,-1 0 0,-4 2 0,0 0 0,-2 0 0,0 0 15,-1 1 0,0 0 0,-3 1 1,1 0-1,1 0 0,0 1 1,-1 0-1,0 0 41,-1 0 0,0 0 1,-1 0-1,-2 0 0,22-4-228,-1-2 1,-4 3 0,4-3 162,0 2 1,-2-3 0,-1 4 0,-1 0 652,0-2 1,-2 5 0,-7-4-432,-6 4 0,-1 0 1,1 0 198,-3 1 0,-3-1 0,-6 0 0,-3 1 142,0-1 1,-2 5-1444,-3 3-127,-6 2 1,-1 10 0,-8 5-1363,-3 5 2325,-2 2 0,-6 5 0,-2 2 0</inkml:trace>
  <inkml:trace contextRef="#ctx0" brushRef="#br0">6148 9033 18399,'-11'-10'-1031,"2"-4"1,2-1-1,4 2 1,6 2 2019,4 0 1,2 0-1,2 2 1,0 1-20,-1 0 0,1 1 0,-1-3-208,1-1 0,0 2 0,-1-1 0,2 1-241,2-3 0,3-1 0,3 1-374,-2-2 1,5 2 0,-1-3-102,0-1 0,6 0 0,3-7 147,3-2 0,7 3 1,-2-4-1,2 1 198,2 0 1,4-3-1,1 2-564,1-1 0,-1 0 1,-3-3 36,1 2 1,5-1 0,-1-3 113,-24 17 1,0-2 0,0 0 0,1-1 0,-1 0 0,1-1 0,0 1-1,0 0 20,2-1 1,-1 1-1,0-2 1,0 1 0,1 1-1,2 1-7,-1-1 0,1 1 0,1 1 0,0-1 1,2 1-1,0-1-118,1-1 1,0 1 0,0 0 0,0 1 0,1-3 0,-1 1 0,1 0 0,0-1 84,1 0 0,-1-1 0,4-1 1,0 0-1,0-1 0,0 0 1,0 0-1,0 0-3,-1 1 0,0 1 1,0 0-1,-1 0 0,1-2 1,-1 0-96,1-1 0,0 0 1,2-1-1,0 0 1,-3 0-1,0-1 182,-1 1 1,0 2-1,2-1 1,0 1 0,-2-1-1,0 1 1,1-1 0,1 0-31,1 0 0,-1 1 0,-1 0 0,0 1 0,1 1 0,0 0-61,-1 0 1,-1 1 0,2 0 0,0 0 0,1-1 0,0-1-4,0-1 0,0 1 0,-3 3 0,-1 1 0,2-3 0,0 0 0,0 1 0,1 1-87,1 0 1,0 0 0,0-1 0,0-1 0,1 2 0,-1 1 52,-1 0 1,1 0-1,-1-1 1,0-1-1,-1 1 1,0-1 34,1 1 0,0-1 0,-1-1 0,0 1 0,2-2 0,0 0 0,-2 1 0,0 0 34,-1 0 1,0 1-1,0 0 1,1-1 0,2-1-1,0-1 42,0 1 1,0 0-1,-4 2 1,0 0-1,0 1 1,0 1-1,-1-1 1,0 1 13,0-1 0,1 1 0,-1 0 0,1 1 0,-1-2 0,1 0-124,-2 1 1,0 1-1,1 2 1,0 0-1,-4 0 1,-1-1 0,3 1-1,-1 0-39,2 0 1,0 1-1,1-2 1,1 0 0,-3 3-1,1-1 40,-1 2 0,0-1 0,-2-1 0,0 0 0,-2 0 0,1 1 4,-1 0 0,0 0 0,1 1 0,0 0 0,-2 0 0,1 1 0,27-11 93,-27 13 1,0-1-1,22-11 1,1 2 126,-4-2 0,-1-1 1,-5-1-1,1 2 160,-1 2 1,1-1-1,-2 5-297,-2 1 0,-3 1 0,-8 2 0,-3-1 129,-3 1 0,-5 0 0,-3 3-219,-2 3 1,-2 0-1,0-1 310,-3-1 1,1 3 0,-3-3 0,0 0-143,-1 0 1,5 2 0,-2-3 162,2-1 1,2 2 0,1-1-408,2-1 1,2-1-1,7 1 1,0 1-430,2-1 0,0 2 0,-4 0-443,1 1 0,2 0 954,1 2 1,0 2 0,-4-4 0</inkml:trace>
  <inkml:trace contextRef="#ctx0" brushRef="#br0">6999 10427 10776,'-5'-6'-416,"4"-3"1,-3 2-1,3-3 293,1 0 1,0-1 884,0 0 0,0 4-283,0 0 0,-1 5 0,-1-3 103,-2 0 1,-1 4 32,2-2-601,2 2-929,-4 1 914,5 0 55,0 4 0,0 2 25,0 5 0,0-1 0,0 1 0,0 0 82,0-1 1,0 5 0,0 0-80,0 1 1,3 2 0,1 5 0,0 0-70,0 2 0,-1 6 1,3 0 39,-2 3 1,3 5-1,-3-2 11,-2 0 1,3 1-1,-1 2 1,-2-2 217,-1-1 0,-1-2 0,0-2-98,0 3 1,0-5 0,0 2 0,1-2-169,3-5 1,-2 1-1,4-2 4,-1-2 0,3 3 0,-1-1 1,1 0 48,0 1 0,0-4 0,-3 4 165,0 0 0,-2-2 1,0 3 59,-1-1 0,-2-1 0,0-4 0,0-1-18,0-2 0,0 1 0,0-5-100,0-1 0,-4-1 0,0-1-938,2-1-552,1-4 0,2-1 448,3-5 0,-2-1 0,5-3 0,1-2 921,2 0 0,5-8 0,2 2 0</inkml:trace>
  <inkml:trace contextRef="#ctx0" brushRef="#br0">6871 8725 18121,'-5'-11'-526,"4"1"1,-2-1 0,2 0-1,1 1 1,0-1 1047,0 0 0,0 4 881,0 0-1213,0 5 1,0-2 0,0 8-237,0 3 0,0 2 0,0 3 131,0 2 1,0 1 0,0 5 0,-2 2-26,-1 1 1,2 5 0,-3 3-70,3 3 0,0 6 0,-2-1 1,0 4-11,0 3 0,2 4 0,1 5-64,0 2 0,0-4 1,0-4-1,0-2 196,0-2 0,4-6 1,1-4 263,0-2 1,-2-5-1,2-4 8,-1-1 1,1-2 0,3 0 0,-1 1 22,2-1 1,-3 0 0,1 2-456,1 1 1,1-1 0,2 2 0,-2-2-345,-1 2 0,0-1 0,-3 3 15,0-1 1,-2-2-1,0-5 330,-1-2 1,-2-2-1,-2 1 1,0-1 270,-2-2 0,-3-1 0,4-1-1,0 0 0,2 3 1,1 0-1,0 0-345,0 2 0,0-3 1,1 5-92,3 5 1,-2-2-1,4 5-17,-1 0 1,2 1 0,-2 5 0,0 0 101,-1 0 0,3 0 1,-3 0 238,-2 0 1,-1 0 0,-1 0 0,2-2 247,1-1 1,-2 2 0,3-4-303,-3 0 1,3 6 0,-1-3-183,0-1 1,-2 1 0,-1 2 215,0 0 1,0 3-1,0 1 1,0-3-227,0-4 0,0 1 0,0-4 291,0 1 0,-4-5 1,1 1-1,0-4 222,2 0 0,1-3 0,0 2-347,0 1 0,0-3 0,1 2-139,3 1 0,-2 2 0,5 2-139,2-2 0,0 4 0,0-5 1,0 4-661,-2-1 1,3 3 0,5-1-1443,-2-1 2199,-2 3 1,5 0-1,0 5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13200 6001 8548,'0'-21'-50,"-4"1"1,1 1-1,-1 1 1,1 0-1,-1 2-47,2 2 1,1 2 0,1 1 0,-2 0-1,0 1 211,-1-1 1,-1 0 0,4 1 257,0-1 0,1 5-241,3 3 1,2 3-1,3 3-44,-2 4 1,-2 6 0,-5 3 0,0 0 31,0 3 0,0 1 0,0 2-58,0-1 1,-4 4 0,0 0 0,-1-1-43,0 2 1,-3-3-1,2 2-6,0-3 1,-3 1 0,2 0 0,-3 2 51,-1-1 0,1-2 0,0-1-271,3 1 0,-2 1 206,2-1 0,-3 6 0,0-6 0</inkml:trace>
  <inkml:trace contextRef="#ctx0" brushRef="#br0">13530 5895 13365,'10'-11'682,"1"0"-568,0 1 0,-1 5-98,1 5 1,-5 5 0,-3 5 156,-2 1 1,-1 0 0,0 0 0,0 2-194,0 2 0,0 2 0,0-2 162,0-2 0,2-2 1,0 0-148,2 0 1,5-4 0,0-1-2,4-2 1,6 0 0,0-6 0,4-4-300,2-5 0,4-7 1,-2-1 7,0-4 1,3-4-1,-5-5 611,-2 0 1,-1-4 0,-6 0 0,-5-1 59,-6 0 1,-4 7 0,-1 5-378,0 2 1,-11 8-1,-7 5-407,-8 9 1,-5 10 0,-6 7 78,-6 4 0,2-1 0,-3 6 1,4-3-217,0 0 1,2-1-1,0 0 599,2 0-39,5 1 1,0-1 0,4 0-1</inkml:trace>
  <inkml:trace contextRef="#ctx0" brushRef="#br0">14221 5746 17243,'0'-20'-2520,"0"7"1550,0-5 1,-1 12 1234,-3 9 0,-2 3 1,-4 10-1,-2-1 195,-2 3 1,1 2 0,-4 1-379,2 0 1,1 1 0,4-2-1,2-1-123,1-1 1,4-5 0,0 1-14,2-2 0,7-3 0,3-1-54,4-1 0,7-4 0,0-1 0,5-4 362,2-5 0,0-6 1,2-3 109,-4 0 1,-3-3 0,-2-5-47,-2-1 0,-6-5 0,-6-1 1,-2-5-27,-1-1 0,-7 2 1,-4 1-144,-5 4 1,-2 2 0,-4 8-565,1 7 1,-3 6 0,-4 7 0,1 2-320,2 5 0,2 5 0,2 11 779,4 1 1,-3 8 0,1 6 0</inkml:trace>
  <inkml:trace contextRef="#ctx0" brushRef="#br0">14583 5724 13305,'0'-15'-522,"3"3"1,2-2 222,1 2 0,-3 6 549,4 3 0,-3 2 1,2 2-1,-1 2-124,-3 4 0,-1 6 0,-1 3-137,0 0 1,0 2 0,0 3-73,0 1 1,4-2-1,0-1 1,1-3-70,0-1 0,3 3 1,-1-4 33,3-1 0,2-2 1,2-4 197,3-3 0,4-3 0,0-2 1,0-3 1,0-6-1,1-8 1,-1-3-43,0-4 1,-1-3 0,-3-3 559,-7-1 1,0-4-1,-7 0 1,0-1 217,-2 0 0,-7 3 1,-3 7-741,-4 5 1,-6 11 0,1 7-1342,-2 3 0,-6 7 1431,-2 4 0,-3 15 0,-1 8 0</inkml:trace>
  <inkml:trace contextRef="#ctx0" brushRef="#br0">7765 6576 13598,'0'-11'-403,"0"0"0,0 1 0,0-1 1,1 0-106,2 1 0,-1 3 0,2 0 0,0-2 742,-1 0 0,6-2 1,-2 1-1,3-2 331,5-2 1,-4 2-1,5-2-295,-1 2 1,-2 1-1,4 0-6,-2 1 0,0 3 0,-2 1-161,2 1 0,-1 1 0,-2 4 0,1 2-190,1 1 1,0 3 0,-3 6-46,-1 2 0,-3 4 1,0 6-1,0 2 17,-1 1 0,-1 0 1,-5 2 55,0 0 1,-5-2 0,-2 3 136,-2-2 1,-5-4-1,-2 0 1,0-1 307,-3-2 0,-1-4 0,-2-3-130,1-2 0,5-5 1,1-1 98,4-2 1,4 0-398,-1-4 0,11-6 1,2-3-1,6-4 78,7 0 1,3-3 0,4 1-203,4-2 1,1 3 0,2-2-133,0 0 0,-1 2 0,-2 5 0,-1 0-156,-2 2 1,-2 5 0,-4-2-226,-2 3 1,-4 2 515,-7 3 0,-2 2 0,-5 4 0</inkml:trace>
  <inkml:trace contextRef="#ctx0" brushRef="#br0">8339 6533 12536,'0'-21'-388,"1"2"0,2 3 184,0 6 1,2 6-1,-3 2 1,2 4 543,-2 5 0,-1 8 0,-1 2 0,0 3-95,0 2 0,0-1 0,0 0-320,0 0 1,0 0 0,0-4 6,0-2 0,5-4 1,2 0 127,3 0 1,1-5-1,2-3 1,3-3 173,0-3 1,1-5 0,2-6 148,-2-3 1,-5-4 0,0 0-188,-4 0 1,-5-4 0,0 0 0,-3 2-57,-3 0 0,-3 7 0,-6 1-612,-2 4 0,1 5 1,-4 2 27,2 3 1,1 6 0,3 3-1152,0 5 1675,1-1 0,4 8 0,1-4 0</inkml:trace>
  <inkml:trace contextRef="#ctx0" brushRef="#br0">8701 6490 13458,'-5'-31'23,"4"1"0,-3 5 403,3 7 1,2 11 0,3 7-661,3 6 0,-1 4 0,2 2-119,4 2 1,0-2 0,7 3-80,3 0 1,2-4-1,6 1 1,3-5 43,1-2 0,3-2 1,1-3 290,0 0 1,-3-1-1,-6-4 151,-4-5 0,-8-2 0,-4-5 0,-4 1 654,-6-1 0,-11 3 1,-6-3 52,-5 2 1,-4-3-1,-1 4-205,-5 1 0,0 6 0,-1 3 0,2 4-1647,-2 4 1,3 7 1246,-1 6 0,-1 8 0,-3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4786 8501 11416,'0'-10'-151,"0"-1"1,0 1 0,0-1 0,2 0 0,0 1 0,2-2 24,-2-2 0,-1 2 0,-1-4 0,1 2 0,2-1 347,0-2 1,1 4 0,-4-1 0,1 2 0,1 2 71,2-1 0,1 6 1,-3 5-240,1 6 1,1 12-1,-4 4 1,0 6 33,0 5 1,0 4 0,0 10-102,0 2 0,-4 3 1,0 3-1,-1 0-18,0 2 0,1 0 1,1-5-1,0-3-71,0-3 1,3 1 0,4-6-188,3-7 0,2-2 1,3-7-231,2-1 0,-1 0 0,5-1 0,0-4 456,-2-3 1,4 3 0,-3-2 0</inkml:trace>
  <inkml:trace contextRef="#ctx0" brushRef="#br0">4531 8491 19565,'0'-31'-1049,"5"3"0,3-8 1311,5 3 0,4 2 0,5 3 0,3 2 413,3 0 0,0 4 0,1-3-169,4 2 1,1-2-1,8-1-163,2-1 1,5 4-1,2-1 1,5 4-233,-27 11 0,2 0 1,2 1-1,0 0 0,1-2 1,1 2-251,-1 0 0,1 2 0,1-1 0,0 2 0,3-1 0,-1 1 91,1 0 0,0 0 0,2-1 0,1 1 0,-2-1 0,0 1 0,1 0 1,0 1 40,0 0 1,-1 1 0,0-2 0,1 1 0,1 2 0,0 0-126,0-1 1,1 0-1,-4 1 1,0 1 0,1 0-1,0-1-9,-3 1 1,-1 1 0,-2 1 0,0 2 0,-3 1 0,-1-1 0,28 7-288,-4 1 1,-4 4-1,-11 2-15,-3-1 0,-2 4 0,-1-2 177,-1 2 1,-3-2 0,-9-2 0,-1 0 25,-1-3 1,-1-3 0,2-1 131,-2-2 0,0-5 1,1 3 226,-4-1 1,1-1 0,0 3-143,2-2 0,-4 5 0,1-2 0,-2 3 9,-1 5 1,3 1 0,0 7-379,-1 2 1,-1-1 0,-2 8 197,1 5 0,-4 3 1,-1 3-1,-1-1-122,-3 1 0,-1-1 0,-1 1 95,0-1 1,0-4 0,0-3 127,0-6 0,-1 1 0,-1-5 0,-2-2 107,2 0 0,-3-2 1,0-1 217,0-2 1,2 2-1,-2-4-38,1 1 0,3-2 0,-4-3 0,0 1 139,-2 1 0,2 4 0,1-4-139,-1-1 0,-1 3 1,-5-1 1,1 2 0,-1-4 1,-1 2-5,-2 0 0,1-3 1,-5 2-1,-1-2 149,-1-1 1,-1-1 0,1 0 36,2-3 1,-3 2 0,2-3-316,-1 0 0,-4 4 1,8-3-1,-2 2-51,0 2 0,2-2 1,-3 0 5,1-2 0,0 0 0,-3 3-2,0 1 0,0-4 0,-1-1 1,0 0-33,-3 0 1,1-3 0,-4 5 80,-2 0 0,0-2 1,-2 0-145,0-2 1,-2 5-1,-3-3 16,-2-1 0,-5 5 0,5-4 0,-3 1 38,-4 0 1,-6-1-1,-5 2-33,1-1 1,-2-3-1,1 2 1,-3-2 92,30-2 1,-1-1-1,-27 1 1,1 1-2,3 0 0,2 1 0,1-6 88,2-1 0,7-1 0,1-5-88,3-3 0,3-1 0,3 1-1,0-2 0,5 2 0,3-2 0,5 2-252,5 2 1,2 4-619,1 2 0,5 5 1,3 6 750,2 8 0,-4 8 1,-1 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15083 11864 8173,'0'6'-107,"-5"-2"1,-2-4 0,-3 2 762,0 1 0,3-2 0,-1 3 0,0-3 407,-1-1 0,-2-1 0,2-3-514,2-3 0,1-2 1,3-2-1,0 0-202,0 1 1,2-1-1,2-1 1,2-1-184,0-1 0,9-8 1,1 0-1,5-1-137,4-3 1,8 2 0,2-3-103,6 1 0,3 1 1,1 5-4,1 2 0,1 3 0,1 5 0,0 3-38,-4 4 1,-3 7 0,-8 7 58,-1 6 1,-4 7-1,-8 5-5,-2 2 1,-8 5 0,-6 3-1,-6 4-58,-6 3 1,-11 1 0,-3 4 126,-4-1 0,-4-4 1,-2 2 72,0 0 0,-1-3 0,4-8 0,2-4 148,1-3 0,3-6 0,7-1 1201,5-4-1137,0-3 1,14-7-1,1-2 1,8-3-86,4-3 0,5-1 1,0 0-1,2 0 0,2-5 0,0-2-83,3-2 0,-3-2 1,3 0-79,-2 1 1,0-2 0,0-1 0,-3-1-190,0 1 0,-5 1 0,1 1-594,-1 1 1,-7-1 0,3 1-732,-2 3 0,-3-1 0,1 5-3438,2 0 4906,-5 2 0,6 1 0,-4 0 0</inkml:trace>
  <inkml:trace contextRef="#ctx0" brushRef="#br0">16295 11385 8011,'0'-11'190,"1"1"0,2-1 0,0 0 0,1 1 545,1-1 0,-3 0 0,5 1 236,1-1 0,-2 4 7,1 0-821,-4 5 1,1-2 0,-4 8-97,0 3 1,-6 2 0,-3 2 65,-4-1 0,-6 1 1,1 0-1,-2 1-662,-1 2 1,-5-2-1,-2 3 311,-3 0 1,-1-3 0,0 2 247,0-2 1,4-5-1,1-1 1,1 0 182,2 0 0,6-4 0,4 2 1050,2-3-316,6-1-902,2-5-182,13 18 1,-7-8 0,5 16 8,-4-1 0,-3-3 0,0 1-360,0 1 0,0 1 0,-1 1 53,-3 0 1,3-4 0,-3-3 276,3-2 1,2-6 155,3-3 0,2-6 0,6-4 120,2-3 1,4-4 0,5 0 0,3 1 1,1 1 0,2-1 0,4 1-5,2 3 0,3 5 1,5 1 31,-1 1 1,-3 8 0,-2 6 0,-3 7 166,-3 5 1,-11 6 0,-3 1 209,-8 3 1,-10 5 0,-11-2 193,-8 1 0,-11-3 0,-9 3 0,-4-1-72,-2-3 1,-5-4 0,3-3-348,-1-1 0,2-2 0,6-5-253,2-2 0,6-7 0,7-1-224,3-3-666,4-2 1,15-4-1,4-2-1802,5-1 0,6 1 2652,3-6 0,3 1 0,4-3 0</inkml:trace>
  <inkml:trace contextRef="#ctx0" brushRef="#br0">16731 11406 8043,'-26'0'602,"5"0"0,0 0 0,7-1 1188,5-3 0,5 2-1216,4-5 0,0 3 1,2-1-1,4-1 15,4 0 1,8-1 0,1-4-348,5 0 1,-1-3 0,6-1 0,1-1-97,5 1 0,-2-3 1,3 3-39,1-2 1,0 3-1,4-4 1,-1 1-168,0 0 1,3 2-1,-8 4-107,0 1 0,-7 2 0,-3 3-84,-3 0 443,-5 1 1,-6 13 0,-8 1 0,-2 3 140,-1 3 1,-4 1-1,-4 8-37,-1 3 1,2 8-1,0 3-328,-1 2 1,-1 10 0,1 4-202,1 2 1,5-27-1,2 1 1,-2 0-1,0 0 1,1 30-99,1-5 1,1-5-1,3-3 188,3-5 1,3-2-1,3-11 41,1-1 0,1-7 0,-5-5 1,1-2 20,0-2 1,-1-2-1,0-3-639,-3-1 0,1 0-559,-4 4 0,3-4 0,-4 0-767,0 1 1,-2-2 2044,-1 1 0,-5-4 0,-1 1 0</inkml:trace>
  <inkml:trace contextRef="#ctx0" brushRef="#br0">17050 11779 7981,'-10'-17'696,"4"0"0,2 4-322,3-1 1,2 0-1,3 5 1,3 0-1,4 2-7,3-1 1,2 0 0,6-1-167,-1 2 1,4 1-1,1-2 1,1 1 78,2-1 1,-1 2 0,-1 0-81,-1 1 0,0-3 1,-3 1-1,2-3-1206,-1 0 0,-2 3 1,1 0 2349,2-2 0,-3 3 0,3-1-1344,-3-1 0,4-1 0,1-2 0</inkml:trace>
  <inkml:trace contextRef="#ctx0" brushRef="#br0">17944 11481 8060,'-11'-4'0,"2"-1"1175,2-1 0,1 4 0,2-1 939,-3 1 0,1-1-1653,-1-1 0,4 1 0,-5 3 0,0 0-540,-1 0 0,-5 0 0,-1 0-68,2 0 0,-2 0 0,0 0 23,-2 0 0,4-5 1,-2-2-1,2-3-108,2 0 0,-2-6 0,7-1 78,0-3 0,2-3 1,5-2 177,2-3 0,4-2 0,8 2 1,1 3 1,1 3 0,6 5 0,-1 3-36,0 2 0,0 3 0,0 2 25,-1 3 1,0 5-1,1 5 1,-2 6 350,-3 3 0,2 8 1,-5 6 450,-1 6 1,-1 2 0,-2 7-29,-3 2 0,-2 3 0,-8 5-496,-4 3 0,-2 0 0,-1-27 0,0 1-171,-1 0 0,-1 0 1,-1-3-1,-1-1 0,-11 19 1,1-3 294,2-4 0,2-4 0,1-6 18,1-4 0,9-8 0,-1-3 962,4-2-674,3-6-1171,3-1-345,0-5 1,3-1 0,2-3-1154,1-3 1,-4 1 0,3 0-691,0 2 0,-3-4 2636,5 5 0,0-5 0,4 2 0</inkml:trace>
  <inkml:trace contextRef="#ctx0" brushRef="#br0">19699 11385 8095,'-17'0'51,"-2"-4"1,5 1-1,1 0 2382,1 2-1435,2-3 1,5 2-621,5-1 1,5 0 0,7 0-109,2-4 1,3 0 0,8-3 0,4-2 28,1 1 0,3-6 0,3-1-74,3-2 0,3-2 0,3-2-134,1-1 1,4-3-1,-4 3-100,-1 1 1,-5-2 0,-3 2 31,-4 0 0,-5 6 1,-11 4 319,-6 2 1,-7 7-282,-7 5 0,-3 6 1,-5 9 0,1 2 1,-5 8 0,1 5 21,1 4 1,1 4-1,3 6-109,2 2 0,-1 7 1,5-23-1,2 0-81,0 1 0,0 1 0,0 0 0,0 0 0,1-1 0,0 0 36,0 30 1,3-29-1,0-1 1,7 26 0,3-6 25,0-5 1,0-7 0,-1-1-100,-2-1 1,3-7 0,-7-6-35,0-5 1,-1-4-1,-5-4-806,0 0-318,0-1-1664,0 1 2964,0-5 0,-5-6 0,-1-6 0</inkml:trace>
  <inkml:trace contextRef="#ctx0" brushRef="#br0">19912 11725 8034,'-11'-21'1307,"5"1"1,2 2-1082,3 4 1,7 1 0,4 0 0,4-2 964,2-2 0,3 4 0,5-1 0,3 1-434,4-1 1,0 2 0,6-2-569,0 2 1,3 1 0,-2 1 0,1-1-404,0 0 0,-1 2 0,2 1-658,-1 1 0,-5 4 0,2 0-3285,-3 1 4157,-6 2 0,-1 0 0,-5 0 0</inkml:trace>
  <inkml:trace contextRef="#ctx0" brushRef="#br0">20475 11385 8103,'-9'-27'2052,"2"2"-1285,3 2 1,4 2 0,5 0 0,4 0-30,4-1 1,7 1-1,2 1-110,5 2 1,8-1-1,4 5 1,2 1-327,-2 1 0,2 6 1,-3 3-235,0 2 0,1 5 0,-9 5-131,-6 4 0,-8 4 1,-8 8-1,-5 5-367,-2 4 1,-9 0 0,-4 4 26,-3-1 0,-3 2 1,-3-3 231,0 2 0,0-5 0,4 0 80,3-3 0,6-8 0,5 1 0,4-5 87,6-3 1,6-2 0,12-5 58,3-1 1,4-4 0,3 0 249,0-1 1,-3 1 0,-6 2 0,-2 0 510,-4-1 1,-11 5-1,-3-2 30,-7 2 1,-7 3 0,-10 2-245,-7 4 1,-6-2-1,-4 1 1,-4-1-396,-3 1 0,3 0 1,2 0-879,0-2 0,6-1 0,8-2-3451,4-3 1412,3-5 1,12 0 2709,4-4 0,14-9 0,8-3 0</inkml:trace>
  <inkml:trace contextRef="#ctx0" brushRef="#br0">21656 11204 10914,'-6'-11'3468,"2"1"-2872,3 4 0,-2 6-187,-1 7 0,-4 4 0,1 2 0,-3 2-924,0 1 0,-6-3 0,0 2-46,-1-4 0,-3 0 0,2 0 68,-2-1 1,-1-4 0,0-2 362,0-3 0,3-7 0,1-3 1,3-7 77,5-4 0,-1-2 0,7-9 433,0-1 0,7 3 1,4-8-79,5 0 0,7 5 0,6 0 1,1 6 138,3 4 1,1 2 0,1 2-238,-1 4 0,-2 7 0,-2 4-94,-1 6 1,0 9 0,-4 9 0,0 6 358,-6 4 0,-4 5 0,-5 4 252,-3 1 1,-4 6 0,-5 3-17,-6 2 0,-9 1 0,-8 0-557,13-26 1,-1-1 0,-1 1 0,-1-2 0,-18 24-968,2-7 1,-1-1-1,1-8 1,5-4-1026,2-1 0,3-8-1919,6-6 606,3-2 3156,9-11 0,1 2 0</inkml:trace>
  <inkml:trace contextRef="#ctx0" brushRef="#br0">22156 10949 8169,'-6'-11'1436,"-4"5"1,5 7 608,-6 10 1,0 10-1,2 11-1201,2 6 1,-2 3-1,6 4 1,1 4-487,0 4 0,5 2 0,3-1-467,4-1 1,13-5 0,3-4-345,7-7 0,1-8 0,5-12 1,0-7 70,-1-5 1,2-5 0,-4-5 23,-2-5 0,-6-10 1,-3-9 428,-2-1 0,-8-11 0,-4-1 0,-7-2 1158,-3 0 0,-2 1 0,-2-2-63,-4-1 0,-8 4 0,-2 8 0,-2 3-513,1 3 1,-2 5 0,2 2-820,-2 6 0,2 8 0,1 3-4947,-2 3 5113,-1 1 0,-2 9 0,1 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57D200"/>
    </inkml:brush>
  </inkml:definitions>
  <inkml:trace contextRef="#ctx0" brushRef="#br0">3574 2468 8247,'0'-10'794,"0"-1"1,0 1-225,0-1 0,-4 0 696,1 1-832,-1-1 1,4 0 1141,0 1-569,0 4 510,0-4-287,0 9 20,0-4-120,0 5-808,0 5 1,0 2-72,0 7 1,0 3-109,0 4 1,-3 2 107,-1 2 1,-3 5-325,4 6 0,-6 4 83,2-1 1,1 2-45,-1 2 1,5 0 171,-2-1 0,0-3-9,0 0 0,0-2 122,4-2 1,0-4-147,0-10 1,0-4 26,0-3 0,0-2 46,0-2 0,2-4-1168,1-2-82,-2-3 0,8-2-1063,-6-3 1,2 3-2033,-2-2 4167,3 1 0,5-2 0,0-2 0</inkml:trace>
  <inkml:trace contextRef="#ctx0" brushRef="#br0">3648 2320 8202,'-6'0'-52,"-3"0"507,3 0 0,-1 0-139,0 0 0,3 0 826,-3 0 295,5 0-530,-8-5-429,9 4 0,-5-8 121,3 6-88,2-1 1,-3 1-76,8-1 1,-2 1 95,5 3 0,0-4-59,4 1 0,1-5-29,2 5 0,-1-4-330,5 3 1,0-3 103,7 4 0,0-6-151,7 2 0,-2 1 115,5-1 0,4 4-342,4-4 0,0 4 140,7 0 1,-6 1-325,-2 2 0,0 0 175,-7 0 0,2 0-23,-2 0 0,2 0 235,2 0 0,2 0 137,-2 0 1,4 0-45,3 0 0,2 0-343,5 0 0,1 0 278,-1 0 0,6-3-39,-27 1 1,0 0 0,-1 0 0,1 1-67,2 1 0,0 0 0,-2 0 0,0 0 83,28 0 0,-29 0 0,1 0-138,28 0 1,-3-1 116,-4-3 0,0 3-36,-3-3 1,-2 0-36,2 0 0,-4-1 37,3 2 0,-3 0-185,4-4 0,4 4 152,-24-1 0,1 1 1,-1 0-1,1 0 28,-1 0 1,0-1-1,2-1 1,-1 0-7,-1 2 0,0-1 0,2 1 0,-1 0-13,1 0 1,0-1 0,-2 1 0,0 0-165,1 0 0,-2-1 0,23-5-110,2 2 1,-7 1 463,2-1 0,-4 3-77,1-3 1,-2 5-113,-1-2 1,-1-1 10,1 2 0,-4-1-191,0 4 1,-5 0 80,2 0 1,-2 0-79,1 0 0,-5 0 190,2 0 0,-11 0-84,0 0 0,-3 0 437,0 0 1,-3 0 1,-4 0-6,-1 0 1,-3 0-72,1 0 0,-1 0-63,3 0 1,4-3-90,1-1 0,4 1-26,-2 3 0,3-2-150,2-1 1,-1 2-58,0-3 1,-3 3-19,0 1 55,-5 0 953,2 0-340,-9 0 331,-1-5-500,-5 4 0,-2-4 181,-1 5-423,2 0 324,-9 0-585,9 0 156,-8 0 0,6 2-79,-4 1 0,5-1 50,-2 6 0,0-1 243,0 3 0,-1 1-101,2 0 1,0 0-120,-4 4 1,4 1-19,-4 5 0,3 1-144,-3-1 0,1 5-184,-1 2 1,-1 0 133,4 0 1,-3-1 57,4 1 1,-5 6 69,5-6 1,-1 4-65,4-7 0,0 3-52,0-3 1,0 3-69,0-3 1,0 0 273,0-4 1,2 0-123,1 1 0,2-1-82,2 0 1,2-3 81,-2 0 1,2-2-407,-2 2 1,2 2 176,-2-2 0,2 1-22,-2-1 1,2-3 22,-2-4 443,-2 4 0,1-4 187,-3-1 0,-1-3-220,1-3 586,-2-3-323,-1 4 708,0-5-497,-4 0-230,-2 0 1,-5-1-60,0-3 1,1 3-165,-1-3 0,-1 3 122,-2 1 1,1-3-16,-5-1 0,1-1-132,-5 2 0,0 2 92,-3-3 1,-2-1-62,-5 2 1,0-4 30,0 3 1,0-3-196,0 3 0,1 0 83,-1 0 0,1 3-73,3-3 0,0 0 18,4 0 1,1 1 96,-2 3 1,2-4-224,-2 1 0,2-1 123,-1 4 1,-4 0-104,0 0 1,-3-1 136,-1-3 0,0 3-253,1-2 1,-6 1 90,-2 2 1,1 0 124,-1 0 1,4 0 83,-4 0 1,3 0-76,-3 0 1,5 0 41,-2 0 1,3 0-53,1 0 0,1 0 12,-1 0 0,1 0 25,3 0 1,-3 0-20,2 0 1,-2 2 4,-5 1 1,3-2-197,-2 3 1,0-3-34,0-1 1,1 1 51,-5 3 1,4-3 79,0 2 0,-2-1 2,2-2 0,-2 0 33,2 0 1,2 3-44,-3 1 0,-1-1 128,2-3 0,-2 4-64,2-1 1,1 2 161,-5-1 0,4-2 58,0 5 1,-2-3-194,2 3 0,-1-4 63,4 4 1,1-4-36,-1 0 0,0 0 49,0 0 0,3-2-36,1 3 1,3-3 5,-3-1 0,0 4-4,-4-1 1,3 2 0,1-2 0,0-1-166,-4 1 0,2 2 149,-2-2 1,6 2-101,-6-1 1,6-3 77,-2 2 1,3 2-97,-3-1 1,1 3 82,-2-4 1,2 1 65,2-4 0,-1 0-16,-2 0 0,-2 3 132,5 1 0,-3 0-30,3-4 1,-3 3-75,3 1 1,0-1 153,4-3 0,0 4-72,-1-1 0,5 1-210,-1-4 1,1 3 109,0 1 1,-2 0 56,5-4 0,-4 1-103,4 2 0,-4-2-108,4 3 0,0-3 159,3-1 1,0 0-4,1 0 0,3 0 536,0 0-158,4-5 343,-6 4-180,8-3-2422,-4 4 1113,5 0 750,5 0 0,0 4 0,6 2 0</inkml:trace>
  <inkml:trace contextRef="#ctx0" brushRef="#br0">5223 2458 6572,'7'-10'391,"0"3"-91,-5-2-128,3 8 438,0-9-218,-4 9-480,8-8 365,-8 7 133,9-7-243,-4 3 0,3-1 98,-2 0 0,-2 3 102,-5-3 92,5 0 0,-4-4-69,2 1 0,-1 3 119,-2 0 1,0 0-28,0-4 1,0 4-11,0 0 1,0 0 764,0-4-803,0 0 1,0 1 149,0-1 1,3 4-130,1 0 0,-1 3 372,-3-3-511,0 5 1,0-4-8,0 2-107,0 3 1,-1-2 15,-2 6 1,1 0 177,-1 4 0,2 0-151,1 3 0,-4 1 124,1 0 0,-1-1-109,4 1 1,0 1 107,0 2 0,0-2-51,0 2 0,0 3-194,0 0 1,0 2 24,0-1 0,0 6-117,0-3 1,0 6-88,0-2 0,4 3 91,-1-3 1,1 3 208,-4-3 0,3 0-144,1-4 1,-1 1 247,-3-1 1,1-5-60,3-1 0,-3 0 252,3-1-541,-3-4 0,-1-1 0,0-8 0,0 4-954,0-5-5192,0-5 6146,0 4 0,0-4 0,0 5 0</inkml:trace>
  <inkml:trace contextRef="#ctx0" brushRef="#br0">8690 2096 8424,'0'-11'-352,"0"1"-353,0-1 528,0 5 1194,0-8-582,0 12 1,0-12 131,0 6 0,1-1 340,3-2-423,-3 1 0,4-1 197,-5 0 173,0 1 1,0-1 235,0 0-203,0 1 1,0 3 386,0 0-189,0 4 290,0-1-854,0 13 1,0 3-75,0 9 0,0 0-119,0 1 0,0 5 102,0 5 0,0 3-118,0 4 0,0 3-281,0-3 0,0 2 53,0 2 1,0 3-164,0 0 0,0 0-165,0-4 0,1 0 181,2-3 1,-1 0-243,1-7 1,-2-3 59,-1-7 0,0-5 7,0 1 0,0-8 43,0 0 1,0-5-32,0 2-1086,0-5-964,0 3-320,0-5 1248,5 0-2375,-4 0 3723,4 0 0,0 0 0,1 0 0</inkml:trace>
  <inkml:trace contextRef="#ctx0" brushRef="#br0">8807 1915 8300,'0'-10'0,"0"-1"0,-5 0 492,4 1 64,-4-1 395,5 0-542,0 1 1,-3 3 235,-1 0 365,1 4-90,3-6-253,0 8-67,0-9 1,1 9 110,2-3-227,3 3 426,10 1-514,0 0 0,3 0 77,2 0 1,4-3 412,11-1-612,-3 1-1071,13 3 997,-2-5 1,14 2-221,-28 0 1,0-1-1,1 3 1,0 0-110,1-1 1,0 0 0,2 0 0,0 0-54,-1 0 1,1 0 0,-1 0 0,0-1 125,-3 1 1,1 1 0,-1 0 0,1 1-648,26-4 0,-5 3 461,-6 1 1,-2-1-80,-2-3 0,-1 3 50,-2-2 1,2-2 149,-6 1 1,1 0 324,-5 0 1,0 3 380,-2-3 1,-3 3-97,-5 1 0,-1 0 872,-2 0 105,2 0-859,-8 0 1,2 1 322,-7 3-649,-2-3 0,-5 8-102,0-1 1,0-3-180,0 3 0,0-1 79,0 3 1,-2 2-233,-1 2 1,0-1 95,-4 5 1,1 3-48,-1 4 1,-2 1-21,2-1 1,-1 3-309,0 8 0,0 2-66,5 4 0,-1 1 105,4-1 1,1-3 348,3 0 0,2 0-51,4 4 0,6-5 139,1-3 0,0 2-127,1-2 0,-2 1 99,2-4 0,-3-4-82,-4 0 1,-4-4-20,0 1 1,-4 0 81,0-4 0,-2 1 89,-1-7 0,0-1 62,0-3 0,-1-2-81,-2-2-237,1 3 142,-7-9 1,3 3-90,-5-4 0,1 0 110,-1 0 1,-3 0-184,0 0 1,-9 0 35,2 0 1,-4 0 87,0 0 1,-5 0 131,-6 0 1,-4 0-136,1 0 0,-6-3 30,-1-1 0,-5 1-231,2 3 1,-2 0 22,1 0 1,2 0 72,2 0 0,2 0-144,-2 0 0,3 0 412,4 0 1,1-4-129,3 1 1,2-1 426,-3 4 0,3 0-194,1 0 1,2-3 70,1-1 1,-2-1-40,3 2 0,2 2 406,1-3 0,3 3-248,1 1 1,3 0-74,0 0 1,2 0-65,-2 0 0,-1 0 7,5 0 0,-4 1 515,4 3-356,0-3 128,3 4-76,5-5-1100,1 0 505,5 0-2294,0 4 0,2-3 2419,1 3 0,8 2 0,5 0 0</inkml:trace>
  <inkml:trace contextRef="#ctx0" brushRef="#br0">3861 3905 8344,'-15'-6'-149,"3"-3"0,-3 6 262,4-4 0,0 1 474,1-1-96,-1-2 1,2 3 306,1-5-157,4 0 1,0 1 700,1-1-628,-1 1 1,4-1 720,0 0-465,0 5-440,0 2 1,-1 4-76,-3 0 0,2 4-67,-5 3 1,5 8-86,-2 2 1,-1 8-65,2 4 0,-2 2 22,1 5 0,3 2-240,-2 4 0,0 2-148,0 2 0,2 5 297,-3 2 0,3 2 39,1-9 0,0-1-21,0-6 0,0 1 46,0-5 0,0-4-74,0-6 0,0-4-192,0-3 0,0 1-185,0-5 0,1 0-349,3-3 0,-2-4 430,5 0 0,-3-5 163,3 2 0,-4 1-1845,4-2 1,-3 1 657,3-4 1,-3 0-922,3 0 1,-1-1 316,1-3 1764,2-2 0,-3-14 0,5-2 0</inkml:trace>
  <inkml:trace contextRef="#ctx0" brushRef="#br0">3797 3894 8430,'-4'-10'467,"-4"-1"-198,4 0 1,-6 5 280,9-3 169,-4 8 125,5-4 0,2 2-296,1-1 1,3 0 268,5 4 1,4 0-295,3 0 1,2-3 165,1-1 1,2 1-180,1 3 0,4-1-74,3-3 0,6 3-73,2-3 0,4 0-208,3 0 1,3-3-204,8 3 1,1 1-139,2 3 1,-29 0 0,0 0-73,25 0 1,1 0 177,-4 0 1,-9 0-156,-5 0 1,-6 0 69,-4 0 0,1 0 60,-1 0 1,-3 0 154,-2 0 0,0 0 222,1 0 0,3 0-147,8 0 1,2-1-50,4-3 0,2 3 112,2-3 1,4 2-122,6-1 1,2 1-299,-28 1 1,0-1 0,28-3 280,-4 1 1,-5 0 122,1 0 1,-11 3-46,-4-3 1,-3 2 4,-7-1 1,0 1-1,-4-1 0,0 2 33,1 1 1,4-4 43,2 1 1,3-1-97,1 4 0,0-1-216,-1-3 0,6 3 129,2-2 1,2 1-531,2 2 0,-2 0 231,-2 0 1,3 0-25,-3 0 0,2 0 120,2 0 0,-2 0 221,-2 0 0,2 0 77,-2 0 0,2-1-132,-2-2 0,1 1 322,-5-1 0,4 2-40,-3 1 1,1-4 327,-5 1 1,1-1-474,-8 4 0,4 0-74,-5 0 1,5 0-5,-4 0 1,-1 0-126,-2 0 1,-1 0 37,0 0 0,-1 0 73,-2 0 1,-3 0 132,-4 0 1,0 0-83,-1 0 1,-3 0 215,1 0 1,-1 0-81,3 0 0,-3 0-41,0 0 1,2 0-235,5 0 1,-2 0 122,2 0 0,1 0-52,-1 0-27,5 0 0,-6 0 96,5 0-84,-5 0 26,2 0 0,-4-1-20,0-3 558,-1 3-103,1-4-232,0 5 347,-1-4-414,1 3 1,-4-4-43,0 5 134,-5 0-112,3 0-7,0 0 1,-4 1-240,3 3 0,-3-2 43,-1 5 1,-4-3 77,1 3 0,-6 0 30,2 3 0,1 2-55,-1 2 0,0 3-215,-3 4 0,3 1-323,-1-1 1,5 5 230,-4 2 1,3 3 172,-3 1 0,5 3 69,-2 1 0,3 3-198,1-4 1,0 8-164,0-4 0,0 1 209,0-5 1,1-1-3,3 1 0,-2-3 35,5-4 1,-3-2 44,3-4 57,-5-1 1,7 0-107,-6 0 1,1 0-155,-4-4 1,3 3-237,1-2 417,-1-2 1,-3 2 123,0-3 1,0-1-124,0-4 530,0-4-289,0 4-134,-4-9 179,-2 4 0,-5-5 397,0 0-371,1 0 1,-1-4 102,0 1 129,1-6-178,-1 8 1,-4-7 45,-3 4 46,-2-4-96,-1 7 1,-2-7 80,-2 4-337,-2-4-3,-9 7 0,0-8-12,-6 6 1,0-4-553,-7 3 36,-1-4 425,-3 2 0,0-1-41,-1 0 8,1 4 73,0-6 1,0 7 52,0-6 283,4 6-130,-3-3 1,9 2-42,-4-1-74,-1 1 0,4 2-211,-2-3 0,2 3 251,2-3 0,-2 3-337,-2 1 0,6-1 120,-3-3 0,3 3-234,-2-2 1,-2 1 117,-2 2 1,-1 0 96,-3 0 0,1 0 50,3 0 0,1 0-1,-4 0 1,4 0 98,-1 0 1,2 0 285,2 0 0,-2 0-57,-2 0 0,3 0-78,1 0 0,-1 2-349,4 1 0,-2-2 177,-2 3 1,1-3-161,-1-1 0,1 1 92,-1 3 0,-1-3 143,-2 3 0,6-3-135,-3-1 0,7 3 466,-3 1 0,3-1 46,-3-3 1,5 0-178,-1 0 1,0 0-280,0 0 0,1-3 121,-5-1 0,8 1-119,-1 3 0,2 0 484,-1 0 1,-1 1-452,0 2 1,1 0 375,3 4 1,-2-1-196,5 1 1,-3 1 1,3-4 0,0 3-91,4-4 0,1 5-103,2-5 1,-2 4 143,2-3 0,2-1-163,-2-3 1,5 0-21,-1 0 0,2 0-141,1 0 0,1 0-32,-1 0 0,2-1 45,2-2 1,1 0-780,2-4 675,3 5 0,1-3-1332,7 5 0,3 0 1686,0 0 0,10-5 0,3-1 0</inkml:trace>
  <inkml:trace contextRef="#ctx0" brushRef="#br0">5499 4001 7285,'5'-6'555,"-4"-4"1,4 8-423,-5-5 1,0 3-194,0-3 0,1 4 156,2-4 0,-1 3 58,1-3 1,-2 3 844,-1-3-628,0 0 0,0-3 59,0-1 0,0 4 352,0 0-6,0 0 0,-3-4-272,-1 0 0,-3 4 109,4 0 1,-4 4-167,3-4 1,-1 1-191,2-1 0,2 1 867,-3 2-231,-2 3 338,5-4-254,-4 5-426,5 0 1,0 6-128,0 5 1,1 1-306,3 5 1,-3 5-18,3 2 1,0 6-230,0-2 0,-1 7 111,-3 0 0,0 5 32,0-1 1,0-1-60,0 1 0,0-5 32,0 2 1,-1-3 482,-2-1 1,2-3-172,-3-4 1,-1-1 30,2-10 1,-1 1-117,4 0-456,0-8-242,0 2 0,1-9 326,3 0 0,-2 0-3239,5 0 0,-1 1 3395,1 3 0,3-3 0,-4 4 0</inkml:trace>
  <inkml:trace contextRef="#ctx0" brushRef="#br0">3850 5639 8294,'0'-21'-5,"0"0"1,-1 3 357,-2 0 1,0 4 288,-4-4 1,0 4-221,-3-4 0,2 5 63,1-1 0,0-1-101,-3 1 741,-1 4-238,5 1 384,-3 3-818,7 0 1,-2 2 5,4 8 0,0 2-157,0 4 0,0 6 346,0 2 1,0 6-151,0 5 1,3-2-67,1 1 1,3 4-102,-4 4 0,2 5-211,-1 2 1,-2-1-128,5 4 0,-3-2-10,3-1 0,-4-1-245,4 1 0,-4-5 251,0-3 0,2-2-284,-1-1 0,3-5 128,-4-2 1,4-7-1163,-3-4 1,1-3 551,-2-4 0,0 1-2608,4-4 1992,-5-1 1,6-4-1094,-4-3 2486,4-2 0,-2-4 0,5-1 0</inkml:trace>
  <inkml:trace contextRef="#ctx0" brushRef="#br0">3755 5469 10958,'-5'-11'550,"4"1"572,-4 4 160,5 1-138,5 5-564,1 0 0,4 0 583,1 0-692,4 0 1,3 0-30,7 0 0,-1 0-22,4 0 0,0-3-102,4-1 0,5-4 122,2 1 1,3 1-321,4-1 1,3 0-103,4-4 1,5 1-38,-28 7 1,0-1 0,3 0 0,0 0-226,1 2 1,0 1 0,2-3 0,0 0 215,-1 2 0,1 1 1,0-1-1,1 0 90,0 2 0,1 0 0,-3 0 0,-1 0-14,0 0 1,0 0 0,0 0 0,0 0 77,0 0 1,0 0 0,3 0-1,0 0-74,-1 0 0,-1 0 0,1 2 0,-1 0-78,-3 0 1,0-1 0,2 1-1,0 0 67,2-2 1,-1 0 0,1 0 0,0 0-149,0 0 1,-1 0 28,-1 0 1,1 0-1,-2 0 1,1 0-131,0 0 1,-1 0 155,3 0 1,0 0-1,-1 0 1,-1 0-102,1 0 0,1 0 0,-2 0 0,-1 1 32,-2 1 1,-1 0 0,1-2 0,0 1-113,-1 1 1,0-1-1,1 0 1,0 0 16,29-1 0,-2 3 123,-5 1 1,-1 0-171,-2 0 171,2-3 0,-5 4 27,3-5 1,-3 3 3,-4 1 52,-1 0 1,3-4-7,-2 0 1,0 0-42,-7 0 1,3 0 89,-4 0 1,1 0 171,-4 0 0,-2 0-39,-1 0 1,-3-4 671,-5 0-451,0-4 250,-4 7-507,-2-8 1,-5 6 398,-3-4-398,2 5-59,-8-8 345,4 9 88,-5-4-361,0 5 84,-5 0-515,4 0 227,-4 0 1,4 2 100,-2 1-24,2 3 0,-4 8 205,5 0-197,0 1 0,0 0-122,0 3 0,0 5 114,0 2 1,0 5-82,0-2 83,0 3 0,0 4 25,0 1 274,0 4-300,0-7 1,1 4-9,3-5 245,-3-1-128,3 1 0,0-3 85,0-1-173,4 1 1,-6 1-837,5-1 546,-4 1 0,1-2-20,-4 3-827,0 6 710,0-4 0,0 0-187,0-4 161,0-6 100,0 3 0,0-2 249,0-3 18,0-2-172,0-8 1,0-1 1075,0 1-357,0 0-40,0-5 197,0-2-87,0-4-640,0-4 0,-1 2-174,-2-1-199,1-3 273,-12 0-1,7-1-139,-7 0 176,-3 5 65,1-8 296,-1 9-129,-3-9 0,4 8-213,-6-5 376,-4 0-138,4 1 1,-9-2-73,3 4 1,-3-3 64,-1 4 1,-3-6-16,-1 2 268,-4 2-298,7 1 0,-8 0 350,2 1-1262,-3-1 923,0-1-93,-1 4 79,1-4 0,-1 4 95,1-2-434,-6 2 195,5-4 1,-5 4 92,6-3-273,4 3 169,-3-4 0,3 2-15,-5-1-133,5 1 73,-3 3 0,7 0-475,-5 0 579,0-5 0,0 4-245,0-3 151,5 3 1,-8 1-21,3 0 0,-5 0-237,2 0 0,-3 0 142,6 0 0,-2 0-285,-2 0 1,2 0-72,2 0 315,-3 0 0,9 0 164,-2 0 0,1 0 188,-2 0 0,3-4 140,-2 1 0,-2-1-155,1 4 1,0 0 12,0 0 0,3 0-25,-2 0 0,-2 0 246,2 0 202,-1 0 0,4 0-585,0 0 111,1 0 0,0 0 163,2 0 0,-5 4-309,2-1 103,3 6-98,-2-8 113,4 4 1,-5-5-46,0 0 289,0 4-240,5-3 0,-3 3-25,6-8 216,-6 3-161,3-8 0,0 6 5,2-4 1,1 4 11,-1-4 0,2 3 36,-6-3 0,6 5 37,-2-2-460,2-2 211,2 5 1,-1-4-31,-3 5 730,2 0-340,-3 0 1,6 0-38,3 0 359,-3 5-75,3-4 0,-3 5-89,2-2-451,-2-3 114,4 8 1,-6-7-436,1 1 262,0-2 0,3 0 34,0 3 0,2-3 134,-2 3-344,-2-3 176,8-1-149,1 0 0,7-1-580,4-3 0,8 3-789,3-3 0,6 2 1671,1-1 0,7-3 0,2-5 0</inkml:trace>
  <inkml:trace contextRef="#ctx0" brushRef="#br0">5584 5607 7894,'0'-10'-154,"0"-1"1044,0 5-403,0-3 0,0 3-119,0-5 0,0 4 405,0 0-98,0 5 12,0-8 1,0 4-196,0-4 1,0 2 853,0 1-385,0 5 703,0-7-651,0 3-209,0 0-411,0 1 811,0 5-932,5 5 1,-4 1 78,3 4 0,-3 4-78,-1 1 0,1 4-26,3-2 0,-2 8 9,5 4 1,-3 1 60,3 2 0,0 5 100,3 2-272,1 2-126,0 2 1,-1 3 383,1 0-179,0 0 1,-1-5 160,1-2-412,-1-2 209,-4-5 1,3-1 238,-6-3-146,1-2-99,-4-9 0,0-2-43,0-4-133,0-1 0,0-3 0,0 1 0,0-6 347,0 3-347,0-5 0,0-5 0,0 4-4406,0-9 2728,0 9 1,0-5 26,0 3 1651,0 1 0,0-7 0,0 3 0</inkml:trace>
  <inkml:trace contextRef="#ctx0" brushRef="#br0">4148 1585 10189,'-10'-10'-312,"4"-1"1,-3 0-34,6 1 395,-1-6 1,6 3 496,1-4 1,3 3-71,5-4 1,4-3 322,3-4 0,2 0-168,1 4 0,2-3-33,1 3 1,0-3 63,4 6 0,-4 3 4,1 1 0,-4 7-567,-3 3 1,2 3 108,-2 1 1,-3 6-245,-1 4 1,-3 9 168,-4 6 0,1 6-319,-4 1 0,-1 1 38,-3 6 1,-1-4-324,-2 4 1,-7-3 126,-4 3 1,-1-1-36,0 1 1,0-4 128,-3-6 1,-1 0 244,5-4 0,0-6 351,3-8-370,1-1 0,0-10 170,3 0 0,2-6-145,5-8 0,5-2 103,2-6 0,3-4-144,0-2 1,5 1-14,-1-2 1,1 1 12,-1-4 1,-1 0-27,5 0 1,-1-1 86,0-2 1,2 2-40,-5-3 1,4 3 308,-4 1 1,-1 4-149,-6-1 0,2 9 392,-6-1 1,1 7-228,-4 0 0,-1 6 468,-3 5 1,2 2 485,-5 1-830,-1 0 1,-2 1-528,-1 2 0,1 7 202,-1 4 0,0 9 10,1-2 0,-1 6 163,0-2 0,2 4-95,2 0 0,-1 3-63,4 3 1,0-5-37,4 2 0,0-3-179,0 3 1,5-1 45,2-3 0,6-3-216,1-7 1,7-1 121,0-6 0,0 1-739,4-8 1,2-2 401,1-6 0,0-2-1186,0-4 0,0-4 722,4-1 1,-3 1-198,-1 4 0,-4-1 1150,0 0 1,-1-4-1,-2-2 1</inkml:trace>
  <inkml:trace contextRef="#ctx0" brushRef="#br0">4967 1426 8490,'-10'-11'610,"0"0"763,3 1 988,-2-1-740,7 5-817,-2 2 0,4 5 38,0 2 1,0 4-337,0 8 1,0 1-141,0 5 0,4 1-84,4-1-76,-4 0 1,6 4 207,-3 0-360,2-5 7,2 5 0,-4-11-569,0 7 216,-5-7-321,8 2 0,-8-6-1778,5 1 1656,-4 0 346,6-5-3140,-8-2 3529,9-4 0,-4 5 0,4 1 0</inkml:trace>
  <inkml:trace contextRef="#ctx0" brushRef="#br0">6020 1383 12249,'0'-21'-377,"0"-5"0,1 3 455,3-1 0,2 1 0,5 2 0,4 0 1104,3-1 1,1 5-440,-2-1 1,5 6 57,-1 1 0,0 2-245,4 5 1,-3 1-241,0 3 0,-2 0-188,-3 0 1,2 8-239,-4 3 0,2 10-133,-3 0 0,-4 4 212,-7 0 1,2-1-513,-1 4 1,-2 4 211,-5 3 0,-3 1-315,-5-4 0,-3-4 286,0 1 1,-5-1 183,1 4 1,-2-6 208,-1-5 0,3-1 193,0-6 0,2 1-55,-2-5 1,3-4-179,4-2 0,4-4 147,0-4 0,4-3-129,0-7 1,8-3-207,5-4 1,6-1 134,5-3 1,0-2-214,0-5 0,4 0 76,0 0 1,3 0 42,-3 0 1,4 0 184,-5 0 1,4 1-83,-7 3 1,0 2 664,-10 5 0,1 1-23,-9 2 344,1 2 1,-6 7-431,-1 2 0,-3 2-7,-5 5 1,1 5-62,-1 2 0,0 4-287,1 3-1,-1 2-115,1 6 0,2-1 90,1 0 1,1 2-62,-1 2 1,-1-2 33,5 6 1,-1-6 79,4 2 1,1-1-63,3 0 1,2-5-27,4 3 0,6-5 1,1 1 0,5-4-78,2-7 0,0 2-641,4-6 0,-3 0 350,4-7 1,-1 2-1552,4-5 1,-5 0 194,-2-4 1180,2 0 420,-4 1 1,3-6 0,-5 0 0</inkml:trace>
  <inkml:trace contextRef="#ctx0" brushRef="#br0">6903 1224 9735,'0'-22'200,"-5"6"-87,4-4 0,-4 8 348,5-2 0,5 2 723,2 1 1,6 2-268,1 2 41,5-3-500,-2 9 0,4-4-346,0 5-83,1 5 0,-2 2-476,-2 7 1,-3 3 285,-4 4 119,-6 5-534,0-3 420,-5 7 0,-5-2 21,-2 3 0,-7 1-123,-4 0 1,-5 0 136,-2 0 775,0-5-441,4-1 1,0-4 1113,-1-1-558,6-5-294,5 0 201,2-10-315,8-2 1,2-4 68,9 0 1,7-4-50,8-3 1,3-6 208,8-2-540,1 1 36,6 4 1,-5-1-17,-3 0-722,-2 1 817,-1 4 0,-5-2-1285,-2 4 531,-7 0 279,-3 4-3515,-9 0 1757,-1 0 2076,-5 0 0,-10 5 1,-1 1-1</inkml:trace>
  <inkml:trace contextRef="#ctx0" brushRef="#br0">4552 2437 8365,'0'-17'448,"0"2"-159,-4 4 1,3 0 254,-3 1 1,2-1 279,-2 0 243,3 6-151,-4-5-523,0 9 0,4-3-87,-2 8 1,2 5 134,1 6 0,0 3-178,0 0 0,0 2 0,0 2 0,0-1 103,0 0 0,0 0-103,0 1 0,0-1 140,0 0 1,0 1-84,0-1 1,0 0 32,0 0 1,3-3-121,1 0 0,-1-5-93,-3 1 0,1-2-65,3-1-585,-3-6 138,4 0 1,-4-5 98,3 0-1501,-3 0 0,5-1 1774,-3-3 0,3-1 0,5-6 0</inkml:trace>
  <inkml:trace contextRef="#ctx0" brushRef="#br0">4584 4075 8085,'6'-10'-381,"-1"-1"1670,-5 0-750,0 1 0,5-1 286,2 0 423,-2 1-739,4-1 1,-3 0 266,5 1-88,-1 4-353,6 1 0,-1 5-309,3 0 12,2 0 0,-8 10 22,8-3 4,-9 13 1,4-4 344,-8 6-688,2-1 305,-8 5 0,3-1-61,-8 7-630,-6-8 470,-7 12 0,-4-9-153,0 5-341,-5 0 562,-2-5 0,1-1 591,2-5-210,3-4-19,5-2 81,-3-9 26,9 4-288,0-9 498,6 4-284,15-10 0,3-1 54,11-5 84,4 5-15,4-3 1,1 4-69,2-2-714,3-2 287,4 3 1,-4 0-1706,-2 2 1265,-8-2 1,0 5 26,-6-2 517,1 2 0,-11 1 0,4 0 0</inkml:trace>
  <inkml:trace contextRef="#ctx0" brushRef="#br0">4563 5820 8438,'-5'-16'-16,"4"0"0,-7 2 12,4 0 0,1 0 1,3 3 1910,0-4-1223,5 3 1,0-7 99,6 5 591,4-5-813,-3 7 1,8-7 285,-2 5 6,2 0-434,6-2 0,-2 4 351,4-2-440,1 7-66,2-2-1117,-3 8 691,-2-4 214,-10 5-73,4 5 0,-11 2-22,1 7 1,-6 2 212,-1 6-1398,-6 4 773,-3-4 0,-10 9-134,-1-3-423,-3 3 531,-2-4 1,1 3 114,0-5 88,0-5-51,-1 0 289,6-4-135,0 1 1,7-5-355,2-5 275,2-5 0,12 3 23,7-5 358,3 0-129,14-5 0,-1 4-108,6-3 651,-1 3-276,-3 1 1,-1 1 926,-3 3-825,-2 2 0,-9 8 696,-3 0 0,-8 4-106,-6-4-547,-10 5 0,-12-2 136,-10 4 1,-1-1-35,-6-2-1485,0 2 1087,-4-8 1,1 3 315,-1-4-1375,6-5 764,5-2 1,2-5-1931,5-2 1124,5-3 594,5-5 1,9 0 391,2 1 0,13-1 0,2 0 0</inkml:trace>
  <inkml:trace contextRef="#ctx0" brushRef="#br0">6095 2490 8402,'0'-17'0,"3"1"0,1 1-31,-1 4 33,-3-9 1,0 8 212,0-2 1075,0 2-559,5-4 0,-4 5 635,3-4-603,-3 4-197,-1 5 0,-1-3-209,-3 6 1,-3 0 64,-7 7 0,-3 7-139,-4 6 1,-1 6-126,-3 5 0,1 2-17,-4 9 0,4-1-172,-1 1 0,7 2 28,0-2 1,6-2-290,1-2 0,5-7 30,6-3 1,6-3 55,5-5 1,6-2-48,7-8 0,4-5 22,3-9 1,1-1 38,0-10 1,0 0 153,0-3 1,-1-4 126,-3 0 0,-2-4-18,-5 0 1,-4 0 233,-3 0 1,-7 0-117,-3 4 0,-8-1-86,-3 1 0,-8 7-156,-6 1 0,-5 5 157,-6 5 0,3 2-346,1 5 0,4 0-389,-1 0 0,4 0-528,3 0 1,7 1 1158,4 3 0,4 2 0,-2 4 0</inkml:trace>
  <inkml:trace contextRef="#ctx0" brushRef="#br0">6382 2500 8315,'-5'-10'0,"0"-1"3841,-2 0-2512,3 1 0,4 3-300,0 0 1,0 3-80,0-3 1,4 5-298,3-2 1,3 3 257,1 1-1787,-1 0 0,1 1 656,-1 3 0,-4-2-1942,-2 5 1,-2 0 2161,2 4 0,-3-1 0,4 1 0</inkml:trace>
  <inkml:trace contextRef="#ctx0" brushRef="#br0">6744 2213 8363,'-17'-16'0,"5"1"0,5 8 111,0 3-144,1 4 1,-3 0 3006,2 0-1923,2 4 0,-3 3-422,4 8 0,-3-2-366,3 4 0,1 0-405,3 1 1,1 2 191,3-3 0,1 2-129,6-1 0,4-1 30,3-3 1,2-2-22,2 2 0,2-2 429,1-2 0,0 1-152,-4 0 1,-4-1 433,-3 1 0,-2-1-191,-2 1 1,-4-4 9,-2 0 0,-4 0-90,-4 4 0,-5 0-383,-5-1 0,-5 1-539,1 0 0,-2-2-746,-1-2 1,3 3 50,0-3 1,5-3 1246,-1 0 0,2-3 0,2-1 0</inkml:trace>
  <inkml:trace contextRef="#ctx0" brushRef="#br0">6733 2234 8395,'-15'-4'611,"3"-2"763,-2-5-583,6 0 0,4 1 590,4-1 0,9 4 1338,5 0-1893,5 0 1,6-3 102,0 3 0,4-1-378,0 5 1,2-6-481,0 2 0,-2 2 36,-1 2 0,-4 2-319,1 1 1,-4 0 246,-3 0 1,-3 0-2917,-4 0 2881,-5 0 0,-2 9 0,-4 3 0</inkml:trace>
  <inkml:trace contextRef="#ctx0" brushRef="#br0">6307 4054 8185,'-4'-21'0,"3"4"50,-3 3 1,-2 2 96,-1 1 1,1 2-167,-1 2 2002,0 2-1256,-4 5 1,-1 0 465,-2 0-805,2 10 1,-6-1-211,3 12 1,0-1 81,1 9 1,2-1-204,-2 4 1,3 0 119,4 0 1,-1 3-366,4 1 191,1-1 0,3-3-1339,0 0 894,4-9 1,6 0-51,4-9 149,5-4 56,-2-5 0,4-5 456,0 0-111,0-10 0,-1-2-377,-2-9 1199,2 0-635,-3-5 0,-1 2-19,-1-4 0,-5 1 144,-3-2 1,2-4 562,-6 5-582,1-1 1,-6 8 59,-1 0 0,-3 3-132,-5 0 0,-3 9-13,0-2 0,-5 8 104,1-1-64,3 3-2789,-5 6 1679,3-4 1,1 10 803,2-1 0,2 1 0,1 4 0</inkml:trace>
  <inkml:trace contextRef="#ctx0" brushRef="#br0">6637 4245 8207,'1'-17'0,"3"-1"2428,-3 5-1580,4-2 0,0 4 1932,2 0-1924,-3 1 0,6 3-91,-3-1 1,-1 6 483,1-1-1042,-5 1 0,4 2-121,-2 0 228,-3 0-1379,4 0 613,-5 5 493,0 1-2498,0 5 1404,0-1 0,0-3 1053,0 0 0,0 1 0,0 2 0</inkml:trace>
  <inkml:trace contextRef="#ctx0" brushRef="#br0">6946 3969 8440,'-6'-22'651,"-3"5"834,6-1 1474,-1 5-1427,4-2-305,0 9 154,0-4-934,0 9 1,0-1-259,0 9-127,0 0 0,0 13 377,0-2-695,0 2 261,0 6 0,0-3 269,0 6-1133,0 4 685,0 0 0,0 4-1048,0-5 505,0 0-148,5-1 225,1 1 302,5 0 1,3-4-397,0-4 797,5-6-114,-3 2 1,9-13-306,0 0 584,5-4-208,-8-8 0,8-6-181,-6-6 1193,-3-3-709,-1-2 1,-10 1 871,1 0-783,-5 4 0,-6-2 382,0 5 0,-6 0 511,-5 3 0,-4 4 378,-6 0-1247,-1 5 1,1-3 96,0 5-1246,0 0 733,-1 0 0,5 0 77,-1 0-3155,5 5 2130,-3 1 1,6 1-2340,-1 0 3267,1 0 0,-1 8 0,0 2 0</inkml:trace>
  <inkml:trace contextRef="#ctx0" brushRef="#br0">6244 5756 8329,'-5'-21'300,"4"0"0,-8 3 70,6 0 1,-2 5-140,2-1 1,0 2 1168,-4 2 0,4 4 234,-4 2-823,-1 3 1,-2 6-327,-1 2 0,-1 7-165,-2 4 0,2 7-146,-2 3 1,4-1 101,2 1 0,0 1-446,5 3 1,-1-1 206,4-3 0,1 1-867,3-4 0,2-1 123,4-6 327,6-3-274,0-4 352,10-5 0,0-3-215,3-6 370,1-8 0,-4-2 57,3-5 53,-3-4 1,-6-2-323,-2-4 1146,2 4-573,-13-7 1,2 9 67,-9-3 372,0 3-386,-5 0 1,-2 2 73,-7 2 44,-2 3-137,-6 9 0,2-2-509,3 4 155,-4 1 0,10 3-416,-4 0 0,4 1 303,0 3 0,4 1-2507,0 6 1328,4 0 1397,-1-1 0,8 1 0,2 0 0</inkml:trace>
  <inkml:trace contextRef="#ctx0" brushRef="#br0">6584 5809 9278,'6'-4'2077,"3"1"-1089,-2-4-84,3 5-22,-4-3-316,3 5 182,-3 0 85,0 0-305,-1 0-27,-5 0-1606,-5 5 468,4-4 481,-4 9-3537,5-5 3693,0 1 0,0 4 0,0-4 0</inkml:trace>
  <inkml:trace contextRef="#ctx0" brushRef="#br0">6818 5661 8260,'5'-22'0,"-3"5"0,5-1 2700,0 5-1765,4-7 0,3 8-290,0-2 1,5 2-140,-1 1 0,6 2 547,0 2-527,1-3-1,-4 9-757,1-4 255,-6 10 1,0-3 265,-6 5-503,-4 1 228,-1 7 0,-5 1 177,0 6 0,-5 0 58,-2 3 1,-7 2-199,-4 5-126,3-5 55,-5 9 0,8-10-358,-2 9 247,2-4 74,1 6 0,2-5 176,2 0 1,2-1 53,5 1-1494,0 0 875,5-5 0,1-1-24,4-4-42,1-1 216,4 0 0,-3-4-271,2-3 3,-2-2 212,-6-6 1,0 3-699,-3-2 263,-1-2-860,2 0 1088,-8-5 1,1 0-277,-4 0 835,5 0 0,-12 0 0,2 0 0</inkml:trace>
  <inkml:trace contextRef="#ctx0" brushRef="#br0">6903 6044 8272,'0'-11'540,"-1"0"67,-3 1 1,3-1 2382,-2 0-1987,1 1 0,7 0 2183,2 3-2189,3-2 0,2 6 3,2-4-231,2 5-386,6-3 1,-1 5 189,0 0-901,0 0 300,1 0 0,-1 0-1940,0 0 1486,-4 0 0,-2 1-679,-4 3 0,-1 1 1161,1 2 0,-5 7 0,-1-2 0</inkml:trace>
  <inkml:trace contextRef="#ctx0" brushRef="#br0">6850 5607 8408,'-1'-6'0,"-3"3"-576,3 2 356,-4-4 187,1 4 259,-2-4-12,-5 5 30,0 0-54,5 0 401,-3 0-325,3 0 1,-1 0 1184,0 0-513,5 0 269,-8-5-318,4 4-135,0-4 1,-2 4 301,4-2-543,1 1-515,8-2 1,4 4-321,5 0 1,6-1-3057,2-3 3378,4 3 0,6-9 0,-1 4 0</inkml:trace>
  <inkml:trace contextRef="#ctx0" brushRef="#br0">8828 4128 8459,'0'-10'-32,"0"-1"1,0-3-144,0 0 214,0 0 1,0 3 1021,0 0 0,0 1-350,0-1 0,4 0 1027,-1 1-1218,1-1 1,-3 2 156,3 1 0,-3 3 583,2 1-29,-1 3-699,2 6 0,-3 6 148,3 11 1,-3-1-103,-1 0 1,0 5-132,0 3 1,0 6-312,0 4 0,-1 2 85,-3 2 0,3 0-147,-2-1 0,2 2-22,1 2 0,0-3-167,0-1 1,1-4-634,2-6 0,3-5 360,5-2 0,-1-7 185,1-4 0,0-7 60,-1-4 0,1-1-2822,0-2 0,-2-2 1480,-2-1 1,3 1 1484,-3-6 0,2-3 0,2-6 0</inkml:trace>
  <inkml:trace contextRef="#ctx0" brushRef="#br0">8924 4001 8453,'-5'-16'0,"4"4"0,-4-6 0,5 3 2060,0 1-1298,5 4 1,2-1 92,7 0 934,3 1-1132,9-1 0,2 4 113,8 0 359,2 0-832,9 1 0,4-4-52,-22 7 1,2-1-328,-1 0 1,0-1 0,5 0 0,0-1 217,-2 1 0,1 0 0,3-1 0,1 1 17,2-1 0,1 1 0,1 0 0,0 1-17,1 0 0,-1 1 0,-2 0 0,0 1 0,-3 2 0,0 0 0,0 0 0,-1 0 16,-2 0 1,0 0 0,1 0 0,-1 0-17,-2 0 0,0 0 0,-1 0 0,0 0-191,22 0 1,-1 0-798,-3 0 1,1 0-2012,-7 0 2115,-3 5 473,-8-4 229,-5 4 1,-5-2-17,-4 1 678,-5 4-179,-2-7 1,-7 9-100,-4-3 1068,0 2-1079,0 2 0,0-1 540,0 1-491,-4 4-80,-2 2 0,-6 5-248,-2 3-120,2 2-127,-3 1 7,4 2 191,-4 2 1,3 4 118,-2 6-1067,2-1 645,1 6 0,1-1-16,-1 0-21,5 5 140,-3-3 0,7-4-254,-1-5 764,2-5-274,1-2 0,4-1 60,3-3-73,3-2 1,-1-5-55,-2-4 1,3-3-42,-3-6 180,2 1-310,-3-8 210,-1 4-39,-5-5 169,0 0-423,-9 0 126,-3-5 0,-11 4 88,-1-3 1,-5 3-8,-6 1 18,-3 0-1366,-5 0 1206,-4 0 0,-7 1 130,22 1 0,0 0-215,0-2 0,0 1 161,-4 4 1,-1 0 0,3-4 0,0 0-87,-3 2 0,0 1-17,-1 0 0,-1-1 88,1 0 1,1 0 0,-3 1 0,2 0 211,2-2 0,1 0-59,0 2 0,1 0 1,-3-1-1,1 0 145,0 2 1,1 1-116,0-3 1,1 0 0,3 1 0,0 0-176,-23-1 1448,1 6-864,14-8 0,-4 7-106,11-4 649,2-1-513,9-3 0,4-1 218,3-2-181,7 1-305,2-7 1,6 3 199,3-5-606,2 1-451,5-1 1,4 0-791,3 1 977,2 4 476,1 1 0,0 0 0,1 0 0</inkml:trace>
  <inkml:trace contextRef="#ctx0" brushRef="#br0">8998 5990 8219,'-10'-17'0,"-1"-1"579,5 5-253,-3-2 0,4 3 161,-2-2 648,-2 6-670,7-6 0,-6 12 280,5-5 525,-1 4-253,4-1 315,0 4-869,0 9 0,-4-1 233,1 10 0,-1 5-222,4 5 0,0 3 61,0 1 1,4 1-82,-1 2 1,6 2-349,-2 2 1,-1 2 179,1-2-2169,0 3 1562,4-5 258,-1 5-2231,1-9 1554,4-1 0,-3-6-77,2-5 0,3-4-406,0-3 1,-1-7 1222,-2-3 0,3-3 0,-1-1 0</inkml:trace>
  <inkml:trace contextRef="#ctx0" brushRef="#br0">8998 5884 8385,'-4'-11'1297,"3"-4"-1298,-4-2 0,10 0-201,2-1 1,8 5-14,6-1 3210,5 2-2157,11 1 0,7 1 242,9-1-1763,5 0 917,-27 6 0,2 0 0,0-1 0,1 0 43,-1-1 1,1 0 10,2 1 1,0 0-112,-1-4 1,0 0 0,1 2 0,-1 0-71,0 0 0,1-1-266,2-2 0,0 2 1,-1 1-1,0 0 358,0-1 0,1 0-270,-1 1 1,0 1-469,-4 1 0,-1 1 603,0 2 0,0 1-308,0-3 0,-2 0 159,20 4 0,-1-4 63,-10 5-291,-5 0 829,7 0 1,-4 0-793,2 0 164,-3 0 497,-4 0 0,0 1-271,0 3-122,5-3 1039,-9 4-748,8-5-266,-14 5 1,4-4 303,-5 2 174,1 3-277,-6-5 0,-4 4 8,-5-5 391,-5 0-310,3 5 1,-5-3 544,0 5-425,-5-4-144,0 6 1,-6-3 320,0 5-301,-4-1-190,3 6 1,-3-3-342,4 4 225,0 1 53,1 8-971,-1-3 669,5 7 0,-2 1-66,4 5-490,1 4 400,3 2 1,0 7-70,0 4-1520,0 0 1731,0 5 1,3-3-140,1 1 104,4-1 111,-7-7-117,9-5 393,-9-7 0,4-4-397,-5 0 1020,0-9-509,0 1 0,-1-12 222,-3 2-72,-2-2 490,-9-1 1,2-2-696,-5-2-359,0-2 267,-8 0 1,2-4-148,-8 3-40,-3-3 464,-2 4 0,-10-4-1349,1 2-472,-9 3 1337,23-5 0,0-1-985,0 5 0,-1 0 961,-1-4 1,-1-1 0,2 4 0,-1 0 90,1-2 0,-1 0 1,-2 2-1,0 0 68,0 0 1,1-1-1,0 0 1,1 0-46,0 1 1,1-1 317,0-1 0,1-1-205,0 1 0,0 0 0,2 0 0,0 0 581,-1 0 1,1-1-176,-20 3 0,-5-4 572,13 0-650,-3 0 1,12-4 225,-3 1-523,8-5 116,2 2 0,6 0 1077,2 2-1451,3-2 1562,4 5-1347,0-4 511,5 5-2689,2 0-2307,4 0 3334,4 0 1,2 0-29,5 0 1142,0 5 0,4-4 0,2 4 0</inkml:trace>
  <inkml:trace contextRef="#ctx0" brushRef="#br0">9530 2171 8953,'0'-11'-155,"0"5"254,0-3 301,0 3 1,0-5-116,0 0 1,4 1 51,-1-1 1,2 4-3,-1 0 1,-3 0 35,2-4 1,2 1-62,-1-1 1,0 0 200,0 1 0,-3-1 588,3 0-343,-3 1-653,-1-1 0,-1 5 96,-3 3 0,-5 7 25,-5 7 1,-5 6 91,1 7 1,-2 5-233,-1 6 0,-1-1 106,1 5 0,3-4-136,0 0 0,7-2-31,0-1 1,5-1-124,6-3 0,1-2 15,3-4 0,3-5 100,7 1 1,4-5-366,7 1 0,-2-5 100,6-2 1,-4-5-201,3 2 0,-4 0 83,0 0 1,0-4 146,1-4 1,-3-5 141,3-2 1,-6-1 154,-1-5 0,-4-1 119,4-3 0,-5-4-194,1 0 1,-6-1-12,-1 1 1,-4 2 50,0-6 1,-2 2-10,-1-1 0,-4 0 142,-4 4 1,-5 1 122,-1-2 1,-3 4-108,2 3 1,-2 4 235,2 7 0,-3 2 163,0 5 1,2 0 518,2 0 1,-1 1-949,1 3 1,0 5-15,3 6 1,0 4-1252,1-2 0,-1 0 569,0 1 1,2-1-1326,2 5 1,2-6 532,5-2 1,0-2 1322,0-1 1,5-1 0,1 1-1</inkml:trace>
  <inkml:trace contextRef="#ctx0" brushRef="#br0">9828 4277 8339,'-6'-15'0,"3"-3"0,-2 2 0,1-2 199,1 0 1,3 0 461,0 1 42,0-1-366,0-3 0,0-1 260,0 1 0,0 1-147,0 2 1,0 2 33,0 2 0,0 2-155,0-2 1,0 5 1223,0 2-1027,0 5 1,-1-3-44,-3 5 0,3 1-17,-3 3 0,3 3 138,1 7 1,0-1-167,0 5 1,0-4-162,0 4 0,-3 1 62,-1 6 1,1-3-80,3 3 1,0 1-226,0-1 0,0 4 97,0 0 0,0 0-9,0 0 0,0 1 31,0-1 1,0-2-111,0 1 1,0-1 271,0 2 1,0-4-21,0-8 577,0 3-119,0-8-121,0-1 0,0-8-160,0-6 0,0-1-619,0-6 1,0 1-1533,0-5 0,1 2 986,2 2 1,2-4-1144,2-1 0,3 5 58,-3 3 1777,2 4 0,2-6 0,-1 3 0</inkml:trace>
  <inkml:trace contextRef="#ctx0" brushRef="#br0">9966 6097 8176,'0'-22'0,"0"2"86,0 3 1,0-3 190,0 2 0,0 1-168,0 0 1692,0 4-840,0-3 0,0 2 837,0 0-1391,0 0 0,0 3 542,0 0 1,0 4 215,0 0 78,0 0-796,-4 1 0,-2 1-68,-5 5 1,1 6-96,-1 5 1,-3 6-244,0 7 1,-5 5 8,1 6 1,3-1-148,0 5 1,0 0-287,1 4 1,1 0 242,6-1 0,2-4-202,5-3 0,0-3 120,0-3 0,9-4-55,6-8 0,4-2 24,2-8 1,5-4 112,2-6 1,6-8 64,2-7 1,-1-3 137,-3-4 0,0-2 102,0-5 0,-1-3-37,-3-1 1,-2-1 637,-5 2 1,-4 2-330,-3-3 1,-7 4 369,-3 4 0,-8 7-273,-3 7 1,-11 3-269,-3 4 0,-7 2-1304,-1 5 1,2 0 668,-1 0 1,1 4-925,-2-1 0,3 6 169,5-2 1124,5 2 0,0 6 0,6 2 0</inkml:trace>
  <inkml:trace contextRef="#ctx0" brushRef="#br0">13806 3660 8155,'5'-6'-1570,"-4"2"2100,4-1-206,-5 4 0,0-5 28,0 2 55,0 3 182,0-4-226,0 1 171,0-2-170,0 0 59,0-4-191,0 4-51,0-4 1,0 3 181,0 0-344,0 4 284,0-6-247,0 3 126,0 0 0,0-4 181,0 3-85,0 3 80,0-6-83,0 4 144,0-4-263,0 4 1,0-4 218,0 3-48,0-2 29,0 3 43,0-4-182,0 4 0,1-3 200,3 2-174,-3-3 0,3 8 234,-4-5-5,0 5-450,0-8 286,0 9-632,0-4 214,0 5 39,0 5 1,-3 1 154,-1 4 0,-3 1-31,4 0 1,-2 4 82,1 3 1,0 1-89,-3-2 1,-2 7-48,6-3 0,-4 4 85,3 0 0,-3 2-149,4 5 0,-5 1 41,5 3 1,-1-2-170,4 5 1,0-1 37,0 1 1,0-6 89,0-5 0,0-2-25,0-1 0,5 2 28,2-9 0,3 0 77,0-7 1,1-6-81,0-1 0,0 1 145,4-2 0,-4 1 86,4-4 1,0-5 181,-1-2 0,4-6-14,-4-1 1,4-5-88,-4 1 1,4-3 135,-4-4 0,4-2-51,-4-5 0,3 4-196,-2-1 1,0 2 120,-1-1 0,-2 2-270,2 4 0,-6 6 6,0 2 0,-5 6-4,4 5 0,-4 4-321,0 6 0,2 1 168,-2 10 1,4 0-236,-3 3 1,4 4 158,-1 0 0,-1 0-61,1-4 1,0-3 93,4-1 1,-4-4 302,0 2 1,-3-7-1,3-1 1,-4-5 46,5 2 0,-5-4 508,4-4 1,-4-5-284,0-5 0,2-5-129,-2 1 0,4-3-17,-3-4 1,1 1 311,-2-4 0,-2-4-39,3-3 0,1-6-783,-2 2 0,1 3 165,-4 0 0,0 7 40,0 0 1,0 7-232,0 1 244,-5 4-1001,-1 6 421,-4 5-474,-1 2 1,4 4-195,0 0-533,4 0 772,-1 0 0,4 4-448,0 4 0,0 1-36,0 2 1,4 3 254,3 0 1306,-2 0 0,9 2 0,-2 0 0</inkml:trace>
  <inkml:trace contextRef="#ctx0" brushRef="#br0">14657 3862 8107,'0'-10'0,"0"-1"36,0 0 41,0 6 0,0-5 861,0 3-532,0-2 0,-1-2 350,-3 0 1,3 1-260,-2-1 0,1 4 386,2 0 0,-1 1-364,-2-1 0,2 1 705,-3 2-458,3 3-665,1-4 357,0 5 1,0 5-258,0 2 1,0 3 50,0 0 0,0 4-59,0 1 0,0 4-2,0-2 0,0 3 55,0 2 0,0-3-41,0 2 0,1-6 16,3 7 1,-3-4 142,2 4 0,0-5-122,0 1 0,-2-4 118,3 4 1,1-5-67,-2 1 0,1-2 31,-4-1-88,4-1 1,-2-2-140,1-1 40,-2-5-27,-1 3-116,0-5 49,0-5-1170,0 4 593,0-9-1518,0 9 891,0-8 379,0 8-758,0-4 582,0 5 356,0-5 97,0 4-732,0-4-249,0 5 0,5 0 1,1 0-1</inkml:trace>
  <inkml:trace contextRef="#ctx0" brushRef="#br0">15083 3564 8107,'0'-10'-861,"-2"-1"-87,-1 1 2888,-3-1-1230,0 0 0,0 4 618,3 0 166,1 5-516,-2-3-371,4 5-122,4 0 1,2 3-176,5 1 0,0 4 11,-1-1 1,1 4-55,-1 3 0,1-2-149,0 2 1,3 2-114,0-2 1,4 5 121,-4-2 1,1 4-478,0 0 1,-4-3 249,4-1 1,0 0-135,-1 1 1,0 2 97,-3-3 0,-4-1-550,0-2 0,-5-2-167,2-2-1165,-3-4 300,-1 4 831,0-9 0,-1 4 67,-3-5 0,3-1 820,-2-3 0,-3-2 0,0-5 0</inkml:trace>
  <inkml:trace contextRef="#ctx0" brushRef="#br0">15317 3554 8107,'0'-18'0,"0"0"0,0 5 0,0-1 874,0 2-468,0 2 1,0-1 650,0 0 40,0 5-657,0 2 1,-5 5-70,-2 2 0,-3 5-166,0 6 0,-1 2 47,0 6 1,-3 4-119,0 2 1,-4-1 63,4 2 0,-4-1-161,4 4 0,-4 0-39,4 0 1,0-4-90,3 0 1,1-4 37,-1 1 0,5-3-49,3 0 0,-2-6-127,1-2 263,1-2-496,3-1 1,3-4 200,1 0 0,4-5-598,-1 2 1,3-3 345,0-1 1,5 0-805,-1 0 1,5-3 1316,-2-1 0,4-4 0,0 2 0</inkml:trace>
  <inkml:trace contextRef="#ctx0" brushRef="#br0">15487 3681 8107,'10'-16'0,"-4"-4"0,4 7 0,-3-5 1842,-2 0-1181,4 2 0,-3-3 81,5 5 943,-1 0-723,6 3 172,-5 0-695,5-4 1,-4 7 231,2-3 73,-2 7-361,3 0 0,-3 4 130,2 0-461,-2 0 33,3 4 0,-4 3 271,-1 8-560,-4 1 194,4 6 1,-8-1-570,5 0 495,-4 5 1,1 1-322,-4 5 0,-3 0 179,-1 0 1,-4-1-452,1-3 0,-3 2 236,0-5 0,-1 3 9,0-3 0,1-5-230,-1-6 798,1-2 93,4-6-43,1-2 0,5-12 46,0-2 0,5-8-92,2 0 0,2 0-15,2-3 1,-1 2 24,1-6 0,1 2-68,2-2 1,-2 2-18,2-1 1,-2 1 20,-1 2 0,-1-4-31,1 0 0,0 2-13,-1 5 1,-4-1 280,-2 5 0,0-4-80,0 4 0,-1 3 647,-3 4-207,0 5-337,0-8-132,0 9 0,-3-3-559,-1 8 1,1-2 204,3 5 1,-4 2 55,1 5 0,-2-1 24,1 5 1,3-4-5,-2 4 0,0 1 147,0 5 1,2-1-121,-3 2 0,3-2 135,1 2 1,0-2-88,0 1 0,5-1 286,2-2 1,2-1-38,2-2 0,-1 1 97,1-5 1,1 0 56,2-3 1,-1-5-125,5-3 1,-4-1-347,4-2 0,-2 0 115,2 0 1,1-2-1081,-5-1 0,0 0 560,-3-4 0,-4 5-2041,0-2 1322,-5-1 1180,3 3 0,-5-2 0,0 4 0</inkml:trace>
  <inkml:trace contextRef="#ctx0" brushRef="#br0">16657 3650 8072,'-11'-11'-376,"1"0"1,-1 2 268,0 2 2304,5-3-1049,-3 9-520,8-8-68,-9 7-63,9-2 0,-4 4-146,10 4 1330,1 2-723,9 0 451,2-1-885,4 0 0,0-4-81,1 2 0,3-1-195,-1-2 1,6 0-1,-2 0 1,4-2-15,4-1 0,-3-2 14,2-2 1,-1-2-1,2 2 1,-8 1-15,1-1 0,-7 3 116,-4-3-3074,-3 5 1375,-4-3 488,-5 5-2312,-2 0 2205,-13 0 1,-2 5-36,-6 2-595,-3-3 0,3 5 109,-4-6 1489,-5 5 0,-1-6 0,-5 2 0</inkml:trace>
  <inkml:trace contextRef="#ctx0" brushRef="#br0">16795 3469 8072,'-5'-16'0,"4"4"959,-2-2-576,-3 2 1,5 5 2018,-3 0-1073,3 5-560,1-3 0,0 6-298,0 3 0,3 2 392,1 4 1,4 2-332,-1 2 0,-1 3-80,1 4 1,-3 1-232,3-1 0,-4 1-178,5 3 1,-5-2-162,4 1 0,-3-1 180,3-2 0,-4 2-453,4 1 1,-1-2 212,1-1 0,3 0-632,-3-3 0,-1-3 287,1 0 1,-1-4-158,1 0 1,2-1 95,-1-3 1,1-3-524,2-4 1,3 0-1652,0 0 2758,0 0 0,2 0 0,0 0 0</inkml:trace>
  <inkml:trace contextRef="#ctx0" brushRef="#br0">17284 3469 8021,'0'-15'0,"0"1"446,0 0-275,0 3 1,0-3 171,0 0 561,0 0-507,0 3 0,0 1 820,0-1-808,0 0 1,0 1 416,0-1 0,2 4 238,1 0 147,-2 5-368,4-8-617,-5 9 1,0-3 2,0 8 1,0 2 136,0 4 1,0 1-140,0 0 1,-1 4-34,-3 3 1,3 2-223,-2 1 0,1 2 131,2 1 1,0 0-172,0 4 1,0-4 17,0 1 0,2 1-416,1-1 1,-1 3 227,6-3 0,-1-4-234,3-3 1,1-5 155,0 1 0,3 0 164,0-3 0,5-3 215,-1-8 0,-2-4-79,2-4 1,0-2 83,3-4 0,-3-3-9,-1-4 1,-4 0 274,1-1 0,2 1-102,-2 0 1,0 4 366,-3 3-491,-1 2 0,1 6-275,0 3 1,-2 3-5,-2 3 0,3 3 111,-3 5 1,6 3-292,1 0 1,1 2 139,0-2 0,-4-2-166,4 2 1,-4-4 81,0-3 1,0 2 442,-1-6-212,1 1 1,-2-5 802,-2-3 1,-2-3-41,-5-7 1,0 1-331,0-5 1,-1-3 174,-3-4 0,3-5-110,-2 2 1,-2-3-269,1-1 1,0-3 15,0-1 0,3 6-165,-3 5 0,3-1-275,1 1 1,0 5-419,0 6 0,0 5-1153,0 2 1348,0 5 1,0-2-1888,0 8 1,4 2 1165,-1 5 0,4 3 1202,-3 0 0,4 5 0,-2-3 0</inkml:trace>
  <inkml:trace contextRef="#ctx0" brushRef="#br0">17997 3586 8087,'6'-11'885,"0"0"212,-3 1 1,2 3-181,2 0 1,4 0 354,-1-4 1,1 4-459,3 0-156,3 4-294,-1-1 1,2 5-48,0 2-141,-5 8 1,2 2-198,-4 5 1,-2 1 107,-2 5 1,-2 0 147,-5 4 1,-1 1 14,-3 3 0,-3 1-429,-7 2 1,-1-2-38,-3 3 1,-1-8-132,5-3 0,-1-4 332,0-3 753,8-3 63,-2-4 1,15-6-306,4-5 1,6-5-4,5-6 1,5 1-121,2-1 1,0 1-404,0-1 1,-3 4 96,3 0 1,-5 1-303,-2-1 0,-1 1-650,-6 2 0,0 3-3194,-3-2 2747,-5 1 1332,-1 2 0,-10 5 0,-1 1 0</inkml:trace>
  <inkml:trace contextRef="#ctx0" brushRef="#br0">18646 3277 8271,'-5'-16'-360,"4"-5"1,-7 10 257,4-4 1058,1 4-136,-2 0 518,4 0-351,-4 1-201,5-1 0,1 4-294,3 0 1,-2 5 797,5-2-849,-5-2 0,8 5 16,-3-3 0,-1 8-50,1 3 1,4 2-18,3 2 1,1 4-13,-1 3 0,3 7 143,4 3 0,2 3-504,1 1 0,0 5 158,4 2 0,-3 1-413,4-1 0,-2 1 286,1-4 0,2-1-144,-5-3 0,-4-5 25,-3-2 1,-5-7-516,1-4 0,-6-3-472,-1-4 1,-5-1-68,2-3-1935,-3-2 2251,-1 4 0,-1-5-846,-3 0 1,-1 0 1709,-6 0 0,0 0 1,1 0-1</inkml:trace>
  <inkml:trace contextRef="#ctx0" brushRef="#br0">19071 3235 8098,'0'-22'526,"5"6"-234,-4-4 0,4 4 696,-5-1 0,0 5-399,0 5 1,0 3 447,0-3-641,0 5 0,-5 2-65,-2 7 0,-2 7-53,-2 4 1,-1 2 101,-2 1 0,1 4-78,-5 0 1,4 5-8,-4 2 0,5 0-171,-1 4 1,4-2 93,2 1 0,-1-1-22,2 1 1,2-2 46,2-1 0,1-1-140,2-3 0,0-1 107,0-2 1,0-6-296,0 2 1,0-6-347,0-1 0,0-2-2,0-2 1,2-3-2795,1 0 1535,-2-4-437,9 6 2129,-4-8 0,9 9 0,2-4 0</inkml:trace>
  <inkml:trace contextRef="#ctx0" brushRef="#br0">19337 3671 8074,'11'-11'1707,"-1"1"-1042,1-6 0,3 4 54,0-2 0,4 6 191,-4 1 1,4 4-201,-4 0 428,5 2-681,-7 1 1,3 1-11,-4 2 0,-2 5-54,-1 6 0,0 2-242,-5 6 1,1-1-123,-4 0 0,-5 4-362,-2 0 302,-2 4 0,-2-6 0,0 2 1,0-3 44,-4-1 0,4 1-128,-4-1 0,5-5 20,3-1 1,-2-4 497,6 0-226,-1 0 1,5-5 406,3-3 0,2-2-158,5-1 1,4 0 69,3 0 0,2-1-132,1-2 1,4 1-103,0-1 1,-1-2 10,-2 2 1,-1-1-41,0 4 0,-3 0 107,0 0 127,-5 0-524,2 0-124,-9-5-182,-1 4-1748,-5-4 1095,0 5-1095,-5 0 1,3 0 1032,-5 0 1,3 4-1224,-3 0 0,3 0 2300,-3 0 0,0-3 0,-3 4 0</inkml:trace>
  <inkml:trace contextRef="#ctx0" brushRef="#br0">20358 3437 8199,'-10'-1'-581,"-1"-3"0,0 3 1271,1-3-306,-1 3 1,0 1-5,1 0 0,3 0-35,0 0 0,3-3 602,-3-1-305,5 0-334,-3 4 292,5 0 0,5 0-147,2 0 190,2 0-279,2 0 1,3 0 521,0 0-430,5 0-167,-2 0 0,5-1 380,3-2-484,-3 2 0,8-9 62,-5 3 0,1 1 123,-1-1-62,-3 0-493,4 1 208,-5-3 0,1 4 239,-1-2-891,-5-3 427,0 9-549,-1-8 344,-3 7 138,-1-2-2220,-7 4 1085,-8 4 614,-2 2-1585,-10 10 1064,0-4 1311,-10 8 0,-1-4 0,-5 5 0</inkml:trace>
  <inkml:trace contextRef="#ctx0" brushRef="#br0">20188 3671 8199,'-5'10'503,"4"-4"2,-4 4-166,5-9 1304,5 4-991,1-5 0,9 0 793,3 0-748,2 0-212,6 0 1,-1-5 1439,7-2-1120,-2-3-882,6 0 1606,-4-1-944,0 1 1,-5-1-108,-2 0 0,1-2-192,-1 3 1,-5-3 82,-6 6-447,-2 2 266,-6-5-1601,3 9 1412,-8-4-160,4 5-5551,-5 0 4559,0 5-2551,0-4 3704,5 9 0,1-4 0,4 4 0</inkml:trace>
  <inkml:trace contextRef="#ctx0" brushRef="#br0">21443 3415 8240,'0'-15'-136,"0"3"210,0-3 1,0 1 205,0 0 337,0-1-292,0 5 1,0-2 204,0-2 464,0 2-574,0-3 0,-1 0 947,-3 1-668,3 0 202,-3 8-353,-1-3 1,2 7-54,-4-1-46,5 2-230,-7 1 0,7 6 157,-1 4-296,-3 6 108,5 5 0,-4 1 251,5 3-989,-5 2 488,4 5 0,-4 0-427,5 0 217,0 0 240,0-5 1,5 3-840,2-5 545,3-5 1,1-1-7,4-5 0,-2-4-76,4-2 130,1-6 312,3 3-59,5-5 0,-3-9-233,2-1 465,-3-8-107,-1 1 1,-3-4 21,0 0 91,-5-5-260,2-1-81,-4-1 252,-1-2 1,-2 3-22,-1-5 226,-5 4-148,3-2 1,-5 4-91,0-3 680,0 3-465,0 10 1,0-1 186,0 3 352,0 7-115,-5-3-57,4 10-106,-4 0 1,4 0-192,-3 0-794,3 0 334,-4 5 162,5 1 0,4 5 146,0-1 1,3 5 26,-4-1 0,5 3-50,0-2 1,-3 4-754,3-2 129,-1 8 295,3-2 1,1 7-110,0-1 240,-1 6-128,1 8 0,-1 3 460,1 7-522,0 3 0,-7-25 1,-1 1 124,0 0 1,1 0 6,-1 0 1,1 0-1,5 27 154,-1-2 234,-4-7-149,-4-3 1,-4-4-85,-4-1 321,-6-9-231,-2-2 0,-8-6 879,-4 0-453,-1-5-420,-12 0 0,7-8 197,-5 2-174,4-2-515,-6-2 145,8-4 172,-8-1 1,9-5 308,0 0-413,5-10 556,10 3 0,1-13-330,1 2 1,8-3 3,0-4 1,5 3-144,2-3 90,0-2 1,1 4-247,3-1-36,1 1 1010,6 7-692,0-4-1361,-1 8 732,1-4 0,0 7-1075,-1 2 146,1 2 0,-4 6 303,0 3 1125,-5 2 0,-2 9 0,-5 2 0</inkml:trace>
  <inkml:trace contextRef="#ctx0" brushRef="#br0">21411 2873 8297,'0'-11'-174,"-1"4"-387,-2 0 1787,1 5-467,-7-8-378,8 9 0,-9-4 754,3 5-217,2 0 80,-4 5-513,8-4 0,-9 4-228,9 0 556,-4-4-59,5 4-247,0-5-289,5 0-10,1-5 1,9-1 207,3-5-434,2-4 72,2 3 1,2-8 18,1 2-4,9-2-657,-10 4 438,12-5 137,-9 0 1,5 3 99,-5-6 4,4 7-22,-9 1 1,-1 0 28,-7 6 187,-2 4 57,-6 1-299,4 5 1,-9 5 16,2 2 1,2 7-86,-1 4 243,4 2 1,-6 2 0,5 2-258,2 1-111,0 0 221,6-4-180,-3 5 127,4-8 1,-6 6-65,1-6-237,0-3 268,-1 1 1,1-7-2,-1-2-1158,-4-2 344,-1-5 830,-5 0 0,0 0 0</inkml:trace>
  <inkml:trace contextRef="#ctx0" brushRef="#br0">19795 6948 8364,'0'-6'-1929,"-5"-3"1484,4 7 515,-4-7-57,0 8 1,4-4-96,-4 0 87,5 4-1,0-4-19,0 5 16,0-4 43,0 3-43,0-4 165,0 0-160,0 4 0,1-4 9,3 5-15,-3-5 0,9 4 0,-4-4 0</inkml:trace>
  <inkml:trace contextRef="#ctx0" brushRef="#br0">19901 6905 7152,'0'-5'-899,"0"0"1445,0 5-338,0-5 69,0 4-164,0-4 287,0 5-259,-5 0 91,4-5-332,-4 4 194,5-4 1,0 4-254,0-2 245,0 2-149,0-4-47,0 0 226,0 4 24,0-4-139,0 0 524,0 4-304,0-8 0,0 6 42,0-4 54,0 5 114,0-3-192,-4 1 0,2-2 153,-1-5-227,2 5 1,1-3 41,0 3-85,0 0 15,0 1 0,0 0 50,0-2 279,0 3-356,0-6 0,0 8 162,0-5 216,0 4-220,0-6 1,0 6 191,0-4-233,0 5-18,0-7 1,0 6 66,0-4 68,0 5-813,0-3 379,0 5-47,-5 0 214,4 5 1,-4 2-61,5 7 350,0 3-310,-5 9 0,4-3-30,-2 6 1,1-1 70,2 4 0,0 3-301,0 1 313,0-1-342,5-8 42,1-1 121,5-4 1,3-2 173,0-2 58,0-3-142,-3-9 0,4-1 6,3-5 336,-3-5-339,5-1 1,-8-9 166,2-3-121,3-2 146,-5-2 0,7 1-211,-5 0 115,0 0-44,-3-1-164,-1-4 54,1 4 0,-2-4 140,-2 5-352,3-1 120,-4 1 0,1 3 144,0 1 80,-5 4-102,3-8 1,-5 13 266,0-2-276,0 1 12,0-1 1,0 3 304,0-1 32,0 6-303,0-3 366,0 5-550,0 5 284,0 1-320,-5 5 217,4-1 1,-4 1 101,5 0-123,-4-1-3,3 1 1,-4 4 192,5 3 0,0 2-117,0 1 1,-4 2 138,1 2 0,-1 2-181,4 5 0,0 3 13,0 1 1,4 4 48,-1-1 0,4 2-2,-3 2 0,3-2-5,-3-2 1,3-1-16,-4-3 1,1-3 250,-4 0 1,0-1-23,0-6 36,-5 0-249,-1-4 1,-9-3-8,-3-1 1,-2-4-76,-1 2 1,-2-4 52,-2 0 1,2-1-187,-6-3 1,6 1-499,-2-5 1,1 1 292,-1-4 1,8 0-334,-1 0 1,5-4 105,2 1 1,4-5-50,0 1 0,5-4 84,-2-3 1,3 2-21,1-2 1,1 2 124,3 1 0,-2 1-92,5-1 1,0 2-1643,4 1 2145,0 4 0,-1-1 0,1-1 0</inkml:trace>
  <inkml:trace contextRef="#ctx0" brushRef="#br0">19837 6490 8311,'-11'-3'-9,"1"-1"386,-1 1 9,1 3 1,-1 0 64,5 0-12,1 0-181,5 0 22,0 5-22,0-4 0,0 3 0,0-4-277,5 0 201,1 0 0,5 0 242,-1 0-207,1-4-59,4-2 0,1-5 134,1 1 6,3-6-125,-3 4 0,4-8 83,0 3-44,1-4-87,-1 0 0,0 0-9,1 0 93,-1-1-5,-5 6-323,0-4 99,-6 8 0,0-7 242,-3 5-99,2 0-199,-7 3 56,2 5 90,-4 1 1,4 10-310,-1 2 127,1 3-55,-4 5 116,5 1 75,-4 6 1,7-1-12,-4 0-25,4 1 16,-2-1 0,4 0-4,1 0 136,0 1-131,-1-6 1,0 3 94,-3-5 0,1 1-40,-4-5 0,4 1-26,-7-5 10,4-2-867,-5-4-3698,0 0 3370,0 5 1151,5 1 0,-4 9 0,4 2 0</inkml:trace>
  <inkml:trace contextRef="#ctx0" brushRef="#br0">20603 7076 8291,'-11'0'-462,"1"0"0,3-4 330,-1 1 1548,1-1-347,1 4 202,-3-5-175,3 4-106,0-4-517,1 5 643,5 0-732,5 0-123,1 0-70,0-4 1,7 2 66,-2-1-192,2 2 126,2-4 0,2 3-21,4-5 1,1 3 115,3-3 1,-1 3-243,4-3 0,-3 4 139,3-4-232,1 4 76,3-6 0,-2 4 201,-1-2-310,-3-2 68,-10 7 0,3-6 108,-5 5 8,0-6 62,-8 8-251,-1-4-78,-5 5-403,-5-4-218,-1 2 0,-4-2-5,-1 4 1,1 3-673,-1 1 1,1 4 466,3-1 995,3-2 0,-1 9 0,-1-2 0</inkml:trace>
  <inkml:trace contextRef="#ctx0" brushRef="#br0">21167 6873 8273,'0'-16'0,"0"1"0,0 4 584,0 0 1,0 1-63,0-1 0,0 4 944,0 0-670,0 4-270,-5-1 30,4 4-182,-4 0 0,5 4-146,0 4 1,-4 5-1,1 1 0,-1 5-408,4-2 122,0 3 92,0 2 1,4-1-518,-1 0 0,6-1 129,-2-2-331,2 2 489,2-8 0,1 3-110,2-4 4,-2-5 221,8-1 0,-7-5-108,5 0 340,-5 0-130,7-10 1,-7 2 228,4-10 1,-4 1-100,2-5 1,-4-3 161,0 1 0,0-2-22,-1 1 0,0 1-13,-3-4 1,-1 5-87,-3 2 0,-2 1 440,3 6-355,-3 0 376,-1 8-305,0 1 1,1 5-406,3 0-1,-3 5 92,4 1 1,-2 5-232,1 4 168,4 1-64,-2 10 36,0 1 26,3 5 0,-6 1-18,4 3 0,-5 5-132,2 5 1,-3 4-1195,-1-4 1589,0 0-242,0-3 1,0-1 174,0 1 1,0-10 226,0-5 0,-5-4 144,-2-3 1,-6-4-16,-1-3-186,-5-2-95,7-6 1,-7 2 477,5-4 0,-4-1-723,4-3 0,4 0-304,3 0-965,4-5-2134,-2-1 2499,5-4 1,5 0-2211,2 3 3137,3-2 0,0 3 0,1-5 0</inkml:trace>
  <inkml:trace contextRef="#ctx0" brushRef="#br0">21847 6682 8465,'0'-11'1182,"0"1"-331,0-1-83,0 5 1,2 1-194,1 5 1,-1 2 73,6 1 1,-3 4-104,3 7 99,1 3-301,-3 4 0,8 2 539,0 2-298,0 2-741,-3 5 801,0-5-301,-1 8 1,0-9 226,-3 10 258,2-5-416,-7 5 1,2-4 135,-4 0-100,0 0-123,0-5 1,0 3 118,0-5 47,-4-1-287,2-7 0,-7 2-26,2-5 1,1 0 229,-1-3-659,4-5 690,-1 3-999,-1-8-332,4 4 0,-3-5-83,8 0 1,-2 0-901,5 0 1,-3 4-3192,3-1 5065,-5 1 0,8-4 0,-4 0 0</inkml:trace>
  <inkml:trace contextRef="#ctx0" brushRef="#br0">19273 6852 8383,'0'-15'0,"0"-1"648,0-1-238,0 1-153,0 10 1,-4-2 841,-3 5-469,2 4-183,-9 5-46,7 9-186,-9 2 1,4 5 214,-2 3-77,2 2-155,-3 5 1,4 1 265,1 3-1259,4-3 848,-4 8 1,9-8 113,-2 3 0,7-3 99,7-1 0,4 2 295,7-2-332,-1-3-12,5-7 1,-2-2 102,4-2 1,-1-1-17,1-6 0,-2 1 184,-4-9 1,-6 1 744,-2-4-1187,-2 0 133,-6 0-721,-1 0 1,-5-1 272,0-3-2845,0 3 1529,0-4 1585,0 5 0,-5 0 0,-1 0 0</inkml:trace>
  <inkml:trace contextRef="#ctx0" brushRef="#br0">21943 6129 8428,'0'-11'-49,"0"-4"1,0 3-11,0-2 1,0 2 642,0 1 1,1-3-105,3 0 1,2 0 23,4 3 1,5-1 249,-1-2-149,5 2-235,2-3 1,1 5-32,3 3 1,-1-1 33,1 4 0,-3 1-117,3 3 0,-4 0-1,-3 0 1,1 6-96,-5 4-203,-4 1 245,-1 9 0,-8-2-92,3 7 1,-8 2 23,-3 5 0,-8 3-110,-7 1 0,1 3-149,-4-4 1,-2 4-190,-1-3 0,-2 2 230,2-7 1,2-1 159,5-9 1,4-4 207,3-3-220,2-2 141,6-6 1,7-1-4,10-5 0,8-5-15,6-2 1,4 1 88,0-1-103,1 0-37,2 1 1,-1 0 19,-3 2 1,2 3-7,-5-2 0,-2-2-534,-5 1 199,2 1 48,-13 3-1747,7 0 901,-12 0-550,2 0 1533,-8 4 0,-7 2 0,-6 5 0</inkml:trace>
  <inkml:trace contextRef="#ctx0" brushRef="#br0">18561 6693 8499,'0'-11'-19,"3"0"10,1 1 1,3-1 0,-4 0 466,1 5-168,1-3 0,-3 3 39,5-5 0,-3 1-9,3-1 0,0 4-28,4 0 0,-1 0 34,1-4 1,-1 2 364,1 2-135,0-3-284,-1 9 250,-4-4-47,4 1-64,-9 2-206,4-2 1,-11 7 269,-5 1-439,-9 4 50,-7-2 1,-6 5 320,-3-1-787,-2 1 213,-4 0 0,-8-1-286,1 1 93,-6-1 1,7-2 234,-5-1-1013,-1-5 1202,1 3-1103,5-5 1136,1 0-80,13 0 1,0-1 80,9-3 0,3 2-72,8-5 0,1 3 405,9-3-429,1 5 1,4-7-70,2 6-444,3-1 1454,5 4-2958,0 0 1237,-1 0 1,4 1 777,1 3 0,3 2 0,-1 4 0</inkml:trace>
  <inkml:trace contextRef="#ctx0" brushRef="#br0">17944 6863 8344,'0'-11'-178,"-1"4"-45,-3 0 0,3 3 1322,-3-3-375,3 5-293,1-3 0,0 4 639,0-2-576,0 1 72,0-2 639,0 4 1,5 0-728,2 0 251,2 0-382,2 0 0,0 3 608,-1 1-463,1-1 0,4 2 20,2 1-224,9 5 1,-2-1 103,4 1-293,0-1 113,4 6 0,1-3 212,3 5-1114,-3-1 589,3 5 0,-4-1-1437,0 0 513,-5 0 746,-1 1 0,-10-1-1046,-6 0 0,-4 1 174,-6-1-385,-4 0 962,-2 0 1,-5 0-272,0-4-1040,-4 3 1885,-1-8 0,-1 8 0,2-3 0</inkml:trace>
  <inkml:trace contextRef="#ctx0" brushRef="#br0">18359 7171 8462,'0'-10'-7,"3"3"-16,1 0 497,4-1-178,-7-2 1,5 3 70,-2 0 459,-3 4 41,4-1-352,-5-1 87,4 4 38,-3-4-111,4 5-30,-5 0-185,-5 0 1,3 5 55,-5 2 1,3 2 83,-3 2 94,-4 4-354,-1 2 1,-5 4 195,3 0-720,-3 5 336,-4 2 0,0 3 236,0 1-585,-1 0 314,1 0 0,0 0 61,0 0-872,-5 5 894,8-4 1,-2-1 206,9-7-165,0-3 27,6-1 235,0 1-196,5-6 2,0-1-224,5-4 631,0 0 0,6-2-327,0-2-193,4-2-60,-3-5 1,8 4 140,-2-1 1,5 1-55,2-4 1,4 0 96,-5 0 1,6-4-28,-2 1 173,8-6-130,-3 3 0,2-4-19,-6-1 133,-3 5-88,0-3 1,-5 3 28,0-5-391,-4 5 79,-7-3-138,-4 8 96,-1-4 33,-5 5 322,0 0-247,-5 0 0,-1 9 0,-4 3 0</inkml:trace>
  <inkml:trace contextRef="#ctx0" brushRef="#br0">18178 8321 8149,'0'-15'-7,"0"1"1,-4 0 364,1 3-90,-1 1 0,1-1 322,-1 0 0,1 6-362,3 0 1,0 6-117,0 3 0,0 3 82,0 7 1,0 2-125,0 6 1,0-1-305,0 0 1,0 0 147,0 1 1,3-1-653,1 0 0,-1-3 101,-3 0 637,5-5 0,-4 7 0,4-4 0</inkml:trace>
  <inkml:trace contextRef="#ctx0" brushRef="#br0">18316 8001 8429,'0'-10'-356,"-3"-4"240,-1-1-626,0 6 204,4 4 406,5 5 132,1 0 0,5 10 0,-1 1 0</inkml:trace>
  <inkml:trace contextRef="#ctx0" brushRef="#br0">18476 8289 8146,'-7'-2'111,"-1"-1"0,6 1 282,-1-6 1,3 5-176,3-4 1,-1 3-77,6-3 1,2 5-927,4-2 0,1 3 458,-5 1 0,1 2-108,-1 6 0,-4 0 164,-2 10 0,-3-4 270,-1 3 0,-1 5 0,-3 3 0,-2-1 0,-4-2 0,-4-5 84,-1 1 1,1-5 208,4 1 0,-1-3 687,0-4-641,5-2 1,4-5 320,9 0 0,5-5-340,9-2 1,5-6-309,3-1 0,0-2-206,0 2 1,0 6-1050,-4-3 1243,0 3 0,1-3 0,1 1 0</inkml:trace>
  <inkml:trace contextRef="#ctx0" brushRef="#br0">18837 8257 8238,'0'-11'32,"0"5"1,1 1 287,3 5 167,-3 0 1,7 2-367,-4 1 0,3 7-249,-3 4 0,3 4 228,-4-4-375,6 5 196,-8-8 1,3 8-184,-4-4 1,0-1 142,0-4 0,0-3 146,0 1 31,0-6 0,4-2 112,0-7 0,7-4-375,0-3 0,7 1 205,-1-5 0,4 5 0,0-2 0</inkml:trace>
  <inkml:trace contextRef="#ctx0" brushRef="#br0">18146 6107 8236,'0'-10'149,"0"-1"307,0-4-256,0 3 0,1 1 21,3 8 0,-3 3-224,2 3 0,2 4 113,-1 8 1,3-2-201,-4 4 1,4-2-93,-3 2 0,3-4-433,-3 1 565,4 3-189,-2-5 230,4 3 1,-3-9 56,1-2 1,-5-3 136,4-1 1,-3-1-65,3-3 0,-1-7 245,1-6 1,1-3 12,-4-2 1,4 1-39,-1 0 1,1 4-26,-1 3 0,3 7-296,-3 3 0,2 3-300,2 1 1,3 11-195,0 7 0,2 6 474,-2 8 0,2 5 0,6 1 0</inkml:trace>
  <inkml:trace contextRef="#ctx0" brushRef="#br0">19614 8821 8196,'0'-16'69,"0"8"-1,0-3-127,0 8-22,0-2 653,0 19 0,0-4-173,0 11 0,0-2-381,0 2 0,-4 2 16,1 1 1,-4-1-29,3 2 1,-3-3 7,3 0 0,-3-1-199,4 0 0,-4-1 96,3-2 0,-4-2-214,1-1 0,2-7-129,1 3 373,-1-8 1,3 1-3,-1-8 1,2-3 13,1-7 1,4-3 104,3-4 1,3 0-20,1-1 0,3 1 149,0 0 1,1 1-84,-1 2 1,-1-1 1,5 5 1,-1 0-57,0 3 0,2 5-2,-4 3 1,0 3 9,-1 3 0,-6 4-84,3 7 0,-7 3-5,-1 4 1,-2 4 24,-1 0 0,0 3-103,0-3 1,0-1 54,0-6 0,-3 0-79,-1-3 100,-4-1-2,7-8 0,-4-3 56,5-6 0,5-8-29,2-7 1,3-2 6,5-1 0,-2-4 54,4 0 0,-2-3 12,2 3 0,-3-1 165,4 1 1,-4 4-71,4 0 1,-5 4 33,1 7 0,-5 4-110,-2 2 0,-4 3 205,4 1 0,-4 8-11,0 3 0,-2 7-74,-1-1 1,0 2-180,0-1 1,0 2-215,0-2 0,0 2-386,0 1 1,-1 0-40,-2 1 0,1-5-567,-1 1 1180,2-5 0,5 3 0,2-6 0</inkml:trace>
  <inkml:trace contextRef="#ctx0" brushRef="#br0">20231 9033 8257,'-11'0'42,"2"-1"-20,1-2 293,-1 2 0,8-3 736,-3 8 0,3-2-813,1 5 0,0 0-11,0 4 1,4-1-1068,-1 1 1,2 1 176,-2 2 663,-1-2 0,7 3 0,-3-4 0</inkml:trace>
  <inkml:trace contextRef="#ctx0" brushRef="#br0">20263 8725 8116,'-11'-26'699,"0"5"1,5 0 267,3 7-550,2 0 1,2 8 204,2 3-146,-1 1-916,7 2 0,-4 6-2008,2 5 2448,2 0 0,-8 9 0,4-4 0</inkml:trace>
  <inkml:trace contextRef="#ctx0" brushRef="#br0">20380 9012 8158,'-6'0'-388,"2"4"1162,8-1 1,2 2-480,4-1 0,1 0-325,-1 3 0,0 3-177,-3-3 1,2-1-455,-1 1 1,1-4 352,2 5 1,-4-6 59,0 1 1,-4-1 476,4-2 0,1-6 95,2-5 0,1-1 147,-1-5 1,1-1-160,0-3 0,3-1 117,0 1 0,1 0 76,0-1 1,-2 6 249,4 2 0,-2 3-537,2 4 0,-4 2 24,1 5 1,2 1-298,-2 3 1,-3 2 124,-4 4 1,-1 5-503,1-1 0,-1 4 94,-3-4 0,-2 3-98,3-2 1,-3 2-166,-1-2 1,0 0 600,0-1 0,-5-2 0,-1 3 0</inkml:trace>
  <inkml:trace contextRef="#ctx0" brushRef="#br0">21050 8970 8208,'-11'-11'0,"4"1"924,0 3 6,4-2-15,-6 8-584,8-4 0,-4 10 74,5 2 1,0 2-229,0 2 0,0 4-110,0 3 1,-3 1-63,-1-1 1,0 2 96,4-2 0,0 0-981,0 0 0,0 2 140,0-2 739,0-3 0,-4 5 0,-2-3 0</inkml:trace>
  <inkml:trace contextRef="#ctx0" brushRef="#br0">21028 8725 8155,'0'-11'-1008,"0"1"557,5-1 1,1 5 533,5 2-83,-1 3 0,1 6 0,0 1 0</inkml:trace>
  <inkml:trace contextRef="#ctx0" brushRef="#br0">21188 8991 8167,'-6'0'1718,"-3"0"-598,7 0-652,-2 0 1,5 0 86,2 0 0,3 0-906,5 0 0,3 0 261,0 0 0,2 0-637,-2 0 1,-1 0 384,5 0 1,-5-4 305,1 1 0,1-1 176,-1 4-159,0-5 1,-3 4-8,0-2 0,-4 2 606,0 1 741,-5 0-903,8 0 0,-9 1-484,2 2 0,-1 0-419,-2 4-104,4 0 0,-2 4 336,1-1 0,-1-3-168,2 0 0,-2-4 15,5 0 0,-3-2-166,3-1 0,-1-1 297,1-2 1,3 0 280,-3-4 1,-1 0 491,1-3 0,-1-1-320,1 0 1,2 1 164,-2-1 1,-1 1-68,1 3 1,-1 1 104,1 3-56,3 2-325,-4 1 0,4 6 0,1 4 0</inkml:trace>
  <inkml:trace contextRef="#ctx0" brushRef="#br0">21677 8916 8151,'-6'-21'1146,"-2"5"-573,4 1 2046,1 4-1901,3 5 0,0 2-302,0 8 0,0 3-250,0 7 1,5 1-151,2 3 1,-1 2-233,1-2 1,-4 5-686,4 2 1,-4 0 900,0-4 0,-2 5 0,-1 2 0</inkml:trace>
  <inkml:trace contextRef="#ctx0" brushRef="#br0">21741 8597 8108,'11'-16'591,"4"-2"177,3 7 1,2-1-262,1 9 1,0-1-82,1 4 1,-2 9-562,-3 1 0,2 8 216,-4 0 0,1 7-308,-5 3 0,-3-1-168,-8 1 1,-2 4-475,-5 4 0,-5 3 514,-10-4 0,0-4-191,-3-6 0,6-4 309,-2-3 0,7-3 433,0-4 1,7-4 354,3 0 0,9-5-363,5 2 0,7-3 81,8-1 1,3-3 39,8-1 0,-2 1 46,5 3 1,0 4-55,3 3 1,-5 4 169,-5 3 0,-5 8 8,-6 6 0,-5 4 210,-6 3 1,-5 3-325,-8 5 1,-4 4-390,-8 3 1,-2 0 116,-8 0 0,-1-3-54,-3-4 1,0-4-203,4 0 1,1-11 135,7-3 1,1-8-222,6-10-17,-1 2 0,5-12-275,3-1 0,1-9 18,2-5 0,0-6 182,0-5 1,2-6-28,1-4 0,2-4 156,2-3 1,1 1-60,-4-4 0,3 5 263,-4 1 0,6 2 322,-2 5 0,-1 6-77,1 5 1,-4 7 121,4 4 0,0 7-240,4 3 1,0 9-41,-1 6 0,1 4-792,0 6 0,-1 1 115,1-1 597,0 5 0,-6-4 0,0 4 0</inkml:trace>
  <inkml:trace contextRef="#ctx0" brushRef="#br0">22145 9172 8108,'11'-17'801,"4"-3"0,2 5-368,4-3 0,0 3 139,1 4 0,0-3-199,3 0 1,-3-1-80,3 5 1,-6-1-313,-1 1 0,-5-2 108,1-3 0,-7 2 55,-3-4 0,-3 4 89,-1-1 0,-5-2-1,-2 2 1,-7 5 9,-4 5 0,2 3 29,-2 1 0,4 1-136,-4 3 0,6 5-57,1 5 1,6 5-25,5-1 0,1 2 105,2 1 1,4 1-378,8-1 1,6-1 170,7-2 0,4-3 78,4-4 0,0-4-680,3 0 1,3-6-2030,-3-1 2491,-3-5 1,1-10-1,-5-2 1</inkml:trace>
  <inkml:trace contextRef="#ctx0" brushRef="#br0">13849 4692 8423,'4'-15'0,"2"3"0,6-3 223,2 4 1,11 2-163,7 2 1,6-2-142,-3 6 0,6-2 217,-2 1-1454,-3 3 1167,1-3 0,-6 4 104,-3 0 1,-3 1-533,-8 2 578,-1 3 0,-15 10 0,-2 0 0</inkml:trace>
  <inkml:trace contextRef="#ctx0" brushRef="#br0">13881 4799 8423,'-22'0'0,"6"0"819,2 0-446,7 0 1,8 0 62,9 0 1,10-2-264,9-1 0,6 1-161,4-6 1,7 3 11,4-3 0,2-1-1920,1 2 1896,0-3 0,1 0 0,-1-1 0</inkml:trace>
  <inkml:trace contextRef="#ctx0" brushRef="#br0">17646 4458 8427,'-4'-16'0,"1"1"0,-1 7 742,4 1 0,5 5-391,2-2 1,6 3-384,1 1 1,5 0 156,-1 0 0,3 0 44,4 0 1,-1 0-203,4 0 0,0 4-452,4-1 0,-4 5 63,-4-1 1,-2 2 213,-5-2 0,-1 2-520,-6-2 1,-5 4 262,-5 3 1,-11-2 464,-10 2 0,-6-2 0,-8-1 0,0 0 0,-4 4 0,1-5-29,-1 1 1,-1 0 94,5-4 1,1 1 554,5-1 0,7-1 75,4-2 545,10-3 0,5 3-485,18-4 0,7-3-394,13-1 1,7 0 41,4 0-726,5 3 0,-3-4 0,5 5 0</inkml:trace>
  <inkml:trace contextRef="#ctx0" brushRef="#br0">9328 904 12846,'-16'-9'-1033,"0"1"722,6-10 790,4 5-143,-4-2 0,6 0 713,-4 1-220,-1 0-400,8 8-393,-4 1-367,5 5 492,0 0 1,0 6 137,0 5 70,0 4 0,0 8-77,0 2 0,0-3-160,0 3 1,0 1-168,0-1 1,5 1-1,2-1 0,1-4-181,-1 0 0,6-1-71,-2-6 0,7 1 159,-1-5 1,5-4 155,2-2 1,0-4 33,4-4 0,1-7 235,3-6 1,-4-5 183,1-2 0,-6-2 162,2-3 0,-6-1-143,-1 1 0,-7 3 167,0 1 0,-1 4-137,-7 3 0,1 3-232,-4 4-486,0 5 0,0 8-392,0 8 0,0 10-180,0 9 0,0 1 327,0 2 1,0 5-126,0 2 0,3 6 149,1 1 1,3 0-100,-4-3 1,1 2 139,-4-3 0,-1 5 514,-3-8 1,-6-3 379,-8-8 1,-7-4 489,-3 1 0,-8-6 82,-3-2 0,-2-7-439,-2 1 1,4-8-351,0 1 0,6-4 74,1-4 1,10 2-1453,8-5 1069,6 4 0,4-5 0,4 1 0</inkml:trace>
  <inkml:trace contextRef="#ctx0" brushRef="#br0">7648 9651 8442,'-11'-22'0,"2"2"-7,1 2 0,0 3 220,5 4 0,-2 1 160,1-1 1,2 2 111,-5 2 0,1-3 7,-1 3 242,-3 2-31,9-4 73,-8 8-233,8-4-89,-4 5-334,5 0 0,0 6 14,0 5 1,5 0-80,2 7 1,6 0-19,1 3 1,6-3-297,1 0 0,2-5 120,5 1 0,0-2-61,4-2 0,1-3-76,3 0 0,-3-5 44,2-2 0,0-5 411,0-6 0,-8-1 104,-2-2 1,-7-2 267,-7-6 0,-6 6-139,-1 2 1,-4 2 98,-4 1 1,-1 5-235,-6 3 0,0 2-81,1 1 0,-1 9-397,0 5 1,5 10 157,3 4 1,-2 8-91,2 3 0,-1 2-28,4 2 1,0 3-126,0 0 0,-1 5 316,-3-2 0,-6-1-10,-8-2 1,-3-7-35,-4-4-298,-2-6 324,-5 1 0,0-13-522,0-3 1,5-7 238,2-7 0,4-2-2244,3-5 2515,3 0 0,-1-14 0,0 5 0</inkml:trace>
  <inkml:trace contextRef="#ctx0" brushRef="#br0">7520 9299 8544,'-17'-16'0,"2"-4"0,4 2 0,6-2 1258,1-1-742,12-1 0,1-2 353,8-1 1,6-4-343,5 5 1,6-5-363,2 4 0,4-3-53,-1 3 1,6 0-97,1 4 1,-3 4 25,-4 3 0,-5 2 32,1 2 1,-6 4-64,-5 2 0,-9 8-276,-5 3 1,-6 7 122,-1 4 423,-1 2-185,-7 6 0,-5-2 266,-4 4 0,0-3-75,3 3 1,2-1-152,2 2 1,-1-2 39,4-2-400,0-3 192,4 4 1,0-6-119,0-2 0,10-2-506,4-6 0,5 1 656,2-1 0,5 6 0,1 0 0</inkml:trace>
  <inkml:trace contextRef="#ctx0" brushRef="#br0">8275 9906 14675,'0'-7'-467,"0"0"0,1 4 1239,3 0 1,-2-2 204,5 2 1,0-2-331,4 1 1,3 3-37,0-2 0,9-3 155,-2-1 0,4-3-150,0-1 0,2 1-256,5-1 0,-1 1 178,-3-1 1,-2 0-623,-5 1 0,-1 3-667,-2-1-714,-3 6 597,-4-3 56,-5 5 0,-6 6-232,-7 5 1,-4 1-409,-3 5 1,-2-2 410,-6 2 0,1 1 994,0 3 1,-2 1 25,-2-1 0,3 0-13,-3 0 0,-1 1 76,1-1 0,1-1-61,2-2 0,2 1 202,2-5 978,3 0 156,9-8 1,3-1 314,6-5 0,7-1-406,4-3 1,5 2-2,-2-5 0,5 0-663,3-4 1,-3 4-63,3 0 1,-6 1-310,-2-1 0,-2 1-338,2 2 1,-4 3-1929,2-2 1,-5 3 2051,-3 3 1,3 8 0,-4 5 0</inkml:trace>
  <inkml:trace contextRef="#ctx0" brushRef="#br0">14030 4863 8479,'-17'0'0,"2"-2"-255,4-1 304,0 2-18,1-9 1,3 9-540,0-3 485,4 3 0,0 1-98,6 0 0,0 0 1,4 0 1,3 0 138,4 0 0,2 0-19,-2 0 0,3 5 0,4 1 0</inkml:trace>
  <inkml:trace contextRef="#ctx0" brushRef="#br0">16093 4160 9702,'-6'-9'-819,"-3"2"0,8-9 766,-3 6 1,3-1 1157,1 0-5,0 1-715,0-1 0,1 5-251,3 3 1,-2 3 30,5 3 0,-1 7-13,1 4 0,2 5 30,-1-1 0,-3 2-92,3 1 0,-3 0 102,3 0 1,1 1-64,-2-1 0,-1-3-172,1-1 1,-3 0 111,3 1 1,-4 1-255,4-5 0,-3 0-135,3-3 0,-3-1-223,3 1 1,-1 0-145,1-1 1,2 1 696,-2 0 1,3-1-1,0 1 1</inkml:trace>
  <inkml:trace contextRef="#ctx0" brushRef="#br0">10083 9491 8563,'0'-11'-261,"0"1"-66,0-1 1,0 0 1168,0 1 1,0-1-213,0 0 1,0 1 83,0-1 1,0-3-267,0 0 0,0 0 57,0 3-269,0 0 0,4 1-200,0-1 0,4 0 227,-1 1 1,-1-1 34,1 1 1,0-1 118,4 0 1,-1 1-119,1-1 0,-2 0 162,-2 1 1,3-1-71,-3 0 1,-1 1-48,1-1 1,-3 0-8,3 1 1,-5-1 266,2 1-396,-3-1 0,-1 0 279,0 1-273,0 4 1,0 0 348,0 2-85,0 3-89,0-4 123,0 5-853,-5 0 293,4 0-157,-4 5 1,5 1 148,0 5 0,0 3 101,0 0 1,0 5 89,0-1 1,0 5-65,0 2 1,0 5 121,0-2 0,0 3-182,0 1 1,0 1 23,0 2 1,0 0-5,0 4 0,0-4-21,0 4 0,-3-1-24,-1 1-575,0-2 625,4-6 1,0-2-108,0-1 1,0-5 72,0-2 1,2-4-2,1-7 1,0-3 85,4 0 1,-4-4 8,4 0 1,-3-3 25,3-3 1,0-4 334,4-8 0,0 2-453,4-4 0,-2-1 69,4-3 1,-2-2-114,2-2 1,-3 3 106,4-3 0,0-1-7,3 1 1,-3-1-220,0 1 0,-5 3-312,1-3 0,0 4 400,-3 3 0,2-1 370,-6 5 1,-1 5-99,1 5 1,-4 4-203,4 4 1,0 6 37,4 8 0,0 3 93,-1 4 0,6 2 69,1 5 1,4 0 172,0 0 0,1-4 98,3 1 0,-2-6 139,1 2 1,-2-7-1264,-5-4 0,-1-3-1420,-6-4 0,-3-2 1457,1-5 1,-6-6 1504,1-5 0,0-4-234,0-7 1,-1-4-32,1-2 1,-1-4-312,2-3 0,-2-1-346,5-6 0,-3-1-144,3-10 0,-3-2-20,-1 25 0,1 0 1,-2-28-370,2 5 0,-8 5 238,-3 1 0,-2 6-90,-2 6 0,0 9-918,1 11-650,-1 8 911,0 3 0,2 5-636,2 2 1,2 3 737,5 5 0,0 0-803,0-1 1880,0 1 1,5 4-1,1 2 1</inkml:trace>
  <inkml:trace contextRef="#ctx0" brushRef="#br0">11200 8299 10946,'0'-15'-737,"0"2"736,0-5 0,0 5 281,0-1 0,0 2 177,0 2 1,0-1 1022,0 0-737,0 5-103,0 2-68,0 4 1,-4 5-186,-4 6 1,3 5 79,-3 5 1,1 5-122,-3 2 0,3 3-12,0 1 1,1 0-103,-1 0 0,-2-2-155,6-1 1,-2 2 436,1-3-1078,3-2 404,-3 0 0,4-6-207,0-2 0,3 1 203,1-5 1,4-1-1095,-1-6 0,2 1 40,2-4 1,-4-1-1956,0-3 3227,0 0 1,4-4-1,0-2 1</inkml:trace>
  <inkml:trace contextRef="#ctx0" brushRef="#br0">10817 8214 8530,'-16'-21'0,"5"1"-290,8 2 1,1-1 615,2 5 1,2-4 933,1 4 0,4-4-637,7 4 0,4 0 9,7 3 1,-1 2-234,4 2 0,0-2-60,4 6 1,1-2-266,3 2 1,0 1 96,3-1 1,3 2-470,-3 1-558,2 0 720,-3 0 0,5 0-366,-8 0 1,2 0 306,-13 0 0,0 0-349,-6 0 334,-3 0 118,-9 0 0,-2 0 609,-8 0 1,2 0 188,-5 0 1,3 0-337,-3 0 0,5 4-31,-2 4 0,3 1-50,1 2 1,0 0-265,0 4 1,3-2-174,1 4 0,4 1 75,-1 3 0,-1-3-152,1 0 0,-3-2-506,3 2 1,-3 2 308,3-2 1,-5-3-726,2 0 1,-3-4-38,-1 0 1189,0 0 1,-5-1-1,-1 1 1</inkml:trace>
  <inkml:trace contextRef="#ctx0" brushRef="#br0">10722 8140 15973,'-16'-11'-1814,"6"-1"758,-1-2 1927,5 2 1,6-3 831,0 4-911,0 5 0,0 3-62,0 6 0,4 3-857,-1 5 1,2 1-289,-2 2 347,-1-2 240,2 3 1,0-1 127,-1 0 1,1 4-32,-4-4 1,0 1-23,0-5 1,0 1-364,0-1-98,0 1 249,0 0 0,0-1-253,0 1 0,0 0-444,0-1 0,0-3-453,0 0-31,0-4 1,5 5-2244,2-4 3446,2 4 0,7-2 1,0 4-1</inkml:trace>
  <inkml:trace contextRef="#ctx0" brushRef="#br0">11594 9353 15847,'0'-22'-2767,"0"6"2327,0-4 0,3 8 266,1-2 2003,4 2-1087,-2 1 1,1 5 771,0 3-996,0 2 0,4 2-200,0 2 1,-1 8 245,1 7 1,1 7-214,2 3 1,-2 4-136,2 3 1,1 3-295,-1 5 0,2-1 5,-2 1 1,-1 1-184,5 2 0,-1-7-206,5 0 1,-5-5-124,1-2 1,-1-4 244,0 1 1,-1-10-548,-6-2-1066,-4-4-76,-1-2 785,-5-5 0,-1-3 293,-3-6 1022,3-3 1,-13-9-1,2-2 1</inkml:trace>
  <inkml:trace contextRef="#ctx0" brushRef="#br0">12051 9257 13850,'0'-17'-1034,"0"-2"1147,0 5 567,0 0 1,-1 8-232,-3 3 0,-1 1 392,-6 2 0,-4 5-520,-3 2 1,-7 12-30,-3 6 0,-4 6-184,-4 4 1,3 3-121,-2 5 0,2-1 303,1 1 0,0-3 131,0 2 1,8-6-7,3 3 0,7-6-233,0-5 1,7 2-3,3-5 1,-1-2-259,2-5 0,0-2-13,7-6 0,-2 1-253,5-1 0,-4-2 397,0-1 1,3-4-403,1 4 1,-1-4-913,1 0-259,0 3 1,4-4-2092,0 6 3611,-5-6 0,8 7 1,-2-3-1</inkml:trace>
  <inkml:trace contextRef="#ctx0" brushRef="#br0">12849 9023 9908,'0'-21'-513,"0"-1"703,0 1 1,1 1 523,3 2 1,2 3-155,4 4 1,1 0 46,-1 1 0,5 0-202,-1 3 1,1 3-51,-1 4 1,2 0-82,1 0 0,6 4 61,-5 3 1,5 4 67,-1 3 1,-1-1-62,4 5 0,1 0-68,-2 3 1,1 5-23,-3 2 0,-1 4 12,0 4 0,0 2-129,1 4 1,-2 5-501,-3 3 0,-2 3 534,-8 4 0,-3 2-106,-3-27 1,-2 0 0,1 0 0,-1 0-45,0 0 0,-1 0 1,-2-1-1,-2 0 141,0-1 1,-2 1 0,-3 1 0,0 1 76,0-3 0,0 0 0,-1-2 0,0-1 271,-13 20 1,-2-4 155,-5 0 0,-4-3-20,1-4 1,-1-2 25,4-9 1,0-2 73,1-5 0,0 1-233,2-5 0,5-1-457,6-6 1,-1 3-9,5-3 0,3-2 37,4-2-435,5-2-1888,-3-1 1133,5 0-1176,0 5 92,5-4 0,-3 5 1103,5-2 1,-6-3 1083,-1 2 0,-9 3 0,-8 0 1</inkml:trace>
  <inkml:trace contextRef="#ctx0" brushRef="#br0">9754 9097 13747,'-6'-15'-1284,"-4"-2"1,9 0 702,-2-1 1,1 0 757,2-3 0,5 1 664,2 2 1,-1-3 80,1-1 1,-1 5-300,1-5 1,2 4-61,-6-4 1,1 2-282,-4 2 0,0 3 362,0 4 1,-2 6-435,-1 1 0,-7 4-30,-4 4 1,-1 6 144,1 8 0,-2 7 52,-1 3 1,-3 8-206,2 3 0,2 2-117,2 2 0,6 4 139,1 2 1,5 8-26,0-27 0,0 0 1,3 30-221,2-30 0,1 0 0,9 27 38,-1-27 0,1 0 1,0-1-1,1 0 120,2 0 1,0-1-1,2-2 1,1-2-111,20 15 1,6-2 331,1-5 0,2-2-129,-5-6 1,-4-3 179,-11-11 1,-2 1-721,-5-1 0,-4 1 93,-3 0 0,-7-4-1215,-3 0 921,2 0 0,-4 7-1385,5 0 0,-4 2 992,0-2 886,-2 7 1,-1 6 0,0 5 0</inkml:trace>
  <inkml:trace contextRef="#ctx0" brushRef="#br0">8871 9629 9696,'0'-15'-330,"0"3"0,0-3 474,0 4 1,0 0 851,0 1 1,0-1-321,0 1 1,0 2 765,0 1-869,0 5-518,0-3 1,-1 6 269,-3 3 1,-2 3 1,-4 7 0,-1 3-819,0 4 328,1 0 11,-1 5 1,0-3-616,1 2 531,-1-8 99,5 3 1,-2-8-528,4 2 386,1 3 187,3-5 7,5-1 1,6-7 78,11-4 1,0 0 13,6 0 0,1 0 109,3 0 1,0 1-135,0 3 750,-5-3-471,-6 9 1,-7-4 147,-7 4 0,-2 2 190,-5 2 0,-6-1-224,-5 5 0,-9-2 18,-8 2 1,-3 2-224,-1-2 1,4-1 152,0 0 1,4-4-621,-1 1 0,6-2-325,2-1 0,7-4-1933,-1 0 2158,8-4 0,3 1 400,7-4 1,7 0 0,3 0-1</inkml:trace>
  <inkml:trace contextRef="#ctx0" brushRef="#br0">9084 9917 14546,'0'-11'-1183,"0"4"2395,0 0-321,4 4 1587,2-1-1182,5 8-939,-5 7 1,2 2-858,-4 5 0,-1-1-505,-3 5 1,4-1-522,-1 0 0,1 1 1519,-4-1 1,0 0 0,0 0 0</inkml:trace>
  <inkml:trace contextRef="#ctx0" brushRef="#br0">9179 9693 10993,'-3'-16'924,"-1"1"-278,1 4-902,3 5 264,0 1 1,1 6 280,2 3-298,3 2 0,5 9 0,0 1 0</inkml:trace>
  <inkml:trace contextRef="#ctx0" brushRef="#br0">9307 9991 11942,'-17'-1'-97,"3"-3"0,2-2 2667,2-4-1341,4 4-757,1-4 0,6 6 93,3-3 0,3-3-193,7 3 0,-1-2-838,5-2 0,-2 0 295,2 1 1,1 3 80,-5-1 1,3 5 213,-7-4 0,3 4-210,-6 0 599,-2 2 1,0 7-513,-5 4 0,0 2 376,0 6 1,0 3-136,0 4 1,0 6-117,0 1 1,0 1-15,0 6 1,0 0-160,0 3 1,0-3-28,0 0 1,0-4-325,0 0 0,-1 1 280,-3-5 0,-2-1 37,-4-9 0,-2-4-230,-2-3 296,-3-2-125,1-6 1,-3-2-87,4-4 1,1-1-465,4-2 0,-1-3 710,0-5 1,1 1 0,-1-1 0</inkml:trace>
  <inkml:trace contextRef="#ctx0" brushRef="#br0">9669 10012 8508,'6'-10'0,"-2"-1"0,-4 0 0,0 1 0,1 3 0,3 0 0,-3 4 0,4 0 1068,-5 6 1,0 4 1258,0 7 1,-4 3-1578,1 4 1,-2 1-299,2-1 1,1 0-158,-1 0 0,2-4-18,1-3 0,0-2 18,0-1 0,0-1 295,0 1-432,0-5 1,4-6-819,3-7 1,3-4-1070,1-3 1,-1-3 736,1-4 0,3 1 1001,0 2 0,0-1 110,-3 5 0,0 1 200,-1 6 0,-3 2-142,0 5 1,-3 2-37,3 1 0,-5 4-336,2 7 1,1 2 118,-2 1 1,1 4-83,-4-4 0,3-1 1,1-2 0,-1-2-31,-3-2 0,0-3 202,0 0 1,2-4 140,1 0 0,0-6-152,4-4 0,-4-7 28,4-4 1,0 1 124,4 0 0,0 0-50,-1-1 0,1 2 435,0 2 0,-1 5-68,1-1 0,-1 6 94,1 1 0,0 3-202,-1 3 0,-3 8-73,1 6 1,-6 5-23,1 3 0,0-3-30,0 3 1,-1-3-712,1 0 1,-2-5 364,-1 1 0,0-5-4452,0 1 4558,0-7 0,-4-2 0,-2-5 0</inkml:trace>
  <inkml:trace contextRef="#ctx0" brushRef="#br0">14232 1011 8489,'0'-6'2069,"0"-4"-1175,0 5 843,0-1-606,0-4-346,0 4 1,0-4-292,0-1 1,0 4 89,0 0 0,0 3-143,0-3 1,0 4 298,0-4 1,0 3 481,0-3 25,0 4-1008,0-6 199,0 8-579,0-4 256,0 5 177,-5 5 1,3 4-42,-6 6 0,6 3-394,-1 0 0,-3 7-197,-1 3 1,1 4-198,-1 4 0,3-3 118,-3 2 1,3 2 168,-3-2 0,5 4 20,-2-3 0,3-5 79,1-7 0,0-2 128,0-5 0,5-5-118,2-5 1,4-5 747,3-2 0,-1-6-96,5-9 0,3-2 144,4-8 0,3 1-171,-3-4 0,0 1-71,-4-2 1,0 2-273,0 2 0,0 8 120,-4-1 1,-1 5-465,-6 2 1,1 5 160,0 3 0,-4 3-652,0 3 0,-5 4 279,2 8 1,-2-2 93,2 4 1,-3-4 354,2 2 0,2-4-291,-1 0 753,-1 0-345,2-1 0,-3-5 1062,5-5 0,-3-5-499,3-5 0,-4-2-87,5-2 1,-5-3-628,4-4 0,-1-1 0,1 1 0,1-5 0,-4-2 0,3-3 0,-3-1 0,3 1 0,-4 3 0,2-1 0,-1 4 0,-3 1 0,2 6 0,-2 3 0,-1 4-276,-4 5 0,-2 2-1157,-5 4 1,4 0-768,0 0 0,0 4 390,-4 3 0,4 2 2,0-2-468,0 7 0,0-7 315,0 7 1961,4-2 0,-6 3 0,3 2 0</inkml:trace>
  <inkml:trace contextRef="#ctx0" brushRef="#br0">14902 1107 8489,'0'-11'0,"0"0"1907,0 1 102,0-1 469,-5 0-1219,4 1 1124,-4 4-984,5-4-449,0 9-364,-5-4-149,4 5 1,-4 5-163,5 2 1,0 3 28,0 0 1,0 5-99,0-1 1,0 3-189,0-2 0,0 4 99,0-2 0,0 2 132,0-1 1,0 2-23,0-2 0,4-2-29,0 2 0,-1-4-40,-3 4 0,0-5 58,0 1 1,0-2 661,0-1-515,0-1 0,0-3 428,0 0-791,0-4 0,0 2 0,1-5-1128,3 0 540,-3-5 0,5 4-7113,-3-3 7701,-1-2 0,7 0 0,-3-4 0</inkml:trace>
  <inkml:trace contextRef="#ctx0" brushRef="#br0">15221 1085 8489,'-11'-1'-184,"1"-2"92,-1 1 0,0-2 2043,1 4-1221,-1 0 0,4 0 499,0 0 1,3 0 239,-3 0-132,5 0-417,-3 0 129,15 0 1,0-4-405,8 1 0,2-2 134,-2 1 0,5 0-271,2-4 1,1-1-413,-1 2 0,-3 1-809,3-1 0,-2 3 578,-2-3 0,0 4-569,1-4 0,-6 4 338,-2 0 1,-2 2-2147,-1 1 1,-5 1 1168,-3 2 1,-8 4-656,-5 8 1,-7-2 281,-8 4 1716,3 1 0,-13 3 0,1 1 0</inkml:trace>
  <inkml:trace contextRef="#ctx0" brushRef="#br0">15200 1224 8489,'-6'4'-2094,"0"-2"6020,2 1-691,3 3-1608,-4-5 0,10 4-339,2-5 0,3-1-573,0-3 1,6-1 818,1-2 1,3-2-714,2 2 1,-1-3 13,0 0 0,-1-1-318,-2 0 0,1 1-1182,-5-1 0,1 2-615,0 2 0,-7-2-3455,3 6-1056,-3-1 5791,2 4 0,1 10 0,0 1 0</inkml:trace>
  <inkml:trace contextRef="#ctx0" brushRef="#br0">15785 968 8489,'0'-10'970,"0"-1"-511,0 0 1,0 0 645,0-4 0,0 3-424,0-2 1,0 2 33,0 2 0,1-1-218,2 1 0,3-1 552,5 0 1,0 1-208,-1-1 1,1 0-10,-1 1 1,5 4-329,-1 2 0,1 0-156,-1 0 0,-2 0-246,2 4 1,-2 5 108,-1 2 1,-2 7-299,-2 4 1,-2 7 151,-5 3 0,-2 3 193,-5 1 1,-2 1-1321,-8 3 1,-5 1-179,-2 6 0,-1-5 426,3-3 1,1-3 320,0-3 1,0-3 333,-1-5 0,9-5-325,3-1 1057,6-8 1,-1-4-406,5-6 1,10-4 1047,4-8 1,6 2-416,5-4 1,-1 4-107,4-1 1,0 2-330,4 1 1,-1 2-72,-3 1 1,2 3-169,-5 1 0,-2 3 93,-5-3 0,-6 3-1281,-5 1 1,-5 5 525,2 2 0,-3 2-2469,-1 2 1,-5 0 284,-2-1 2718,-2 1 0,-2 0 0,1-1 0</inkml:trace>
  <inkml:trace contextRef="#ctx0" brushRef="#br0">14338 1915 8489,'-5'-10'285,"4"-1"99,-2 0 0,-2-3 29,1 0 826,-4 0-732,7 8 1,-4-4 220,5 3 0,-1-2 81,-3-2 1,3 4 360,-2 0-708,1 5 1,2-4 925,0 2-920,0 3 0,-1-3-181,-2 8 0,2 2 6,-3 5 0,2 0-139,-2 4 1,3 1 38,-3 5 1,0 2-150,0 2 0,-1 1 62,2 2 1,2 2-211,-3-6 0,3 6-402,1-2 0,-4-2 261,1-1 1,-1-4-66,4-3 0,1 1 66,3-5 1,-3-3 451,3-4 1,2-5-153,1 2 0,0-8 207,3-3 1,-1-3 61,5-5 0,-1 2 53,1-4 1,3-1-381,4-3 0,-3 4 108,-1 3 0,-2 3-620,2 4 1,-3 3 270,4 4 1,-5 0-305,1 0 0,-2 3 177,-1 1 1,-2 4 129,-2-1 1,2 2 186,-6 2 1,1-4 666,-4 0 1642,0-4-1132,0 1-330,0-13 0,0 1-185,0-10 0,0 1-369,0 0 1,3-3 52,1 2 0,-1-6-233,-3-1 0,0-1-253,0 1 1,2 3-490,1-3 0,-2 3-1026,3 0 0,-3 6 786,-1 2 1,0 5-1351,0 2 0,-1 5-40,-3-2-86,3 3 2398,-4 1 0,1 5 0,-2 1 0</inkml:trace>
  <inkml:trace contextRef="#ctx0" brushRef="#br0">14827 1979 8489,'11'-16'2656,"-2"0"-1876,-2 5 0,3 1 1435,-3-1 1,2 1-1108,2-1 0,0 1-63,-1 3 0,-3-1-397,1 5 0,-1-1 20,3 4-643,1 0 0,-4 8-279,0 3 1,-5 7-380,2-1 0,-4 3 486,-4 2 0,-1-1-44,-6 0 0,0 4-105,1 0 1,0-1-126,3-7 0,-2 2 341,2-5 0,1 4 1110,-1-4-53,4-4 0,0-5-452,6-5 0,4 0 19,7 0 0,3-5-64,4-2 1,1-3-505,-1 0 1,0-1 89,0 0 0,-1 2-1555,-2 2 1,1-1 782,-5 4 0,0 0 13,-3 4-4276,-5 0 4969,-1 0 0,-5 5 0,0 1 0</inkml:trace>
  <inkml:trace contextRef="#ctx0" brushRef="#br0">15359 1936 8489,'0'-10'0,"0"-1"0,0 1 3168,0 4-2058,0-4 1,0 8 26,0-5 1142,0 4-1412,5-1 1,-3 4 1153,5 0-1390,0 0 0,4 0-33,0 0 1,0 0-154,4 0 0,-2 0-395,4 0 1,-2 0 106,2 0 1,0 0-946,1 0 1,0 0 576,-3 0 0,-1 0-3476,-4 0 1692,1 0-66,-5 0 0,-1 1 474,-5 2 0,-1 3 868,-3 5 0,-5 0-20,-6-1 1,-2 1 282,2-1 1,1 1 632,4 0 1,-1-2-222,0-2 1,1 3 1414,-1-3 1,4-1 1873,0 1 2500,5-5-1774,-3 3-3047,5-5 1,1 0 1324,3 0 0,1 0-2080,6 0 0,3-1-169,0-3 0,4 2 0,-4-5 0,2 3 0,-2-3 0,-2 4 0,2-4 0,-2 3 0,-2-3 0,1 5-3856,0-3 3856,-1 5 0,-4 9 0,-1 3 0</inkml:trace>
  <inkml:trace contextRef="#ctx0" brushRef="#br0">15923 1798 8489,'-1'-10'629,"-3"-1"-280,3-4 0,-4 3 524,5-2 1,-3 2-282,-1 1 0,1 0 15,3 1 1,0-1-248,0 0 1,1 1 375,2-1 1,3 1-105,5-1 0,4 0 45,3 1 0,3 0-127,4 3 1,-1-1-233,4 4 0,-4 1-227,1 3 0,-1 6 156,-2 4 1,0 3-430,-8 9 0,-1-4 227,-6 7 1,-3 3-393,-8 0 1,-6 6 9,-8 2 0,-3-1-116,-4-3 1,1-4 326,-4 1 0,4-6 35,-1 2 1,4-3 140,3-5 0,3-3-88,4-6 448,6 1 0,2-8-138,10 3 0,6-4 467,12-4 0,3-2-297,8-4 0,-3 3-23,2-1 0,-1 6-1601,-3-1 1,0-2 628,-2 1 1,-5 1-1586,-6 3 920,-3 0-3581,-4 0 4799,-5 4 0,-6 2 0,-6 5 0</inkml:trace>
  <inkml:trace contextRef="#ctx0" brushRef="#br0">16465 1905 8286,'6'-5'2081,"-1"4"-780,-5-9-781,5 4 3558,-4-4-1273,8 4-1435,-7 1-697,2 5-325,-4 0 1,4 1 138,-1 3-2555,1 2 1514,-4 4 0,3 1-4755,1 0 3624,0-1 0,-1 1 1685,1-1 0,4 1 0,-2 0 0</inkml:trace>
  <inkml:trace contextRef="#ctx0" brushRef="#br0">16678 1607 8177,'-6'-11'2537,"1"0"-1638,1 5 1,1-2 1013,-4 5 355,5-1-1609,-8 4-461,9 5 1,-3 4-439,4 5 1,1 4 234,2-4 0,8 5-86,7-1 1,3-3 169,4 0 1,-2 0 181,6-1 1,-1 0-234,4-3 1,0 0 231,0-1 0,-3 0 72,-4-3 1,-1 2 80,-10-2 0,-5 3-273,-5 0 1,-4-2 145,-4-1 1,-6 0-1876,-8 3 1,-3 1 859,-4 0 0,3-4-2149,-3 0 0,2-5 2878,2 2 0,-5 2 0,-1 0 0</inkml:trace>
  <inkml:trace contextRef="#ctx0" brushRef="#br0">16731 1607 8242,'5'-16'0,"-3"4"1353,5-2 1,1 2 1816,2 2 0,2-1 475,2 1 1,3 0-2020,4 3 1,1-2-1208,3 1 0,-1 3-419,4-3 0,-3 6-982,3-1 1,-4-2 180,1 1 0,-3 2-2913,0 5 3714,-6 3 0,0 5 0,-6 0 0</inkml:trace>
  <inkml:trace contextRef="#ctx0" brushRef="#br1">1957 2820 13715,'-5'-11'-2228,"1"0"1597,-3 1 687,2-1 433,5 5-259,0-3 95,5 8 529,0-4-561,6 5 0,4 0 716,3 0-145,7 0-385,2 5 1,6-4 511,3 2-398,6-2-457,11-1 0,4 0-151,-25 0 1,0 0-803,1 1 1,0-2 852,2-1 1,0 0 0,2 1-1,-1-1-232,0-1 1,-1-1 154,-1 1 0,1-1-45,-1 1 0,0 0 0,-1-1 0,0 0-193,0 2 1,-2 0 0,25-2 24,-14 0 0,-9 3 52,-8-3 1,-7 3-140,-4 1 39,-7 0 322,-7 0 0,-8 0-309,-10 0 0,-5 0 97,-13 0 1,-2-3 137,-4-1 1,-1-3 653,1 3-481,-6-4-255,9 2 0,-7-1 78,7 0 1,3 0 160,0-4 1,4 2-326,4 2 831,7-3-284,10 4-134,6 1 1,12 0 96,8 5 1,12 0-74,15 0 1,4 8-80,4 3 0,4 6 84,-4 1 1,0-1-34,-8 0 0,-4 1 78,-3 4 1,-9-5-160,-8 1 0,-8-5 88,-14 1 1,-11 2-826,-10-2 460,-9 0-692,-4-3 863,-5 4 0,1-2 0,-1 5 0,1-1 0</inkml:trace>
  <inkml:trace contextRef="#ctx0" brushRef="#br1">2936 12608 8433,'7'-7'0,"0"0"0,-4 0-130,4-3 1,-1-1 167,1 0 0,-1 2 864,-2 2 1,-3-3-284,3 3 1,-3 1 339,-1-1-366,0 5 0,5-8-194,-4 4 0,8-1-69,-2 0 0,-1 4 159,1-4 0,0 3-110,4-3 1,0 3-1,-1-3 0,1 4-178,0-4 1,-1 4-146,1 0 1,-1 2 116,1 1 0,0 0-100,-1 0 0,1 1 18,0 2 1,-2 7-288,-2 4 1,3 4-11,-3-4 1,-1 5 43,1-1-30,-5 2 213,3 1 1,-5 4-33,0 0 0,-1 4 11,-3 0 0,-5 1-13,-5 2 0,-5-2-95,1 2 0,-2-6 42,-2 6 1,2-8-160,3 1 1,-2-2 192,5-2 0,-3-4-23,6-3 0,0-2 147,7-2 1,-3-3-77,3 0 273,1-4-221,3 1 328,0-4-106,5 0-198,0 0 131,6-4 0,0-1-141,-1-2 0,1-1 3,0 4 0,-2-1-20,-2 2 0,6 2-110,-2-3 1,2 3-63,-3 1 0,1 0-11,0 0 0,3 0-293,0 0 0,0 0 28,-3 0 1,0 3-124,-1 1 0,4 1-336,1-2 1,-1 0-1869,-4 4 2710,1-5 0,4 8 0,2-5 0</inkml:trace>
  <inkml:trace contextRef="#ctx0" brushRef="#br1">3606 12672 8433,'-1'-10'-8,"-3"-1"1,3 0 55,-3 1 1,2-1 892,-2 0-177,3 1 1,-5 0 362,3 3-287,2-2-283,-4 8 0,6-4 193,3 5 195,-3 0-515,8 0 1,-3 1 49,5 3 1,1 2 141,2 4 0,-1 1-188,5-1 0,-1 1-84,5 0 0,-1 4-43,0 3 1,2 2-69,1 1 1,-1 1-381,2-1 0,-3 0-205,-1 0 0,1 1-297,-1-1 0,-1-1 147,-2-2 0,-3-3-482,-4-4 0,-2-1 353,-2 1 1,-2-4-831,-5 0-1094,0-4 1128,0 1-508,-5-4 1929,-1-4 0,-4-2 0,-1-5 0</inkml:trace>
  <inkml:trace contextRef="#ctx0" brushRef="#br1">3978 12491 8433,'-5'-10'0,"4"-1"104,-2 1 1,1 2 265,2 1 0,-1 4 1773,-2-4-823,2 4-742,-4-1 1,5 5-144,0 2 1,-1 4 74,-3 8 0,2-2-132,-5 4 1,1 2-29,-1 6 1,-3-1-87,3 4 0,-2 0 0,-2 4 0,0 0-113,1 0 1,-1 0 67,0 0 1,4-4-119,0 1 0,4-6 5,-4 2 1,4-3-267,0-5 178,2-1-152,1-6-635,0 1-1066,0-5-2201,4-1 2970,2-5 1,5 0 1065,-1 0 0,1 0 0,0 0 0</inkml:trace>
  <inkml:trace contextRef="#ctx0" brushRef="#br1">4457 12449 8433,'0'-11'0,"0"-3"658,0 0-296,0 0 1,0 3 213,0 0 0,0 4 398,0 0 1,0 4 825,0-4-724,0 4-606,0-2-32,-5 10 317,4 1-371,-4 10 1,2-1 75,-1 3 1,0 2 109,4-3 0,0 7-51,0 1 27,0 4-327,0-6 0,5 6-141,2-4 0,-1 4 122,1-4 0,0 1-124,4-2 0,0-1-113,-1 2 1,1-3-310,0-1 0,-4-4 233,0-3 1,-4-2 168,4-1-1184,-4-1-1286,1 1 352,-4-1 1,0-2 2061,0-1 0,-4-5 0,-2 3 0</inkml:trace>
  <inkml:trace contextRef="#ctx0" brushRef="#br1">5084 12726 8433,'0'-8'1385,"0"1"-203,0 5 975,0-7-1042,0 3 1,1-1-466,3-1 0,2 6 452,5-1-594,4 1-112,1 2 0,7-3-52,2-1 1,0 1-94,6 3 1,0-1-139,8-3 1,-5 3 77,2-3 1,-3 3-123,-1 1 0,2 0-930,-2 0 1,1 0 491,-8 0 0,0 0-1299,-4 0 1,-1 0-1066,-2 0-128,-3 0 1968,-9 0 0,-2 0 893,-8 0 0,-6 5 0,-7 1 0</inkml:trace>
  <inkml:trace contextRef="#ctx0" brushRef="#br1">5403 12406 8433,'-4'-10'0,"2"-1"322,-1 0 0,2 1 604,1-1 1,0 4 2609,0 0-2041,0 5-949,0-3 1,0 6 20,0 3 0,0 1 279,0 6 1,3 3 70,1 1 0,4 0-354,-1-1 0,-1 3-65,1 4 0,0 4-210,4 0 0,-2-1-46,-2-2 1,3 2-22,-3 1 1,2 4-198,2-4 0,0-1 145,-1-2 1,-3-1-120,1 0 1,-1-1-297,3-2 0,-3 0 56,0-8-807,-4 3 101,2-7-337,-5 0-1406,0-1 1138,0-5 1,0 0-1</inkml:trace>
  <inkml:trace contextRef="#ctx0" brushRef="#br1">6584 12396 8433,'0'-22'451,"0"6"1,0 0-1,0 6 1,0-1 412,0 1 0,0-1 226,0 0-109,-5 5-620,-1 2 1,-4 12-79,-1 3 1,0 10 87,1 0 0,-2 8-67,-2-1 0,3 7-285,1 4 1,0-1-35,7 1 1,-1-5-17,4 2 1,0-3 12,0-1 1,6-5-36,5-2 0,0-7-25,7-4 0,3-7-156,4-3 0,1-4 21,-1-4 0,-3-7 109,3-6 1,-3-5 180,-5-2 0,-3-2-7,-6-3 1,0-2 180,-5 3 1,1-3-212,-4-1 1,-5 0 23,-2 1 1,-2-1-41,-2 0 0,0 8-18,1 3 1,-4 7-644,-1-1 0,1 8-46,4 4-1234,-1 2 0,1 9 95,3 2 1822,3 8 0,4-1 0,0 4 0</inkml:trace>
  <inkml:trace contextRef="#ctx0" brushRef="#br1">7009 12545 11118,'0'-6'3713,"0"0"-277,0 2-2434,0 3-979,0-4-1497,0 5 1,2 4 509,1-1-1694,-2 6 1,4-3 2657,-5 4 0,5 1 0,1 0 0</inkml:trace>
  <inkml:trace contextRef="#ctx0" brushRef="#br1">7222 12289 8317,'-10'0'0,"-1"-4"1191,0-4 261,1 4 1,4 0-326,2 8 0,4 3-517,4 7 0,2 3-436,4 4 0,6-2-129,1 2 1,7-2-340,1 6 1,4-3 313,0 0-1230,1-1 1211,2 0 1,0-1-60,0-2 0,-5 1-214,-2-5 1,-7 1 732,-4 0 0,-7-2-196,-3 4 0,-9-4 255,-6 2 1,-9-4-212,-8 0 1,-2 3 56,2 0 0,-2-1-719,6-6 1,-1 2-854,4-6 0,0 4 177,4-3 1,1-1-2245,6-3 3273,-1-4 0,5-7 0,1-5 0</inkml:trace>
  <inkml:trace contextRef="#ctx0" brushRef="#br1">7222 12300 8317,'0'-6'0,"0"-3"907,0 1 0,5-3 1247,2 0 1,5-2-970,6 6 0,2-3 243,12 0 0,2-1-612,8 1 1,1 0 129,-1 3 1,0-1-500,-3 4 0,1-3-189,-5 4 0,-4-1-221,-6 4 1,-7-1-252,-4-3-256,2 3 0,-7-4-1301,1 5-375,-6 5 0,1 5 843,-5 4 1303,0 0 0,-5 1 0,-1 2 0</inkml:trace>
  <inkml:trace contextRef="#ctx0" brushRef="#br1">7956 12460 8317,'-9'-5'0,"2"-2"426,-3 2 129,9 0 629,-4 1-234,5 2-359,0-2 0,5 4 79,2 0 0,7 4 0,4 3 1,3 3-212,4 1 0,-3 0-297,3 4 0,1 1 18,-1 5 1,3 1-198,-3-1 0,0 1-159,-4 3 1,1-1-551,-1 4 0,-5-1-79,-1 2 1,-5-4-675,-3-8 1,-2 2-1269,-5-5 2747,0 1 0,-5-5 0,-1 1 0</inkml:trace>
  <inkml:trace contextRef="#ctx0" brushRef="#br1">8275 12342 8354,'-7'-1'541,"0"-2"0,0 2 796,-4-3-851,5 3 1,-2 6 25,5 2 0,-5 7-4,5 4 1,-4 6-102,3 5 0,-4-1-102,1 4 0,-1 2-177,1 9 0,-6-1-28,2 1 1,-2-2-159,2-2 0,1-3 96,-1-8 0,0-2-376,1-4 176,4-1 156,-4-5 0,10-5-1909,0-7 0,5-3 169,6-1 1746,4 0 0,2-10 0,4-2 0</inkml:trace>
  <inkml:trace contextRef="#ctx0" brushRef="#br1">8637 12247 8307,'1'-18'336,"3"0"1,0 5 503,3-1 0,6 6 222,-2 1 0,7 4-434,-1 0 1,4 6-37,0 4 0,0 8-173,0 2 1,-1 7-173,-2 1 0,-7 6-28,-8 0 1,-1 3-33,-2 5 1,-3-4 1,-4 4 1,-5-3-105,-9 3 1,0-5-46,-1 1 0,2-7-67,3-7 0,1-1 412,6-6-192,4 0 0,2-8 15,8-2 0,6-3-107,8-1 1,6 0-7,1 0 1,4-4-3,-1 1 1,6-2-123,-3 2 1,6 1 183,-9-1 1,4 2-74,-7 1 0,-1 0-2516,-6 0 1,0 0-1479,-3 0 424,-1 0 3488,-4 4 0,-4 2 0,-1 5 0</inkml:trace>
  <inkml:trace contextRef="#ctx0" brushRef="#br1">9318 12577 8307,'-11'-11'4593,"0"0"-769,5 1-2829,2 4 1,7 2-452,1 8 1,4-2-359,-1 5 0,3 0-292,0 4 1,0 0-516,-3-1 1,2-3-797,-2 0 1,2 0-3624,-2 4 5040,2 0 0,-3-1 0,5 1 0</inkml:trace>
  <inkml:trace contextRef="#ctx0" brushRef="#br1">9594 12162 8444,'-9'-11'0,"2"0"1404,-3 5-969,4 2 0,0 5 208,3 2 0,-2 5 558,2 6 1,-1-1-1166,4 4 1,0 1-210,0 3 0,5 4-108,2 0 0,2 0 174,2-4 0,4 0-76,3 1 0,2-1 349,1 0 0,2-3 234,2 0 1,-6 0 582,2 3 0,-7-1-474,0-2 0,-2 2 352,-1-3 1,-5-1-253,-3-2 1,-3 1 160,-3 0 1,-5 2-586,-6-2 0,1 2-697,-4-3 0,4 1-470,-2-5 0,0 4-3763,1 1 4745,0-1 0,-2-8 0,0-2 0</inkml:trace>
  <inkml:trace contextRef="#ctx0" brushRef="#br1">9488 12215 8250,'1'-18'634,"3"0"1,-1 5 902,8-1 1,3 2-206,11 2 1,2-1 687,5 0 1,6 2-965,4 2 0,1-1-657,3 4 0,2-3 123,2 3 1,-4-3-673,-3 4 1,-7-1-618,-7 4 1,0 0-222,-4 0 1,-9 5-2859,-5 2 3846,-7 7 0,0 3 0,-4 4 0</inkml:trace>
  <inkml:trace contextRef="#ctx0" brushRef="#br1">10583 11906 8220,'0'-10'35,"0"-1"169,0 0 0,0 1 46,0-1 0,4 0 14,-1 1 1,2 0 364,-1 3 0,-3 1 439,2 3-763,3 2 0,0-4 167,5 5-220,0 0 0,0 1 38,4 3 0,-2 3-42,4 7 1,-3-1-49,4 5 1,0 4 63,3 6 0,2 0-203,1 0 0,-1 4 24,2 3 1,-2 7-321,2 0 0,-6 2 363,2 6 1,-3 3-31,0 4 1,-12-27 0,0 1-97,-2-1 1,-1 0-1,-1 28 66,2-1 0,-8-3 191,-3 0 1,-7 0-79,-4 3 0,-2-8-57,-1 1 0,-4-6 76,0-5 1,-1-2 52,1-6 1,3-3-25,-3-4 0,6-6 28,1-4 0,9-2-318,-2-1 137,8-5-1407,-2 3 1,10-6 903,2 4 0,2-5 427,2 2 0,0 2 0,-1-1 0</inkml:trace>
  <inkml:trace contextRef="#ctx0" brushRef="#br1">2627 12225 8072,'-16'-27'384,"4"2"198,5 8 1,3-2-154,-3 5 0,4 1 210,-5 6-177,1 2 1,-7 6-230,0 3 0,-4 6-38,4 8 1,-5 7 110,1 3 1,2 8-2,-2 3 1,0 3-27,-3 4 0,3-2-203,1 2 1,3 4 33,-4 3 0,8 0-349,0 4 0,6 2 169,2-29 0,1 0 0,1 29 96,1-28 0,1-1 0,9 24-106,7-1 1,6-8 18,5-6 1,6-5 143,4 2 1,3-11-91,0-4 0,4-3 72,0 0 1,3 0-1035,-7-3 1,2 0 968,-9-1 0,0-1 0,-7 5 0,-5 1 0,-8 1 0,-6 1 0</inkml:trace>
  <inkml:trace contextRef="#ctx0" brushRef="#br1">638 12608 8209,'11'-26'-391,"-1"4"0,5-8 1037,-1 6 1,0-8-157,-3 3 0,-2 1 21,-2 7 0,-2-1-80,-5 1 0,-1 0 19,-3 0 1,-3 4-218,-7 3 0,-6 6-119,-5 0 0,-5 6 133,2-1 1,-3 4-1,-1 6 1,-1 2 30,-2 13 1,2-4-32,-3 7 1,4 1-805,4-1 0,2 0 186,5-4 1,4 1-310,3-1 427,7-5 0,8 0 208,10-6 0,4-3 33,6 1 0,7-6 6,4 1 1,5 2-143,9-1 1,3 4-154,4-1 1,0 3 107,0 0 1,1 3 168,-1 5 0,-6 0-1,-4 7 0,-8 2-23,-10 1 1,-6 8 22,-12 3 0,-5-2 137,-9 2 0,-9-1 235,-13 1 0,-6 1 95,-4-4 0,1-5-60,-1-7 1,0-1 248,-4-2 1,4-4-309,0-3 1,6-3-223,1-4 1,10-4 383,8-6 1,2-8-397,1-7 1,5-7-39,3-3 0,6-4-388,5-3 0,6-3-583,3-5 1,5 2 496,3 2 1,-2-1-666,6 4 1,-1 1 182,4 3 1,-4 6 43,1 5 1,-5 9 80,5 8 780,-6 8 0,3 4 0,-4 3 0,-1-3 0</inkml:trace>
  <inkml:trace contextRef="#ctx0" brushRef="#br1">1064 12928 10770,'7'3'1706,"0"1"1,-4 4-1353,4-1 1,-1 6-261,1 1 1,2 2-226,-6-2 0,4-1-254,-3 5 1,3-4-565,-3 4 0,-1-4 949,-3 3 0,0 1 0,0 4 0</inkml:trace>
  <inkml:trace contextRef="#ctx0" brushRef="#br1">1170 12502 8275,'-15'-25'0,"8"6"431,-1-9-407,6 9 0,7 4-132,2 4 1,-1 5 3,1 3 0,-4 3 104,5 3 0,-1 8 0,3 5 0</inkml:trace>
  <inkml:trace contextRef="#ctx0" brushRef="#br1">1372 12938 8290,'-11'-4'0,"1"2"2211,-1-1-1216,5-3-1035,2 5 40,4-4 1,5 4-283,6-3 0,0 2-40,3-5 1,2 0-387,2-4 1,1-1 460,-1-2 0,1 2 174,-5-2 0,4-1 520,-4 1 0,0-1 128,-3 5 1,-5 3 1571,-3 0-1594,3 4 1,0 3 77,5 7 1,-4 9-268,0 5 0,0 6-131,3 9 1,1 1-166,0 6 1,-4 0-74,0-1 1,-1 5-181,1 3 0,-2 6-20,-5 0 0,-2 0-189,-1-6 0,-9 0 172,-9-3 1,-5-6 1,-6-6 1,-4-6 85,1-4 0,-5-3-181,1-1 1,-1-9-414,1-5 0,2-4 280,5-3 0,5-5 448,2-2 0,-1 0 0,1-4 0,2-4 0,0-4 0</inkml:trace>
  <inkml:trace contextRef="#ctx0" brushRef="#br1">1776 12843 8133,'0'-22'713,"0"1"1,6 8-249,5 2 1,-1 9-199,5 2 0,-4 8 50,0 6 1,0 9 109,-1-2 0,1 8-218,0-1 0,-4-1-92,0 2 1,-5-1-392,2 4 0,-3-4 272,-1 1 0,-4-6-319,1 2 0,-5-7-159,0-4 339,4-7 0,-5-5-22,6-9 0,1-4-50,5-11 1,3-4 94,5-2 1,4-6 216,3-2 1,2 2 31,1 5 1,0 3-80,1 5 0,-1 5 85,0 1 1,-4 8-78,-3 4 0,-2 4 8,-2 6 0,-4 6 24,-2 12 0,-3 1 21,-1 2 1,-5 2-101,-2-5 1,-2 4-14,-2 0 0,-1-5-195,-2-2 0,2-3-44,-2-9 181,2 3 1,6-13 6,3 0 1,3-9-18,3-9 1,4-3 90,8-4 0,1-2 169,5-5 1,4 0-57,0 0 0,5 5 162,-2 2 0,-2 4 109,-1 3 1,-3 7-94,0 8 0,-6 4 269,-2 6 0,-3 10-117,-4 11 1,1 3 34,-4 1 1,-1 0-430,-3-1 1,-3 1-317,-1 0 0,-8 0 350,2 0-106,-3 0 0,-3 0 0,0 0 0</inkml:trace>
  <inkml:trace contextRef="#ctx0" brushRef="#br1">11753 12481 8046,'-10'0'947,"-2"-1"-530,-2-3 0,7 2-238,0-5 246,-1 4 1,8-5 178,0 4 0,6-3-302,9 4 1,2-5-96,8 0 1,2 3-133,5-3 0,-3 5-195,-1-4 0,0 3-89,4-3 1,-1 5 209,-3-2 1,-2 3-1021,-4 1 1,-6 6 439,-2 5 0,-8 2-355,-6 8 0,-9-1 440,-9 8 0,-8 1 357,-6 3 1,-3 0-10,-4-1 1,1-2 550,2-1 1,7-4 120,-3 1 0,8-8-1,3-2 463,4-4 1,14-5-191,6-2 1,9-6-49,13-2 1,3-8-497,8 2 0,-2-5-334,5 1 1,4 2 33,3-2 1,-1 0-1194,-6 3 1239,2-2 0,-5 10 0,1-5 0,-4-1 0,-2 5 0,-2 1 0</inkml:trace>
  <inkml:trace contextRef="#ctx0" brushRef="#br1">13540 11672 8244,'-21'-27'420,"-1"2"53,-3 7 0,2 4-22,-2 7 0,-2 2 334,-1 5 0,-8 9-169,-3 1 0,-2 8-190,-1 0 1,4 5-420,2 2 1,4 4-109,4-5 0,7 1-150,7-3 1,6-1 163,5 0 0,11 0-88,6 1 0,11-6 4,7-2 1,6 2-204,8-2 0,0 1-94,7 0 0,-7 1 332,4 5 1,-5 1 561,-3-1 0,-4 0-114,-2 0 1,-13 2 112,-5 2 1,-12-3 148,-10 3 0,-11-1 458,-13 1 1,-9-3-501,-5 3 1,-6-3-464,-5 0 0,-1-1-317,25-10 0,1-1 0,-22 7 179,1-3 1,5-3-1062,5-4 1,7-3 9,7-4 209,8 0 0,7-4 30,10-3 881,10-8 0,6 8 0,5-2 0</inkml:trace>
  <inkml:trace contextRef="#ctx0" brushRef="#br1">13668 12162 8306,'5'-11'1727,"-4"0"-542,2 1 9,3 4-356,0 1 1,4 13 343,-3 3 0,-1 7-631,-3-1 0,-2 8-126,3 4 0,-3-2-498,-1 1 1,0 1-381,0 2 1,0 5-1162,0-1 1,-3-3 954,-1-3 1,-3-7-802,3-1 1,-4-2 1459,1-8 0,-2-3 0,-2-8 0</inkml:trace>
  <inkml:trace contextRef="#ctx0" brushRef="#br1">13891 11864 8236,'0'-11'0,"4"0"-278,-1 1-620,6 4 898,-8 1 0,4 15 0,-5 1 0</inkml:trace>
  <inkml:trace contextRef="#ctx0" brushRef="#br1">14274 12162 8169,'5'-17'-417,"-3"1"1097,5 1 1,-4 4-181,0-4 0,2 3 1506,-1 2-777,-1 4-707,-3-4 1,-5 9-277,-2-2 0,-7 6-272,-4 4 0,1 6-104,-5 2 1,3 4-201,-5-2 1,0 3 181,-1 2 0,3 2-190,-3 1 1,2 4-696,2-5 1,5-2 375,1-5 1,5-2-439,3 2 840,2-8 0,7 0 296,5-9 1,5-5-179,10-2 0,-1-6 79,0-1 0,0-5 93,1 1 1,2-3 283,1-4 0,0 3-196,-4-3 1,1 3 115,-1 0 1,-3 1 588,-1 0 1,-5 4 179,-1 3-49,-5 7-707,-6 2 1,0 6-143,0 3 0,0 7 55,0 6 0,0 1-205,0 3 0,1-2-101,2 6 0,0-1 112,4 1 0,-1-1 90,1 8 0,1-2 24,-4 5 1,-1 4 28,-3 4 0,-4 1 19,-4 5 0,-7 0-281,-6 0 0,-5 2 393,-6-5 0,-5 0-113,-2-3 0,1-5-122,-1-3 1,-3-7 129,-4-7 0,0-1-259,3-6 1,5-4 32,3-7 1,3-3-172,4-3 0,3-5-166,7-6 0,4 0-484,7-7 1,2 1 262,5-9 644,10 1 0,-8-4 0,7 0 0</inkml:trace>
  <inkml:trace contextRef="#ctx0" brushRef="#br1">14412 12236 8105,'0'-16'1268,"5"0"-634,2 6-571,3 4 1,0 2 344,1 8 0,-4 7 613,0 11 0,-3 0-854,3 7 1,-5-1-576,2 4 0,-3-1-573,-1-3 1,0-2 528,0-5 1,-1 3-396,-3-3 607,-2-2 1,-4-13 94,-1-2 0,5-9 33,3-6 0,3-5 315,3-9 0,4-2 32,7-5 1,3 1 302,4 3 1,0-2 28,1 5 1,3 4-167,-1 3 0,5 6-135,-4 2 0,-1 4-56,-2 6 0,-6 9-148,-2 5 1,-3 5 17,-4 3 0,-3 2-208,-8 1 0,-2 4 31,-4-4 1,-1-2-120,0-5 0,-3-3-69,0-4 145,0-5 204,3-1 0,5-15-19,3-4 1,7-5 143,7-2 0,6-5-65,7-3 0,4 3 216,3 1 1,1 1-107,0 2 0,3 0 120,-4 8 1,4 4-54,-7 7 0,-5 4-89,-2 6 1,-7 1-263,0 10 0,-7 3-267,-3 4 0,-3 3-487,-1-3 0,-1 5-180,-3-2 1,-2-2 983,-4-1 0,-1-2 0,0-2 0</inkml:trace>
  <inkml:trace contextRef="#ctx0" brushRef="#br1">15817 11438 8146,'0'-11'752,"0"1"-488,0-1 1,-2 5 745,-1 3 1,0 6-396,-4 4 1,0 9-81,-3 5 1,-6 6-120,-2 9 1,1 3-154,-5 7 1,5 0-431,-5 7 0,1-1 203,12-22 0,0 0 0,2 0 1,-1 1 136,1 1 0,0 0 0,-4 27 72,4-3 1,2-2-7,5-5 1,6 0-142,5-3 1,1-7 314,6 0 1,-1-6-109,5-5 1,2 0-45,1-4 1,-1-6-67,-6 0 1,2-9-62,-3-2 1,-1-4-98,-2 0 0,-1-2 28,1-1 0,-6 0-3756,3 0 2355,-3 0 1336,3 0 0,-5 0 0,-1 0 0</inkml:trace>
  <inkml:trace contextRef="#ctx0" brushRef="#br1">16582 11970 8305,'-6'-21'0,"-2"0"-85,5-1 1,0 1-182,7 0 1,2 1 667,4 2 1,2-1 729,2 5 1,4 0-597,7 3 0,-3 1-245,3 3 1,2 3-67,2 4 0,0 0-40,0 0 0,0 6 0,-4 4 0,-1 6 30,-7 5 0,-1 1-33,-6 3 1,-4 4-105,-2 6 1,-8 3 68,-3 4 1,-11 6-338,-3 1 0,-8 3 154,13-25 1,0 0-1,-4 1 1,0 0-117,-3 1 1,-1-1-1,1 2 1,0-1 61,2-2 0,0-1 0,-17 20 74,3-10 1,1-5 177,3-7 198,3 1-113,7-18 1,12 2-119,9-13 1,9-3-147,9-7 1,3 2 93,4-2 1,2 2 370,5 1 0,0 1-392,0-1 1,-1 0-167,-3 1 1,3 3 84,-3 0 1,2 4-20,-2 0 1,-3 2-563,-8 1 1,2 0 246,-4 0 1,-1 0-1220,-4 0 0,1 1 1578,0 2 0,-1 3 0,1 5 0</inkml:trace>
  <inkml:trace contextRef="#ctx0" brushRef="#br1">17582 12321 8377,'-10'-6'-15,"-1"-3"1,0 6 69,1-4 1,-1 4 623,0-4 301,1 4-410,-1-6 1,4 8 285,0-3-575,5-2 0,-2 5 61,8-2 1,1 1 190,6 2 0,3-3-195,0-1 0,7 0-69,0 0 0,1 2-52,7-5 0,-1 3 17,4-3 0,0 3-173,0-3 0,0 4 129,0-4 0,1 3-423,2-3 1,-2 3 36,3-3 0,-8 5-121,-3-2 0,-4 3-702,-3 1-53,-3 0 1,-9 1 177,-2 3 1,-9 2-377,-6 5 1,-5-4-222,-9 0 1491,-2 0 0,-10-1 0,-1-2 0</inkml:trace>
  <inkml:trace contextRef="#ctx0" brushRef="#br1">17657 12066 8377,'-4'-16'196,"1"-1"0,-1 1 29,4 2 2026,0 2-855,5 2-940,1 4 1,4 2-63,1 8 1,-4 2 170,0 4 1,-1 5-76,1-1 1,3 5 171,-3-2 0,-1 8-397,1 4 0,-1-2-1,1 1 1,1 1-258,-5 2 0,5-2 5,-5-1 1,4-1-10,-3 2 1,4 0-158,-1-4 1,-1 0-565,1-4 1,0-4 149,4-3 1,-1-2-521,1-2 1,4-2-706,3-1 1,2-1 267,2 1 1525,-1-3 0,5 1 0,1 1 0</inkml:trace>
  <inkml:trace contextRef="#ctx0" brushRef="#br1">18922 12002 8299,'0'-21'-358,"0"3"-46,0 0 1,0 1 1116,0-5 1,0 0-167,0-3 1,0 2-14,0-1 0,4 5-159,-1 1 1,5 5 227,-5-1-188,5 7-290,-2 2 0,4 14 135,-3 6 1,-2 7-17,-5 3 1,0 9 87,0 2 1,-2 4-61,-1 2 1,-3 2-436,-5 2 1,1-2 175,-1 2 1,0-2-31,1-2 0,0 0-61,3-3 1,-1-4-266,4-6 0,1 0-674,3-4-9,0 0 0,6-10-1691,4-4 2717,6-5 0,5-1 0,0 0 0</inkml:trace>
  <inkml:trace contextRef="#ctx0" brushRef="#br1">19284 12204 8436,'-6'-16'0,"1"0"286,5 6 0,0 3 435,0-1 1,2 6 1053,1-1 0,-1 1-1614,6 2 0,-1 2-984,3 1 0,-3 3-159,0 5 1,1-1 214,2 1 767,1-5 0,-1 8 0,1-2 0</inkml:trace>
  <inkml:trace contextRef="#ctx0" brushRef="#br1">19486 11832 8456,'5'-38'74,"2"2"4,7 8 1,4 3 381,7 8 1,3 6 948,7 7 1,3 0-850,5 0 0,-5 6-246,-3 9 1,-7 4-226,-3 7 0,-7 3 110,-4-1 1,-7 7-333,-3 1 1,-9 1 62,-6 6 0,-9-1-21,-8 1 1,-3 1-87,-1-4 1,-3-1 116,-1-3 0,1 2 147,3-2 0,5-2 139,2-9 0,7-1 283,4-2-388,7 2 1,13-9-184,12-1 1,8-4 129,9-6 0,8 0-792,6 0 0,0-5-280,0-2 0,1 1-165,3-1 1,-2 1 461,-5-1 0,-6-2 707,-11 2 0,-3 0 0,-7-2 0,-5 1 0,-5 1 0</inkml:trace>
  <inkml:trace contextRef="#ctx0" brushRef="#br1">20082 11906 8290,'0'-16'0,"-4"0"640,1 6-448,-1-1 0,5 5 774,3 3 1,2 7-277,4 7 0,5 4-203,-1 7 0,5 4-126,-2 2 0,3 3-15,2 1 1,3 3-149,-1 1 1,1 0-116,-4 0 1,-4-4 73,-3 0 0,-3-2 99,-4-5 0,-2-4-223,-5-3 0,-6-8-72,-5 0 0,-4-3-144,-7 0 1,1-2-505,0-5 0,-4 0-2098,0 0 2785,0 0 0,-1 0 0,-1 0 0</inkml:trace>
  <inkml:trace contextRef="#ctx0" brushRef="#br1">20124 11885 8418,'-6'-26'1100,"2"7"-825,4-2 0,4 5 1518,3-1 1,9 4-749,5-2 0,6 8-397,9 4 0,-1-2-241,8 2 0,-2-1-76,9 4 1,-7 0-226,0 0 1,-6 0-228,-9 0 1,-2 0-916,-5 0 1,-4 4 725,-3-1 1,-7 5-1817,-3-1 0,-3 4 2126,-1 3 0,-14 3 0,-4 4 0</inkml:trace>
  <inkml:trace contextRef="#ctx0" brushRef="#br1">20837 11651 8444,'1'-10'816,"3"3"-477,-3-2 1,7 7 404,-4-6 0,0 5 17,0-4 0,-2 4 1193,5 0-1318,-4 2 1,6 1-127,-2 0 1,-1 1-244,1 2 0,0 8-119,4 7 0,-4 3-80,0 4 1,-1 8 134,1 10 1,-2 4-486,-5 6 1,0 7 233,0 1 1,0-29-1,-1-1-55,-3 26 0,-1-1 171,-2-7 0,-2 1 196,2-7 0,-4-7-86,-3-7 0,2-10 208,-2-2 0,2-1-212,2-6 1,2 0 56,1-7 1,4-1-798,-4 1-679,4-2-2382,-1-1 2502,4 0 1,4 0-1774,3 0 2898,3 0 0,1-4 0,-1-2 0</inkml:trace>
  <inkml:trace contextRef="#ctx0" brushRef="#br1">21294 12140 8390,'-6'-4'1040,"2"-2"-566,4-5 1,0 4 299,0 0 1,4 5-252,3-2 1,8 3-59,2 1 0,3 0-232,2 0 0,0 0-17,3 0 0,-1 0-125,4 0 0,-3 0-239,3 0 0,-4 0-901,1 0 0,-8 1 514,-2 3 1,-5 3-2290,-3 7 2824,-2-2 0,-14 8 0,-3-4 0</inkml:trace>
  <inkml:trace contextRef="#ctx0" brushRef="#br1">21284 12353 8390,'-17'0'855,"3"0"0,2 0 365,1 0 36,6 0 0,1-3-401,8-1 1,7-3-63,11 3 0,1-4-258,9 1 1,-2 1-188,5-1 1,-5 5-619,-2-2 0,0 3-690,4 1 1,-4 0 959,-4 0 0,-1 5 0,-2 1 0</inkml:trace>
  <inkml:trace contextRef="#ctx0" brushRef="#br1">22252 11928 8294,'10'-22'0,"2"1"320,2 0 0,-2 3 69,2 0 1,0 5 232,-3-1 0,2 2 179,-6 2-313,-2-1 0,-2 1-286,-6 3 0,-8-1-162,-6 5 1,-5-1-45,-3 4 0,-5 5 220,-6 2 0,-3 3-458,4 5 0,-1-2-49,4 4 1,2 1-193,1 3 0,4 1 190,8-1 0,6 0-83,8 1 1,4-4 133,6 4 1,9-7 107,13 6 1,6-3 170,4 0 1,6 2-316,1-2 1,0 2 576,-3 1 1,-6 0 169,-6 1 0,-5-1 191,-8 0 1,-7-1-120,-8-2 0,-11 1 151,-6-5 0,-14 4-221,-8-4 0,-4 1-191,-3 0 1,1-5-374,-1 1 1,4 0 145,0-4 0,6-3-732,1 0 1,6-3-131,9-1 0,2-5-515,8-2 1,4-2 584,6-2 0,8 0 739,7 1 0,11-6 0,4 0 0</inkml:trace>
  <inkml:trace contextRef="#ctx0" brushRef="#br1">22475 12279 8308,'0'-7'2615,"0"-1"-1287,0 6-651,5 7 0,-4 2-767,2 7 45,3 3 0,-4-2 34,1 3 1,2 2-141,-2-2 0,4-2-849,-3 2 1000,0 0 0,-4 3 0,0 0 0</inkml:trace>
  <inkml:trace contextRef="#ctx0" brushRef="#br1">22613 11970 8383,'0'-16'-119,"0"-3"-157,0 4 1,5 2 1353,2 6-694,-2-2 1,4 8-351,-2-3 0,3 9-863,0 6 829,1 4 0,0 6 0,-1 0 0</inkml:trace>
  <inkml:trace contextRef="#ctx0" brushRef="#br1">22709 12374 8235,'-21'-10'1117,"4"4"-514,2-4-480,4 9 2287,5-4-1532,2 5 1,5 0-965,2 0 35,8 0 1,5 0-441,6 0 1,-1-3-748,0-1 0,1 1 356,-1 3 0,0-4 389,0 1 1,-1-4 737,-2 3 0,1 1-250,-5 3 597,0 0-138,-8 0 0,-1 4 587,-5 3 0,0 8-514,0 2 0,-3 8-34,-1 4 1,-3 5-410,3 1 1,-4 7-399,1 0 1,-2 5-300,-2 7 1,-1-1 390,-2 0 0,1-6 64,-5-4 0,-1-6 6,-6-9 1,2-3 228,-6-7 0,1-4-196,-4-7 0,0-2 15,0-5 0,0-2-293,1-1 1,2-3-391,1-5 787,9 1 0,-6-2 0,10 0 0,2 1 0,3 3 0</inkml:trace>
  <inkml:trace contextRef="#ctx0" brushRef="#br1">23390 12055 8465,'0'-10'-333,"0"-2"-82,0-2 0,0 2 643,0-2 1,0-2 592,0 2 0,3 0-243,1 3 1,3 1-213,-4-1 1,5 0-8,-5 1 1,4-1-70,-3 0 0,3 4 221,-4 0 1,1 4 71,-4-4-460,5 4 1,-4 0 94,2 6 0,-6 4-162,-4 7 1,-7 7-90,-4 3 1,-2 6 62,-2-2 0,1 8-32,0 3 1,0 2-192,-1 2 0,1 4 9,0 3 1,2 0 77,5 0 1,1 0-109,9-8 0,10 2 116,8-8 0,11-9-111,7-6 1,5-8-416,5-2 0,2-2 231,2-5 1,-3-1-308,-1-3 1,-4-1 7,-6-3 692,0-1 0,-5-5 0,-2 1 0,-3-2 0,-1-2 0</inkml:trace>
  <inkml:trace contextRef="#ctx0" brushRef="#br1">23677 12023 8516,'0'-27'49,"1"1"-55,3 5 0,3 1 557,7 2 0,-1 6 1180,5 5 1,4 5-1208,6-2 1,0 5-321,0 6 0,0 2-417,4 8 0,-1 1 208,-3 3 0,-6 4-930,-8 0 0,-4 3 556,-2-3 0,-5 4-266,-6-4 1,-9-1 348,-10-2 1,-4-2 190,-5-3 0,0 1 8,2-7 0,0 1 296,4-9 0,5 1 1147,6-4-951,2 0 0,7 3-68,5 1 1,11 4-45,10-1 1,5 4-382,6 3 0,1-1 144,3 5 1,-3-1 136,2 5 0,-8-1-23,-5 0 1,-7-3 168,-8 0 1,-8-5 259,-10 1 1,-10-2-200,-11-2 0,-5 0-193,-5-3 0,-1 1-296,1-4 0,0 3-627,3-4 0,3 1-33,4-4 0,6 1-2093,5 3 2852,4-3 0,6 4 0,1-5 0</inkml:trace>
  <inkml:trace contextRef="#ctx0" brushRef="#br1">24081 12428 8340,'-11'-5'0,"6"-1"790,1-5-788,3 1 0,2 0 1841,3 3 0,1 2-919,6 5 1,1 4-629,2 0 0,-1 7-883,5 0 1,-5 2 586,1-2 0,-2 4 0,-2 2 0</inkml:trace>
  <inkml:trace contextRef="#ctx0" brushRef="#br1">24411 12076 8557,'-5'-15'0,"-1"0"0,-4-3 0,-1 7 2998,0 8-1920,1 2 0,-5 7-801,1 4 0,0 6-59,3 5 1,6 1-896,1 3 1,5 2 298,6 5 1,5-3-41,9-1 0,3-3 145,4 3 1,2-4-174,9 1 1,-1-6 137,1-2 0,-4-4 582,-6 2 1,-5-4 1101,-6 0 0,-7-4-678,-8 0 0,-16-3 297,-8 3 0,-9-4-450,-5 4 1,-3-3-581,-4 3 1,-1-1-307,1 1 0,4 1-687,2-4 0,8 3 1028,3-3 0,7-1 0,3-3 0</inkml:trace>
  <inkml:trace contextRef="#ctx0" brushRef="#br1">24187 12045 8528,'-5'-17'1925,"0"-2"-1063,5 5 1,6 0 347,4 3 1,10 5-567,9 3 0,7 1 8,7 2 0,5 2-586,9 1 0,-2 0-549,1 4 0,-4-1-84,-6 1 1,-2 1 424,-12-5 1,-2 5-2861,-9-5 3002,-5 5 0,-5-6 0,-6 2 0</inkml:trace>
  <inkml:trace contextRef="#ctx0" brushRef="#br1">24943 11917 8304,'0'-17'0,"0"-3"2052,4 13 0,-1 7-1067,4 14 1,-4 10 502,4 4 1,-3 8-782,3 3 1,-5 7-602,2 4 1,-3 5-403,-1 2 0,0-26 0,0-1 165,0 31 0,-2-31 0,-1 1-1496,1-1 1,-3 0 1626,-9 28 0,-2-4 0,-6-1 0</inkml:trace>
  <inkml:trace contextRef="#ctx0" brushRef="#br1">24145 12704 8304,'11'0'0,"-2"-1"0,-2-2 20,3 1 63,-9-2 669,3 4-182,-4-5 0,0 3-237,0-6 0,2 5 181,1-4 1817,-2 4-1498,4-6 1,-4 7 1019,3-5-556,-3 4-969,4-2 0,-4 5 187,2 0-258,-1 0 0,2 5 32,-4 2 0,0-1-32,0 1 0,-3 0 0,-1 4 0,-3-4 32,4 0 1,-6-1 224,2 1-3004,3 3-86,-6-9 0,8 4 1016,-5-5 1431,4 0 1,-1-2 202,4-1 0,1 0 274,2-4 0,0 4-105,4-4 0,-4 4 64,4 0 0,-3 2-193,3 1-79,-5 0 173,3 0 1,-5 1 7,0 2 87,0 3 0,-1 5-182,-3 0-1,-2-2-37,-4-2 54,-1 3 1,1-6 189,-1 3-87,5-2-123,-3-5 0,7-5-131,-1-2 1,6-1 91,4 1 0,3-3-1864,1 3 1786,-6 3 0,5-1 0,-4 5 0</inkml:trace>
  <inkml:trace contextRef="#ctx0" brushRef="#br1">24836 13162 8304,'11'-6'230,"-4"-4"194,0 3 0,1 1-12,7-1 1,-2 0 192,4-3 0,0 2-263,1 1 1,2 4-70,-3-4 0,2 4-165,-1 0-1062,-3 2-384,-4 5 0,-5 2 923,-3 5 1,-6 1 30,-4 2 0,-7-2 101,-4 2 0,-2-2 140,-1-2 1,-1 1 894,1 0 1,4-2-422,3-2 0,2 2 1803,2-6-1458,4 1 0,2-4-109,8 0 1,8-4-812,9 1 0,5-2-775,6 1 0,0 3 1019,0-2 0,-10 6 0,-2 3 0</inkml:trace>
  <inkml:trace contextRef="#ctx0" brushRef="#br1">1883 14588 8339,'6'-17'-7,"-2"0"198,-4 3 1,4 2 179,-1-2 0,1-1 150,-4 1-36,0 0 1,-5 4-146,-2 3 0,-2 2-85,-2 5 0,-4 0-45,-3 0 0,-3 5-134,-4 2 0,2 3 135,-1 0 0,1 4-1,2 1 0,0 2-264,-1-3 0,6 1 12,2-5 1,3 1-120,4 0 0,-1-4-13,4 0 1,0-4-66,4 4 0,5-4 145,2 0 0,6 2-100,1-1 0,7 3 116,0-4 0,1 5-113,7 0 1,-1 1-41,4 2 0,-1-1 137,-3 1 0,2 4-45,-6 3 0,5 2 129,-4 1 0,-5 1 152,-6-1 1,-7 4-50,-4 0 1,-3-1 182,-3-2 1,-4-2-15,-7-2 0,-3 1 308,-4-5 1,-4 1-124,0-1 0,0-5-112,4 1 0,0-6-365,0-1 1,3-2-64,0-1 1,5-1-275,-1-2 1,2-4 105,1-8 1,1 2-88,-1-4 0,2 0-130,2-1 1,2-2-310,5 3 1,0 1-1085,0 2 1871,0 2 0,9-3 0,3-2 0</inkml:trace>
  <inkml:trace contextRef="#ctx0" brushRef="#br1">2244 14939 8158,'0'-11'824,"-4"0"1029,-4 1-1219,4 4-1,-6 1-183,9 5 0,-4 1-140,5 3 0,0 3-679,0 7 1,4-2 133,-1 2 1,5 3-30,-5 0 1,2 0-124,-2 1 1,-1-2-510,1 2 1,-1 1 895,2-5 0,-3 5 0,4-2 0</inkml:trace>
  <inkml:trace contextRef="#ctx0" brushRef="#br1">2266 14588 8265,'-5'-23'0,"0"-2"0,-2 8 0,-1 1 1492,4 2-339,1 2-624,3 6-869,0 2 0,1 5 340,2 2 0,3 8 0,5 5 0</inkml:trace>
  <inkml:trace contextRef="#ctx0" brushRef="#br1">2606 14854 8129,'1'-12'-34,"3"-2"1,-3 2 429,2-2 1,2 1 581,-1-2 1,-1 4-417,-3-4 0,0 4-162,0 0 0,0 0 817,0 1-713,0-1 1,-5 1-92,-2 3 1,-2 3-191,-2 4 0,1 0-95,-1 0 1,0 2-18,1 5 0,-2 1-228,-2 10 0,2 0-48,-2 3 1,2 2 154,1 1 1,2 0-996,2 4 1,1 1 206,2 3 1,3-5-105,-2-2 1,3-3 516,3 0 0,4-7 199,7-4 0,-1-6 130,5-5 1,0-1-134,3-2 0,-3-8 541,0-7 1,-2-3-244,2-4 0,1-2 626,-5-5 0,0 4-102,-3-1 1,-2 6 124,-2-2 0,-1 6 235,-2 1 127,-3 5-1078,4 3 1,-9 11 46,1 9 1,-1 6-248,4 5 0,0 5 163,0 2 0,5 8-228,2 3 1,-1 0-18,1 4 0,0-2-174,4 9 0,-6 0 241,-1 7 1,-3-2-6,-1 1 1,-2-6-141,-5-4 1,-5-3 93,-9-4 0,-2-7 96,-2-8 1,2-7-21,-6-6 1,6-6-156,-2-5 1,4-5-81,3-6 0,3-4-332,4-7 0,1 1 715,3 0 0,3-1 0,4 1 0</inkml:trace>
  <inkml:trace contextRef="#ctx0" brushRef="#br1">2968 14768 8238,'0'-10'445,"0"-1"-311,0 1 0,1-1 986,2 0 1,0 2-274,4 2 1,-4-2-62,4 6 1,0-1-294,4 4 1,-1 3-20,-3 4 1,2 5-194,-2 9 1,1 1-32,0 3 1,0-1-1,-5 4 1,2-1 31,-1 2 0,-3 0-32,2-4 0,-1 0 0,-2-4 1,0-4 313,0-3-3527,0-2 0,0-7 1541,0-5 1,0-10 1270,0-8 1,0-2 36,0-1 0,3-5 459,1-2 1,4-2-154,-1 2 1,2-2 115,2 5 1,1 2-99,2 5 1,-1 0-74,5 8 1,-2 1-170,2 9 1,1 6-305,-5 5 0,0 5-51,-3 9 0,-1 2 185,-3 5 0,-3 4-255,-4-1 0,0-1 83,0-5 1,-1 0-17,-2-4 1,-2-5 185,-2-5 0,-3-8 240,3-4 0,1-4 40,-1-6 0,5-6 284,-2-12 0,4-2 599,4-5 1,2-1-475,4-3 0,6 3 357,2-2 0,3-2-215,4 2 1,1 4-157,2 6 1,2 7-280,-6 4 0,5 7-222,-4 4 0,-2 11 144,-5 6 1,-4 6 74,-7 5 0,1 2-801,-4 5 1,0 0 350,-4 0 0,-2 0-672,-1 0 0,-1 0 933,-6 0 0,1 0 0,-6-1 0</inkml:trace>
  <inkml:trace contextRef="#ctx0" brushRef="#br1">3893 14343 8136,'1'-14'151,"3"-1"0,-3 0 741,2 1-316,3 2 1,-4-3 1275,1 4-561,-2 5-416,-1 1-204,-4 15 0,-2 2-199,-5 9 0,4 5 233,0 2 0,0 4-115,-4 4 0,4 6 40,0 8 0,5 2-723,-2 1 1,3 2-28,1 1 1,6-1 116,4 1 1,7-7 183,8-7 0,3-8-259,8-10 1,1-7-412,6-6 0,-4-7-559,0-7 1,-1-3-257,1-5 1,-4 1 1303,-6-1 0,0 1 0,-4 1 0,-1-2 0,-2-2 0</inkml:trace>
  <inkml:trace contextRef="#ctx0" brushRef="#br1">4361 14460 8076,'0'-37'757,"1"5"204,3 0 0,2 6-247,4 9 452,6 1-703,0 6 1,5 0 250,1 3-545,4 2 52,1 5 1,0 2-44,-2 1-114,-3 8 1,-5 2-43,-3 4 0,-3 1-251,-4 3 0,-2 5-246,-5 3 0,-5-2 182,-2 1 0,-7 0-480,-4 0 1,-2 2 358,-2-6 1,1 0 283,0-6 0,4-3-164,3-4 347,2-5 0,8-2-96,4-4 1,6-4 186,8-3 1,8-3 93,10-1 1,1 2-77,6 2 1,0 2 159,4 5 1,-2 1-19,-2 3 1,-7 5 67,-7 6 1,-4 2 153,-3-3 1,-9 5 439,-9-1 0,-7 1-280,-11-1 1,-4 2 90,-10-2 1,-3-2-623,-1 2 1,-3-5 54,4 1 0,-4-2-1044,3-1 0,6-6-311,5-1 412,2-3 0,10-1-375,3 0 0,11-5 1108,2-2 0,15-2 0,5-2 0</inkml:trace>
  <inkml:trace contextRef="#ctx0" brushRef="#br1">5010 14662 9440,'0'-11'661,"0"1"1006,0-1-601,0 5 2780,0 1-3110,5 5 0,-3 5-862,5 2 1,-3 6-486,3 1 0,-5 1-826,2-5 0,-3 2 1437,-1 2 0,0-2 0,0 4 0</inkml:trace>
  <inkml:trace contextRef="#ctx0" brushRef="#br1">5329 14311 8179,'-11'-15'0,"4"3"1294,0-2-698,5 2-631,-8 6 1,4 1-163,-4 5 1,0 6 2454,3 5 1,-1 4-1023,4 6 1,-3 1-1397,4-1 0,0 0-196,7 0 0,3 3-354,7-3 1,3 5 575,4-8 0,1 3 75,3-6 0,4 2 192,6-3 1,-2 2 292,3-2 0,-8-2 174,-3 2 0,-7-3-249,-4-4 1,-4 6 519,-3-3 0,-11 3-255,-10-2 0,-7 1-1342,-3 2 1,-7 1-482,-5 3 0,-3-1-2667,4-3 3700,0-2 1,3 3 0,0-4 0</inkml:trace>
  <inkml:trace contextRef="#ctx0" brushRef="#br1">5308 14300 8198,'0'-10'0,"0"-1"0,0-3 1237,0 0 0,1 1-41,2 6 1,8-2 271,7 6 0,3-1-872,4 4 0,2 0-137,5 0 1,1 0-206,2 0 1,-1 0-204,1 0 0,-2 0-804,-1 0 0,-5 0 580,-2 0 1,-4 0-3479,-3 0 3651,-7 5 0,-2 1 0,-3 4 0</inkml:trace>
  <inkml:trace contextRef="#ctx0" brushRef="#br1">5946 14279 8251,'0'-11'514,"0"1"0,0 3 2018,0 0-1165,5 4 1,0 3-656,6 7 0,0 5 393,-1 6 1,5 1-299,-1 9 0,1 2-50,-1 5 1,-5 3-204,1 5 0,-3 0-114,0 3 1,-3 4-208,-8 7 1,-2-8-240,-4 1 0,-6-6-505,-1-5 1,-3-4 414,-2-6 0,5-5-1725,-1-6 0,1-4 125,0-6 1696,1 1 0,1-3 0,-2 5 0</inkml:trace>
  <inkml:trace contextRef="#ctx0" brushRef="#br1">6563 14811 8258,'-5'-11'381,"4"1"1,-4-1 618,5 0 0,5 2 1081,2 2-1410,7-3 0,6 9-127,5-2 0,6-2-69,1 1 1,3-3-246,4 4 0,1-2-154,-4 2 0,4 0-221,-1-4 0,-4 4 191,-3-5 0,-5 6-782,-5-2 1,-2 3-43,-2 1 365,-3 0 413,-9 5 0,-11 1 0,-7 5 0</inkml:trace>
  <inkml:trace contextRef="#ctx0" brushRef="#br1">6690 15098 8077,'5'-9'2507,"2"2"1,7-3-530,4 3 1,7-6-1043,3-1 1,7 0-137,0 3 1,-3 1-955,-4-1 1,-5 1-945,-2 3 1,-4 3 856,-7 4 241,1 0 0,-1 9 0,1 3 0</inkml:trace>
  <inkml:trace contextRef="#ctx0" brushRef="#br1">8126 14268 8302,'-10'11'0,"-1"0"-102,0-1 0,1 1-101,-1 0 1,0-1 497,1 1 1,3 3 446,0 0 0,4 0 512,0-3-827,-3 0 1,6-5 125,0-3 1,5-2-88,5-1 1,6-1-84,1-2 1,3-5-126,2-6 0,0 1-10,3-4 0,-1-1-112,4-3 0,-3-1-165,3 1 1,-3 0-94,3-1 1,-4-2 126,1-1 1,-4-4-10,-3 5 0,-3-5-60,-4 4 1,-5 1 266,-3 2 1,-8 6-196,-5 2 0,-7 3 20,-8 4 0,-2 3-69,-5 8 1,-3 3-178,-1 7 1,0 3-120,0 4 0,2 5-20,-5 2 0,8 3 155,-1 1 1,6 5 32,-2 2 0,9 2-24,1 2 1,10-4 150,5 0 0,7-5 174,7 1 0,4-6 69,7-4 0,7-8 330,3-3 0,11-3-150,-1-4 1,7-2-305,-3-5 1,3-6 105,-3-5 1,5-4 30,-1-6 1,-8-1-537,-3 1 1,-9 3-196,-5 1 0,-7-1-457,-4-3 0,-4 4 729,-3 3 245,-2 7 0,-10 2 0,0 5 0</inkml:trace>
  <inkml:trace contextRef="#ctx0" brushRef="#br1">8850 13555 8166,'0'-16'0,"0"1"0,0 4 646,0 0-335,0-4 0,3 3 618,1-2-568,4 2 1,-2 1 12,4 1 1,2 0-10,2 3 1,-1-1-169,5 4 1,0-3 30,3 4 0,4-1-389,0 4 1,-2 5 201,-5 2 0,-2 4-506,-6 3 1,0 2 267,-3 6 1,-3-1-141,-4 0 1,-9 4-14,-5 0 1,-3 3-95,-4-3 0,2 0 243,-6-4 1,-1-3 259,1 0 1,1-5 171,2 1 0,2-3-133,3-4 0,2-1 289,8-3-196,3-2-90,13-1 0,6-4 53,10-4 1,4 4-28,-5 4 0,6 0-14,-2 0 0,-1 1 78,2 2 1,-6 5 334,2 6 1,-8-2-173,-7 2 0,0 1 367,-7-1 0,-4 2-239,-6-2 1,-7-2-186,-4 2 1,-3-2-215,-4-2 0,2-3-233,-6 0 0,1-1-207,-4 1 1,4-1-566,-1-2 0,6-3-835,-2 3 1,3-3 1756,5-1 0,1 0 0,6 0 0</inkml:trace>
  <inkml:trace contextRef="#ctx0" brushRef="#br1">9403 13790 8191,'-7'-11'1514,"-1"0"0,6 4 865,-1 0-1088,1 5-529,2-8-1000,0 9 0,0 5-136,0 6 1,0 3-423,0-2 1,-1 0 795,-2-1 0,1 6 0,-2 0 0</inkml:trace>
  <inkml:trace contextRef="#ctx0" brushRef="#br1">9552 13407 8380,'-17'-5'0,"-3"0"595,2-2 1,2 2 859,-2 5 0,1 6-1020,0 5 0,1 1-507,6 5 0,3 1 215,-1 3 1,7 1 83,1-1 0,6 0-1086,8 0 0,8 1 400,6-1 0,4-4 195,3-3 1,0 1 372,4-1 1,-5 1 286,1-5 0,-3-3-162,-3 0 0,-1 0 285,-7 4 0,-6 0 749,-12-1 1,-4 1-455,-6 0 0,-5 0-569,-9 4 1,-5-2 19,-3 4 0,-1-4-1546,-2 2 0,0 0 386,0-1 895,5-4 0,1-1 0,4-3 0</inkml:trace>
  <inkml:trace contextRef="#ctx0" brushRef="#br1">9541 13438 8364,'-6'-10'877,"3"-1"0,1 1 767,2-1 1,6 5-570,5 2 0,4 0-201,7 0 0,5 1-366,5 3 1,1-4-87,6 0 1,-4 1-128,4 3 1,-1 0-33,1 0 1,-4 0 15,-6 0 1,-7 0 279,-4 0-165,-10 0-394,2 5 0,-15 1 0,-1 4 0</inkml:trace>
  <inkml:trace contextRef="#ctx0" brushRef="#br1">9381 13907 8359,'5'-11'565,"-4"0"-201,9 1 1,-9 3 64,2-1 1,0 6 95,0-1-454,-1 1 1,3 2 98,-1 0-115,-3 0 0,4 5-5,-5 2 0,0-1-574,0 1 294,-5 0 1,3 3-154,-5-3 0,4-1 438,0-3-146,-3-2 427,5 4 0,-8-6-49,6-3 0,-1 2-44,4-5 0,2 0-62,1-4 1,2 1 24,2-1 0,2 4-44,-2 0 0,-1 1-34,1-1 1,-3 2-142,3 5 128,-5 0 0,3 1 45,-5 3 0,-1 2-95,-3 4 0,0 1-10,-3 0 0,-3-1 26,3 1 0,-2-2-25,-2-2 0,4 2 71,0-6 25,4 1-221,-6-4 0,8-1 73,-3-3 1,4-2-47,4-4 0,-2-1-365,5 0 1,-3 2-1362,3 2 1768,0 2 0,4 5 0,-1 0 0</inkml:trace>
  <inkml:trace contextRef="#ctx0" brushRef="#br1">7882 14939 8333,'-22'-4'130,"1"1"1,0-6 294,0 2 0,0 2-134,4 2 0,-2-2 16,5 2 0,-1-1 295,5 4-342,-1 0 0,4 0 459,0 0-16,5 0-218,-3 0 1,5 1-249,0 3 1,1-2 237,3 5-193,2 0 0,8 0 16,0 1 1,6-6-49,1 1 1,3-1 9,8-2 0,0-2-185,10-1 0,4-1-272,11-6 1,-25 6 0,1-1 228,4-1 1,1-2-1,4 0 1,2 0-349,5-1 1,1 0 0,5 1 0,2-1 271,-15 4 0,1-1 0,0 0 1,1 0-1,0 1 0,0-1-286,2 0 1,0 0-1,1 0 1,-1 1 0,0 0-1,0 0 240,0 1 0,0 1 0,0-1 0,0 1 1,-1-1-1,0 1 30,1-1 0,1 1 0,-2-1 1,-2 1-1,-1-1 0,0 1-189,1-1 0,-1 1 0,1-1 0,15-3 1,1 0 224,-3 0 0,1 0 1,-2-1-1,0 0-95,2 1 0,-1 0 0,-3 1 1,-2 0 104,1-1 1,-1 0 0,0 2 0,0 2 25,-2-1 1,1 1-1,0-1 1,-1 0 122,0-1 1,-2 0 0,-4 1-1,-1 1-11,-2-1 1,-2 1-1,-2 1 1,-2 0 384,-3-2 0,-2 1 0,23 1-313,-9-2 0,-8-1-64,-10 2 1,-5-1 1298,-9 4-1454,-5 0 0,-3 0 508,-6 0 1,-8 5-1351,-7 2 0,-7 4-2681,-3 3 3546,-7 2 0,2 6 0,-4-1 0</inkml:trace>
  <inkml:trace contextRef="#ctx0" brushRef="#br1">8658 15311 8333,'7'-9'-779,"0"2"1,-4-3 724,0 3 0,2-2 763,-2-2 1,1 0-136,-4 1 0,0-1 70,0 0 0,-1 1-190,-3-1 0,3 0 74,-2 1 0,0 3 1017,0 0-531,1 4-102,-2-2-512,-1 5 1,3 6 115,-5 5 1,3 4-125,-3 7 0,3 4-65,-3 2 1,1 3-77,-1 1 0,-1 4 0,4 3 1,-3-1 8,4 1 0,-4-4 16,3 0 0,-3-1-691,4 2 1,-1-8 37,4 0 1,-1-9-199,-3-4 1,3-7-143,-2-1 125,1-5 1,7 2-1087,2-8 1,4 2 751,3-5 1,3 1-2144,4-1 3069,0-3 0,0 0 0,1-7 0</inkml:trace>
  <inkml:trace contextRef="#ctx0" brushRef="#br1">8935 15556 8333,'0'-11'530,"0"1"1,4 0 777,3 3 0,4-2-378,3 1 0,9 3 294,9-3 0,4 3-475,7-3 1,-1-1-227,1 2 0,2 1-640,-3-1 0,-1 3-29,-10-3 1,-3 5 34,-4-2 0,-6 3-569,-4 1-274,-7 0 0,-2 1-201,-5 3 1,-5 2-687,-2 4 0,-7 1 1841,-4 0 0,-6 4 0,-4 2 0</inkml:trace>
  <inkml:trace contextRef="#ctx0" brushRef="#br1">9158 15396 8333,'0'-21'1265,"0"0"-1107,0 4 0,0 2 174,0 4 1162,0 5 279,5 1 0,-3 8-809,5 4 1,-4 1 140,0 10 1,-1 1-91,2 6 0,-3-2-441,3 6 1,-3-1-876,-1 4 1,0-4 281,0 1 0,0-2-249,0 1 1,0-2-283,0-4 0,0-1-787,0 0 1,5-4 74,2-3 1,3-4-554,5-2 0,1-4 669,5-4 1146,5 0 0,2-9 0,3-3 0</inkml:trace>
  <inkml:trace contextRef="#ctx0" brushRef="#br1">9562 15566 8333,'11'-10'528,"0"-1"1,0 2 807,4 2 0,1-6-690,5 2 1,5-3 16,3 0 1,1-2-324,2-2 1,0-3-82,0 0 1,-1 0 80,-3-4 1,-5-1-65,-6 1 0,-5 0-153,-1 4 0,-6 0 39,-9-1 1,-3 6-109,-7 2 1,-3 3 90,-4 4 1,-1 2-169,-3 5 1,1 1 127,-4 3 0,1 5-36,-2 5 0,3 9-225,5-2 1,0 8 72,-1-1 0,6 3-143,2 1 0,3 3-92,4 1 0,2 0-91,5 0 0,5-8 148,2 0 0,11-5 88,3-5 1,11-7 55,0-3 1,7-7-3,0-1 1,2-6-212,2-8 0,-4-2 111,0-1 0,-6-4-140,-1 4 1,-5-2-599,-6 1 1,-4 1-86,-3 3 1,-7 6 1041,-3-3 0,-3 3 0,-1-3 0</inkml:trace>
  <inkml:trace contextRef="#ctx0" brushRef="#br1">10317 14875 8333,'0'-6'0,"-3"-4"2,-1 3 0,1-2 128,3-2 1,0 4 857,0 0 1,1 0-365,3-4 0,1 2-196,6 2 1,4-3-67,3 3 1,2-1 107,2 1 1,2-1-236,1 4 1,4 1 31,-5 3 1,1 1-339,-4 2 1,-4 4 131,-3 8 1,-7 1-231,-3 5 0,-5 4 97,-6 0 1,-2 1-126,-8-1 0,-5-3-21,-3 3 1,1-2-154,2-2 0,5-5 171,-1-1 0,8-7 1,0-1 85,2-5 0,4 2 30,8-8 1,6-2-130,11-4 1,5-1 124,3 1 0,-2 2 104,1 1 1,0 5 89,0-2 0,-2 3 277,-5 1 0,-5 1 45,-6 3 0,-4 2 294,-6 5 1,-5 3 95,-2 0 0,-10 4-312,-5-4 1,-6 1-219,0-1 0,-2-2-100,2 2 0,0-3-432,4-4 1,1 1-181,-2-4 0,8 3-1671,2-3 232,8-1 20,3-3 1,6 0 1842,5 0 0,5 0 0,9 0 0</inkml:trace>
  <inkml:trace contextRef="#ctx0" brushRef="#br1">10785 15077 8333,'17'-11'0,"2"1"975,-5-1-631,0 0 0,-3 4 1300,0 0 1195,-6 5-2455,0-3 0,-6 6-108,-3 3 0,-5 2-758,-5 4 0,-2 1 362,2 0 1,2-1-2964,-2 1 3083,2 0 0,-3 4 0,-1 2 0</inkml:trace>
  <inkml:trace contextRef="#ctx0" brushRef="#br1">11009 14917 8333,'-5'-16'0,"-2"2"0,1 2 3033,-1 1-2038,0 5 1,-4 6-94,1 7 0,4 4-758,2 3 1,3-1-657,1 5 1,6 0 243,5 3 1,3 0-102,3 1 0,5-1-230,-1 0 0,0-3 255,4 0 1,1-5 466,-1 1 0,-1-2 111,-7-2 1,-1 0 306,-6-3 1,0 2-98,-3-2 1,-7-2 241,-7-1 0,-7 1-396,-4 3 0,-6-3-133,-1 3 0,1-5-1396,2 4 1,2-1 743,2 1 0,0 2 285,3-6 210,1 1 0,4-4 0,-1 0 0</inkml:trace>
  <inkml:trace contextRef="#ctx0" brushRef="#br1">11009 14971 8333,'5'-17'0,"-3"2"561,5 4 0,4-2 816,3 2 0,5-2 450,-2 6 0,5 3-886,3 0 1,2-1-515,5 2 0,-2-1-167,-1 4 0,-3 0-756,-5 0 1,0 0 73,1 0 1,-9 0-708,-3 0 1217,-6 0-88,-4 5 0,-6 1 0,-5 4 0</inkml:trace>
  <inkml:trace contextRef="#ctx0" brushRef="#br1">11796 14396 8333,'11'-7'387,"-1"0"0,1 3 578,-1-3 0,2 4-329,2-4 0,3 4 6,4 0 1,4 1-351,0 2 1,3 0-203,-3 0 0,3 0-28,-3 0 0,0 0-268,-4 0 0,-4 0-418,-3 0-40,-7 0-803,-2 5 0,-15 5 484,-4 4 0,-5 1 983,-2-1 0,-5 3 0,-1 4 0</inkml:trace>
  <inkml:trace contextRef="#ctx0" brushRef="#br1">11838 14609 8333,'-5'1'1411,"1"3"0,4-3-196,4 2 0,6-2 678,8-1 1,3-3-875,4-1 1,-1-4 147,4 1 1,-1 1-651,2-1 0,0 1-258,-4-1 1,-4-1-2032,-3 4 1,-9 2 1771,2 5 0,-3 3 0,3 5 0</inkml:trace>
  <inkml:trace contextRef="#ctx0" brushRef="#br1">12891 14353 8434,'-4'-10'-947,"1"-4"568,-4-1 472,5 1 1,-6 0 447,4 0 1,1 0-14,3 3 0,0-4-189,0-3 0,3 1 33,1 0 0,4 2-85,-1-2 0,4-2 152,3-6 0,-2 3-124,2-3 0,-2 2 107,-2 2 1,1 0-12,0-1 0,-2 2 170,-2 3 0,-2 1-80,-5 6 0,-3 2-163,-4 1 0,-1 6-213,-10 1 1,1 6 85,-5 8 0,-4 9-152,-2 9 1,-3 6 121,-1 8 0,0 2-329,16-22 0,1 1 1,0 2-1,1 0 210,0 1 0,0 1 1,-9 23-113,2-1 0,9-7-230,9 0 0,7-7 103,7-3 1,9-13-136,9-5 0,7-10 0,7-4 1,2-4-280,8-4 0,-2-6 335,5-8 1,-2-7-21,-5-3 0,-23 11 0,-1-2 92,-1 0 1,-2-1 0,15-16-165,-9 0 1,-10 0 343,-8 0 1,-7 0-126,-14 0 1,-8-1 421,-16-2 1,-4 3 87,-7 4 1,1 1 63,-5 3 1,10 3-303,1 7 0,6 6-107,5 5 1,6 5-382,8-2 1,7 4-888,7 10 1232,1 0 0,4 1 0</inkml:trace>
  <inkml:trace contextRef="#ctx0" brushRef="#br1">13753 14375 11423,'-6'-6'-1424,"0"0"977,3 2 2198,1 3-1386,-2-4-342,4 5 1,0-1 150,0-2-96,0 2 1,0-5 583,0 2-342,4 3 1,-2-5 650,1 2 122,3 3-410,-5-3 0,5 4-7,-2 0-631,-3 0-499,4 0 0,-7 3 26,-1 1 0,2 4-957,-3-1 1,2-1 149,-2 1 1231,3-5 1,-8 8 0,3-4-1</inkml:trace>
  <inkml:trace contextRef="#ctx0" brushRef="#br1">14178 14151 8457,'0'-10'0,"-1"0"420,-2 3 410,2-2 908,-4 3-1342,5-5 0,0 4-237,0 0-330,5 5 1,-3-8 67,5 3-83,-5-2 1,7-2 117,-6 0 1,1-3 165,-4 0 1,1-4 27,2 4 0,-1-5 0,1 1 1,3-2-21,1-1 0,3 0 43,0-1 1,2 6-10,2 2 1,2-2 3,1 2 0,3 5-168,-2 5 0,1 3 141,-1 1 0,1 9 232,-5 6 0,0 5-41,-3 4 0,-5 5 138,-3 6 1,-3 7-140,-3 4 1,-4 1-264,-8-1 0,-2-1 289,-8 5 1,-1-2-108,-3 2 0,-1-3-695,1-4 0,0-5 365,0-3 0,1-2-1670,7-1 1,0-9 1773,10-6 0,-1-3 0,9-2 0,0-1 0,2-3 0</inkml:trace>
  <inkml:trace contextRef="#ctx0" brushRef="#br1">14700 13843 9621,'0'-17'559,"0"-2"-361,0 5 1,4-4 1229,3 4 0,4 0-381,3 3 0,3 1-218,4-1 1,4 0-248,0 1 1,4 3-16,0 0 1,-3 4-506,-2 0 0,-1 3-257,-2 3 0,-1 3-116,-2 5 1,-3 4 269,-4 3 1,-5 3 135,-3 4 1,-1 2-279,-2 5 0,0 5-292,0 2 1,-5 6-375,-2 1 1,-3 11 569,5-27 1,0 0-1,-1 1 1,1 0-12,0 3 1,-1 0 0,1-1 0,0-1 319,-1 0 0,1 0 1,1-2-1,1 0 185,-1 1 0,1-2 0,1 22-135,-2-1 1,6-11-924,2-7 0,5-6 265,2-8 0,0-4-961,3-7 1539,-2-2 0,-2-10 0,1-1 0</inkml:trace>
  <inkml:trace contextRef="#ctx0" brushRef="#br1">14753 14343 8582,'6'-5'0,"4"-1"0,1-4 0,6-5 2143,7 1 0,8-4-611,7 4 0,6-3-258,1 2 0,0-2-1346,-3 2 0,-1 1-405,1 4 0,-5-1-1561,-3 0 1,-8 2 2044,-5 2 0,-1-3 1,-4 4-1</inkml:trace>
  <inkml:trace contextRef="#ctx0" brushRef="#br1">14285 13928 8522,'-11'-6'0,"1"-4"1023,-1 3-564,0 3 0,-3-5 237,0 6 1,-5-1 168,1 4 1,2 1-329,-2 3 1,0 7-105,-3 6 1,6 7-223,4 1 0,5 4 85,6 0 1,2 2-352,6 0 0,9-3-102,15-4 1,6-2-1256,8-5 1,4-1 1411,6-5 0,4-1 0,-29-5 0,1 1 0</inkml:trace>
  <inkml:trace contextRef="#ctx0" brushRef="#br1">21028 10300 8459,'-10'0'150,"-1"0"301,0 4 116,6-2 0,5 1-153,7-6 0,3-3-297,4-5 1,3 0-123,4 1 0,2-6-261,2-1 0,2-4 174,5 0 1,-4-1-31,0-3 0,0 1-69,0-4 0,-2 0 53,-5-4 1,-5 1 85,-6 2 0,-4 3-58,-6 5 1,-9 1 819,-6 2 0,-8 7-127,-6 3 0,-5 6 144,-1-1 0,-4 7-388,3 7 0,1 4-51,3 7 1,0 5-126,0 5 1,1 4-163,3 7 0,7-2 69,7-2 0,6 1 122,5-4 1,9-2-486,8-5 0,8-8-57,14-7 1,5-3-174,5-4 1,8-2-24,-5-5 1,2-2 81,-5-1 1,-3-4-184,-1-7 0,-2 1 647,-8-5 0,-6 0 0,-8-3 0,1-1 0,1 1 0</inkml:trace>
  <inkml:trace contextRef="#ctx0" brushRef="#br1">21741 10225 8174,'-4'-14'252,"1"0"0,6-5 226,12 1 1,6 3-350,11 1 1,4-2 155,3 2 1,2 0-898,-2 3 1,-3 5 157,-4 3 0,-8 3-42,-3 3 1,-11 4 119,-3 8 0,-6-2 70,-5 4 0,-6 2 306,-8 6 0,-7-1 0,-3 4 0,-3-4 5,-1 0 1,4-1-123,-1-2 0,5-1 974,-5-2 0,7 0-490,0-8 0,6 2 1281,5-8-505,5-1-240,25-17 1,3 1-513,20-12 0,-1 3-376,6 1 1,-3 0-586,6 4 1,-5-2 569,1 5 0,-6-3 0,-3 6 0,-4 6 0,-3 2 0</inkml:trace>
  <inkml:trace contextRef="#ctx0" brushRef="#br1">22475 9938 8392,'0'-27'0,"-4"1"1083,1 4-628,-1 6 0,4-1 181,0 3 0,9 2-172,1-2 1,8 3-156,0 4 0,2-1-104,1 5 1,0-1-155,1 4 1,-1 5-16,0 2 0,-3 7-270,0 4 0,-7 5 55,0 2 0,-1 5-432,-7-2 0,-4 3 284,-6 1 1,-4 2 66,-3-2 1,-3 2 473,-4-5 1,0-3 31,0-2 1,1-1 55,2-2 0,-1-5 410,5-6-103,4-4 0,7-7-340,6-3 0,13-5-223,8-5 1,7-5-408,5 1 1,1 3 229,6 1 1,-4 3-205,0 4 1,-6 2 127,-1 5 0,-2 0-22,-9 0 0,-6 5-83,-8 2 0,-6 6 68,-1 1 1,-4 1-147,-7 0 1,-3-4 389,0 4 0,-5-4 0,2 0 0</inkml:trace>
  <inkml:trace contextRef="#ctx0" brushRef="#br1">23081 10087 8156,'-4'-11'2028,"-1"1"-1425,-2-1 1,2 4-364,5 0 1,0 3 997,0-3-211,5 5 0,1-3-355,4 5-658,1 0 0,-2 1-174,-2 3 0,2-2-402,-6 5 0,1-3-11,-4 3 1,0-4 572,0 4 0,0 1 0,0 2 0</inkml:trace>
  <inkml:trace contextRef="#ctx0" brushRef="#br1">23177 9704 8304,'-17'-22'944,"3"1"1,10 5-520,7 1 0,5 0 607,14 1 1,-1-1-393,11 0 0,-3 4-216,7-4 1,0 4-152,0 0 1,3 4 15,-4 0 0,0 4-281,-7 0 1,-7 3-357,-7 3 1,-6 3 232,-5 5 0,-3 1 81,-3 2 1,-5 2 611,-6 6 0,1 0-186,-4 3 1,4-1 21,-2 4 0,4 0-255,0 4 0,0 4-208,1-1 0,4 4-133,2-3 1,3 3 186,1-4 1,5 4-942,2-3 1,2-2 392,2-6 1,0-2-890,-1-4 1,1-6-232,-1-2 1663,1-2 0,0-6 0,-1-1 0</inkml:trace>
  <inkml:trace contextRef="#ctx0" brushRef="#br1">23230 9991 8415,'-16'-11'691,"1"1"854,8-1-218,-2 0 1,14 1-592,2-1 1,5 4 300,9 0 1,-1 0-436,8-4 1,1 4-274,3 0 0,1 0-77,2-4 0,-2 1-130,3-1 1,-4 4-161,-4 0 0,-2 3-348,-5-3 1,-4 5-2287,-3-2 1231,-2 3-2193,-6 1 3634,3 0 0,-8 0 0,4 0 0</inkml:trace>
  <inkml:trace contextRef="#ctx0" brushRef="#br1">23815 9502 8448,'0'-11'-168,"4"4"84,-1 0 0,1 0 966,-4-4 0,0 4 339,0 0-533,5 4 0,-3-1 452,5 4-50,-5 0-646,8 0 0,-5 4 80,2 4 0,-1 1-184,-3 2 1,-1 0 170,6 4 1,-6 1-270,1 6 1,-1-1 28,-2 0 0,0 5-62,0 2 0,0 3 125,0 1 0,0 0 17,0 0 0,0 0-42,0 0 0,-4-1-17,1-3 1,-5 1 63,5-4 1,-2 0 135,2-4 1,1-1-61,-1-2 0,2-2-144,1-6 1,0-3-1,0 0-315,0-4 0,1 2-264,2-5 0,-1-2-747,1-1-209,3 2 0,-4-8-1289,6 6-1924,-6-5 4460,7 2 0,-7 0 0,2 1 0</inkml:trace>
  <inkml:trace contextRef="#ctx0" brushRef="#br1">24358 9353 8242,'-11'-16'880,"0"4"235,1-2 0,-1 7-540,0 4 1,1 1-24,-1 2 0,-4 2-345,-3 1 1,-2 8 18,-1 7 1,3-2-557,0 2 1,4 0 305,-4 3 0,9-3-292,-2-1 0,8-4-12,-1 1 6,3-2 1,10-2 64,6-3 1,8 1-17,6-4 1,1 0-37,2 0 0,1-2 211,3 5 0,-7 1 621,3 2 0,-8 1-209,-3-1 0,-2 6 784,-8 2 1,-4 2-470,-11 1 1,-6 5-150,-8 2 0,-10-1-376,-4 2 0,-4-5-238,1 0 1,3-5 236,0-1 0,1-6-218,6-2-58,5-4 1,10-15 46,6-5 0,9-6-221,5-5 0,6-2 20,5-5 0,2-5 15,1-2 1,-1-1 251,2 1 1,-3-1-114,-1 4 0,-1-3 216,-2 4 0,-4 0 265,-7 7 0,-3 3 293,-8 7 1,-3 3-256,-7 4 1,-1 2-360,-3 2 1,3 2-463,4 5-1105,0 0 1145,1 0 0,4 5 435,2 2 0,3 2 0,1 2 0</inkml:trace>
  <inkml:trace contextRef="#ctx0" brushRef="#br1">24677 9236 8242,'4'-22'765,"4"5"860,6-1-1209,-2 5 0,8-3 736,-3 6 1,3 4-500,2 2 1,-2 3-139,-2 1 1,-3 3-273,-4 4 0,-6 4-221,-1 11 0,-3 0-57,-1 3 0,-5 2-232,-2 5 0,-3 0-249,-4 0 1,1-1 198,-5-3 1,4 2-112,-4-6 0,1 2 197,0-1 0,1-7 283,6 0 84,4-5 1,2-4 477,8-2 1,6-3-231,8-8 0,7-2 175,3-4 1,3-1-235,1 1 1,-1-1-68,-3 0 0,-2 2-984,-5 2 0,-4 1 185,-3 2-1007,-2 3 1548,-6 1 0,-11 6 0,-7 5 0</inkml:trace>
  <inkml:trace contextRef="#ctx0" brushRef="#br1">25113 9172 8242,'-5'-17'0,"-1"2"1021,-4 4 0,-5 5-410,1 3 1,0 2-11,3 1 1,4 0-280,0 0 0,1 4-438,-1 3 0,2 6-179,5 2 0,2 2-524,1-3 1,8 4 260,7-4 0,3 1 361,4-5 0,1 2-244,2 2 1,5-1-55,-5 5 1,4-5 832,-7 1 0,-1 2 180,-6-2 1,-4 5 568,-7-2 1,-8 0-684,-10 1 0,-10-2 16,-11 2 0,-4 1 116,-3-5 1,-1-1-15,5-6 1,4-1 284,6-2 0,5-4-321,6 0 0,1-6-1368,9-8 1,7-4 233,7-7 0,9-2-277,6-5 1,5 0 394,-2 0 0,2 0-155,-2 0 0,1-3 117,-4-1 1,-2 5 183,-9 7 1,-5 6 383,-9 4 0,-14 2 0,-4 1 0</inkml:trace>
  <inkml:trace contextRef="#ctx0" brushRef="#br2">17444 13896 8269,'6'0'-2218,"0"-4"2412,-3 1 1,0-1 253,4 4-518,-5-4 0,6 1 76,-4-4 1,1 4-19,-2-5 1,0 6 166,4-1-74,-5-3 0,6 0 272,-4-5 0,1 4 140,-2 0 110,-2 0 1,5-4-60,-2 1 0,-3-1 65,2 0 1,0 1-233,0-1 1,-1-3-252,1 0 0,2-1 127,-2 5 1,2 3 15,-1 0 1,-3 0-22,2-4-43,-1 0 0,-1 1 320,2-1 1,-2 4 1,3 0 0,-3 3 524,-1-3-253,0 5-108,-5-3-486,0 5 0,-6 1-83,0 3 1,1 5-8,-1 5 0,0 5-49,1-1 1,-1 3 101,0 4 0,1 2-22,-1 5 0,1 0-143,-1 0 1,5 1 41,2 3 1,3 2-87,1 4 0,0-3 127,0 0 0,5-1 14,2 1 0,3-1 95,0-3 1,1-6 158,-1-1 0,1-4-121,0-3 1,-1-3 61,1-1-134,0-4 0,-4 3-121,0-6 0,-5-3-257,2 1 1,0-5-305,0 4-19,0-4 0,-3 2-1803,2-1 1675,-2-3 1,5 4-3243,-2-5 2513,-3 5 0,7-3 1398,-4 5 0,4-4 0,-2 1 0</inkml:trace>
  <inkml:trace contextRef="#ctx0" brushRef="#br2">18029 14024 8021,'0'-11'0,"0"-3"0,0 0 0,3-2 599,1 2-288,0 2 0,-4-4 421,0 1 1,3 2-69,1-4 1,0 4 9,0-1 1,-3 2-214,3 1 1,-3 0-25,-1 1 0,0-1-81,0 1 0,0 2 100,0 1 1,-5 5 207,-2-2-406,-2 3 0,-2 1-242,0 0 0,1 5 113,-1 2 1,0 3-83,1 0 0,-1 6-5,0 1 0,4 5-10,0 2 0,1 0-87,-1 4 0,1 1-72,3 3 0,2 0-60,-3 0 1,3 3-170,1 0 1,5 1-95,2-4 1,3-1 170,5-3 0,2-3 167,8-7 1,-2-3-73,1-4 0,-1-6-60,-2-1 1,4-8 345,0-3 1,-4-7 666,-3-4 0,-5-5-373,1-2 0,-2-3 124,-2 3 1,-4-5-8,-2 2 1,-3 1-94,-1-2 0,0 1-191,0-4 0,-5 1-110,-2 3 0,-2-3-118,-2 3 1,0 2-12,1 1 0,-1 7-202,1 4 1,2 2-172,1 2 0,0 0-310,-3 3 0,3 2-845,-1 5 1,5 0 696,-4 0 1,1 5-182,-1 2 1,-3 3-8,3 0 1,-2 1 1028,-2-1 0,1 6 0,-1 0 0</inkml:trace>
  <inkml:trace contextRef="#ctx0" brushRef="#br2">18401 14024 9665,'0'-6'5381,"0"0"-4466,0 2 2358,0 3-2761,0-4 1,5 10-897,2 2 0,-1-1-491,1 1 1,0 0-898,4 4 1,-4 0 1258,0-1 513,-5 1 0,8 4 0,-4 2 0</inkml:trace>
  <inkml:trace contextRef="#ctx0" brushRef="#br2">18752 13939 8130,'-5'-11'2780,"4"0"1,-5 4-1333,3 0-977,2 0-251,-9-4-327,4 1 0,-3-1 211,2 0 0,1 2-24,2 2 0,3-6 96,-2 2 1,1-2-138,2 3 1,0-5 334,0 1 1,5-1-199,2 1 0,4 2 172,3-2 1,3 5-78,4 2 1,0 5-271,0-2 0,1 6 227,-1 5 0,0 2 49,0 12 1,1 3 111,-1 8 0,-6 1 239,-4 2 1,-5 3-450,-6 5 1,-2 3 15,-6 0 1,0-3-614,-10-4 1,1-5-94,-5 1 1,1-3-571,0-3 1,1-4 405,2-8 0,6-1-1569,5-6 1201,5-4 1043,-3-1 0,10-5 0,1 0 0</inkml:trace>
  <inkml:trace contextRef="#ctx0" brushRef="#br2">19263 13726 8132,'0'-22'0,"0"1"0,0 0 0,1 4 3271,2 3-2144,3 2 1,10 3 745,1 2 1,4-3-998,0 3 1,0 2-208,0 2 0,1 2-248,-1 1 1,-1 1-372,-2 2 0,-3 3 12,-4 5 0,-2 4-192,-2 3 0,-2 2 149,-5 2 0,-5 5 2,-2 5 1,-2 1-438,-2 6 1,2 0 141,2 3 1,-2-3 92,6 0 1,-4-3 256,3 3 1,1-5 270,3 2 0,4-5-405,3-2 0,4-2-336,3-2 0,-2-7-321,2-1 1,-2-5-704,-1-5 1,-1-1-2912,1-2 4329,-5-3 0,-1-6 0,-5-7 0</inkml:trace>
  <inkml:trace contextRef="#ctx0" brushRef="#br2">19284 14087 8056,'6'-10'881,"5"-1"212,-1 1 1,6 2 96,5 1 1,6-1 749,5-6 1,1 6-880,6-3 1,-1 3 205,1-3 0,1 2-433,-5 2 1,0-2-366,-7 6 1,-7-4-624,-6 3-712,-4 1-1062,-5 3 780,-1 0 0,-6 1-3083,-3 2 4231,3 3 0,-13 10 0,2 0 0</inkml:trace>
  <inkml:trace contextRef="#ctx0" brushRef="#br2">20039 14098 8039,'-5'-6'0,"4"0"1380,-2 3 725,2 2 1398,1-9-2628,0 9 1,4-4 436,3 5 1,3-3-350,0-1 0,2 1 31,2 3 1,3 0-468,4 0 0,1-4-53,-1 0 0,4 1-157,-1 3 1,2-4-21,-1 1 1,-2-4-340,2 3 1,-4-3 108,-3 4 0,-1-2-90,-6 1 1,2 3-556,-6-2-757,-2 1 65,-1 2 114,-4 0 1,-4 0-1848,-3 0 0,2 2 3003,1 1 0,-2 8 0,1 5 0</inkml:trace>
  <inkml:trace contextRef="#ctx0" brushRef="#br2">20688 13800 8104,'4'-18'435,"-1"1"0,4 4-55,-3-1 1,3 2 1135,-4 1 0,4 0 600,-3 1-216,0 4-1145,-4 1 0,-2 5 264,-1 0 1,-3 6-330,-5 5 0,-1 1-227,-2 5 0,-1 5-692,-3 2 0,-1 6 248,5-2 0,0 1-273,3 3 0,5-6 51,3 6 1,2-8-318,1 1 1,4-2 177,3-2 0,11-6 2,3-4 0,9-5 59,2-6 0,0-1 304,3-3 0,1-7 518,-4-6 0,1-5-305,-8-2 1,-5-4 399,-6-3 1,-7 0-95,-4 2 1,-4-1 194,-6 1 0,-6 3-383,-12 1 0,-2 8-187,-5 3 1,-3 3-193,-1 4 0,1 2-346,3 5 0,5 0-1862,2 0 0,7 5 1112,4 2 1,7 2-1962,3 2 3082,3 4 0,11-3 0,2 4 0</inkml:trace>
  <inkml:trace contextRef="#ctx0" brushRef="#br2">21188 13619 8067,'6'-15'0,"0"3"1961,-3-2-1246,-2 7 0,8 1 3707,-6 2-3361,1 3 1,-1 1-252,1 7 0,1 4-306,-2 3 1,0 7 230,4 8 0,-4 2-211,4 0 1,0 6 11,4 2 1,-4 6-281,0 1 0,0 5-295,4-1 1,-4-2 417,0 2 1,0-3-108,4-1 0,-5-4-25,-3-11 1,-2-3 14,-1-4 1,-1-2-63,-2-5 0,-7-5-221,-4-5 1,-1-4-316,1 0 0,2-2-720,-2-1 0,5 0-3084,2 0-35,5 0 4175,-3-4 0,5-7 0,0-5 0</inkml:trace>
  <inkml:trace contextRef="#ctx0" brushRef="#br2">21645 13353 8205,'-6'-21'0,"2"4"1737,4 3-1071,0 2 1,1 1 152,2-4 1,8 4 261,7-4 0,2 7-307,1 1 0,4 4-302,0-5 0,3 6 90,-3-1 1,3 1-145,-3 2 0,1 5-164,-1 2 0,-7 4-75,-1 3 1,-5 3-119,-5 4 0,-2 1-94,-5 3 1,-2 1 102,-5 2 0,-2 3-332,-8-2 1,2 1 123,-2 2 0,4 0 245,-2 0 0,4-5 47,0-2 1,4-2 245,0-2 0,6-5 131,1-1 1,9-5 566,9-3 1,3-2-93,4-5 0,1 0-432,2 0 1,3-3-549,-3-1 1,-2-4 136,-1 1-4944,-7 2 4781,-3 0 0,-14 10 0,-2 1 0</inkml:trace>
  <inkml:trace contextRef="#ctx0" brushRef="#br2">10328 1309 8310,'-5'-43'194,"1"5"49,-3 3 0,2 6 347,5 5 1,-4 1 740,1 2 0,-6 1-1117,2 2 1,-2 2 21,-2 1 0,1 4-749,-1-4 0,-4 2 231,-3-1 1,-7 1 25,-3-5 0,-4 1 159,-4-5 0,-3 2-122,-7 3 1,-7-4-57,23 12 0,0 1 0,-4-1 1,0 0 269,-1 2 1,0 0 0,-2 0 0,0 1 47,0 3 0,0 2 0,-3 0 1,1 0-266,-2 2 0,0 1 1,-2 3-1,0 1 280,0 2 0,1 2 0,-2 0 1,0 0-311,3 0 1,1 1 0,-2 2-1,0 0 271,-1 1 1,1 1 0,-3 0 0,1 2 34,-1 0 0,1 1 1,2 0-1,0 2 74,3 1 0,0 0 0,1 1 0,1 0-64,-1 1 0,1 0 0,0 3 1,1 0 88,0 2 1,1 1-1,3 1 1,0 1-183,3-1 0,2 1 1,-1 2-1,1 2 87,0 2 1,1 1-1,1 1 1,2 1-172,-1 2 1,2 1 0,1 0 0,1 0 17,0 1 1,1 1 0,4 0 0,0 1 1,-2 2 1,2 0 0,4 0 0,2 1 42,-1-3 0,2 0 0,3 0 1,2 0-66,0-5 1,2 0-1,5-1 1,2-1 108,1 0 0,3 0 1,2-1-1,2-1-61,3-1 0,2-2 1,0 0-1,2-2 349,3-2 1,2 0-1,1-2 1,1 1-133,5 1 0,1 0 0,1-2 0,0-1-5,2 2 1,1-1 0,2-3 0,2-1-208,0-3 0,1 0 0,5 0 1,1 0 236,0-3 0,2-1 1,4-1-1,2-1-183,1-2 1,1-1 0,-19-7 0,0-1 0,0 0-76,1-1 0,-1-1 0,0 0 1,2-1-1,1-2 0,0 1-47,1-2 1,1 0 0,0-1 0,2-2 0,-1 0 0,1-2 70,-1-1 0,0-2 1,0 0-1,0-2 1,-1 0-1,0-1-116,-2 0 0,-1-2 1,1 0-1,-1 0 1,1 0-1,-1-2 147,1 0 0,-1-1 0,1 0 0,0-1 0,0 0 0,0-1 8,-1 0 1,-1 0 0,0 0 0,0-2-1,-1 0 1,-1-2 6,-1 1 0,-2 0 0,0-2 1,-1 0-1,0-1 0,-1-1 2,2 1 0,0-1 0,-1-1 0,-2-2 0,0-1 0,-1 0 4,0-1 0,0 0 0,0 0 1,-3-2-1,-1 0 0,0-1 1,-3 1 0,0 0 1,-1-1-1,-1 0 1,0 0-1,-2-1 70,-1-1 0,-1 1 1,-1-1-1,8-17 0,-2-1 161,-5 2 0,-3 0 0,-3 0 0,-4 2-32,-4 4 0,-3 1 0,-3 1 0,-3 1-44,-2-1 1,-2 1 0,-6 3 0,-3 3-154,-4 1 1,-4 3 0,-4 1 0,-4 2-117,-1 3 1,-2 3-1,-3 0 1,-2 1-175,-3 0 0,0 2 1,0 2-1,0 2 176,-2 2 1,0 0-1,0 2 1,-1 2 22,-3 3 1,0 1-1,1-1 1,-1 2 67,-3 1 1,0 2-1,3 0 1,1 2 51,-3-1 1,1 2 0,2 3 0,1 2-172,2 2 1,0 2 0,-2 0 0,1 2 22,0 3 0,2 2 123,4 2 0,2-1 0,-4-1 0,0 1 0,7 2 0,2 2 0,-1 2 0,1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13689 7459 10446,'0'-11'-560,"4"0"0,0 1 1,1-1-1,1 0 1,-1 1 789,0-1 0,2 1 1,-3-2-1,1-1 1,1-3 222,0 0 1,0 2 0,2-4-1,-2 0 1,0 2 13,0 1 0,-3 4-126,4 0-380,-4 5 1,2 6-1,-7 8 1,-1 5-87,-4 5 0,-3 3 0,0 4 34,-1 4 1,0 1-1,0 2 1,-2-1 81,-2-3 0,1 3 0,4-4 155,-1 0 1,4-1 0,1-4-4,1-1 1,2-3 0,3-2-26,0 0 0,9-7 0,5-5-101,5-3 0,7-1 0,3-1 0,2-3-302,5-3 0,3-1 1,7-1-34,4 2 1,-2 0 0,1-3 141,-2-1 0,1 2 1,-3 0-1,-3 2 141,-5-1 0,0 2 0,-13 0 21,-4 1 1,-3-3 0,-5 1 660,-1-2 0,-3 1-144,-8 1 1,-1 4 0,-3-3-179,-3 1 0,1 0-799,-1 2 0,5-3 0,-2-5-995,3 1 1,1-1 1468,0 0 0,10-4 0,2-2 0</inkml:trace>
  <inkml:trace contextRef="#ctx0" brushRef="#br0">13562 5320 9644,'-11'-15'-118,"5"-2"1,2-4-1,3 1 1,1 2 1291,0 4 0,0 2-1030,0 1 0,0 8 1,0 6-320,0 10 1,-1 4 0,-1 3 0,-3 2 135,-1 1 0,3 4 1,-3 0-1,1 1-27,3-4 1,0 2 0,2-1 23,0-1 0,6-3 0,5-3 0,5-5 51,5-5 1,9-3-1,7-5 22,7 0 1,5-5 0,9-3-1,-27 2 1,1-1-31,1-2 1,0 0-1,1-1 1,-1 0 0,-2 0-1,0 0 81,26-8 0,-7 6 0,-11 6 39,-3 2 1,-8 1 0,-4 7-1,-6 3 140,-8 2 1,0 6 0,-6 0-243,2 2 0,-3-8 0,0 2-24,-2-2 1,-2-5-32,-2-4 1,1-10-1,-1-9-145,2-4 0,1-3 0,0-4 156,0 2 1,0 4-1,0-2 1</inkml:trace>
  <inkml:trace contextRef="#ctx0" brushRef="#br0">9881 5405 8425,'-10'0'-288,"-4"-5"1,-1-2-1,2-2 1,3-2 506,3 1 1,-2-5 0,6 1 0,0 1 0,2 1-192,1 2 1,0-1 0,0 0 0,1 2-1,3 1-84,3 1 1,4 0 0,3-3 66,4 3 1,2-2 0,1 1 0,1 0-69,3 1 1,0-2-1,6 2 1,2-3 27,0-1 0,1 1 0,1 0 1,1 1 10,2-2 1,0 3 0,0-5-7,-6 5 1,-2-1-1,-5 5-173,-1-2 0,-8 6 27,-5 3 1,-11 8 0,-11 11 0,-6 4-142,-7 6 0,-8 6 311,13-15 0,-1 0 0,-21 21 0,19-20 0,1-1 0</inkml:trace>
  <inkml:trace contextRef="#ctx0" brushRef="#br0">9839 5650 8470,'-21'0'23,"-1"-1"0,2-3 0,4-3 241,5-2 0,5-3 1,7-2-74,3-4 1,8-6 0,9-1 0,6 1-177,4-2 0,4 3 1,2-2 17,1 3 0,-3 4 0,3 2-166,-1 0 0,2 3 0,-4 5 0,-1 2-130,-1 1 1,-5 2 0,-4 3-29,-1 0 0,-2 0 1,0 0-1,0 1-127,-4 2 1,-1 5-1,-6 6 418,1 3 0,0 4 0,-1 0 0</inkml:trace>
  <inkml:trace contextRef="#ctx0" brushRef="#br0">11764 5597 13885,'-11'-5'-385,"-2"-2"1,2-6-1,2-3 1,3 0-1,4-3 559,1-1 1,1 2-1,1 2-104,3 0 1,1 6-1,6 3 1,0-1 38,-1 3 1,6-4 0,1 5-1,4-1 58,0 0 0,0-3 0,2 2-122,1 0 0,0-2 1,4 3-1,2-1-36,1-2 0,1 2 0,-2 0-84,-1 1 0,0 0 0,-4 3 0,-3-1-48,-3 0 0,-3 7 1,-7 3-165,-2 2 0,-3 7 0,-9 3 0,-6 3 66,-5 3 1,-5 4 0,-4 0 114,-4 2 0,-1-1 0,-1-1 1,1-4 215,2-3 0,4-5 1,1-3 573,4-2 0,1-8 1,8-5-32,4-8 0,14-8 0,11-9-220,10-6 1,9 0 0,8-3 0,4 3-257,2 3 0,-25 14 1,1 1-1,1 1 1,0 1-159,1 0 0,1 0 1,-2 4-1,1 0 1,21-4-795,-2 4 1,-5 5 0,-3 2-181,-8 7 955,-10 6 0,-5 6 0,-8 2 0,-4 6 0,-4 6 0</inkml:trace>
  <inkml:trace contextRef="#ctx0" brushRef="#br0">21262 9416 12349,'-15'0'-672,"2"-4"188,-5-3 1,6-3 1268,2 0-352,4 4 1,6-4 1646,0 3 594,0 2-2220,0 1 1,1 4 0,3 1-1,4 2-179,5 4 0,3-1 1,7 0-1,2 0 7,3 0 1,5-4-1,5 2-97,5-3 1,14-1 0,-26 0-1,1 0-172,3 1 0,1-2 0,4-2 0,2-2 0,4 0 0,1-1 0,2 0 0,1 0-191,3 0 1,1 1-1,-3-1 1,0 1 0,2 0-1,0 1 173,-2 0 0,-1 0 0,-2 2 0,0 0 0,-2 1 0,-1 2 0,-1-1 0,1 0 13,-3-1 0,0 2 0,-4 0 0,-1 1 1,-3 0-1,-2 1-81,-1 0 0,0 0 1,0 0-1,-1 1 1,26 5-1,-4-1 28,-5-5 0,-9 2 0,-6-2 137,-6 0 1,-5-3 0,-3-4 298,-4-3 1,-3-2-1,-3-1-1472,-1 3 0,-3-1 0,3 4 1081,1 2 0,1 1 0,2 1 0</inkml:trace>
  <inkml:trace contextRef="#ctx0" brushRef="#br0">10126 3405 8341,'-21'-11'179,"-1"2"1,1 0-1,1 4 1,1 0-1,1 4 444,0 3 1,-3 4-1,0 6-560,0 2 0,-2-1 1,-1 5-1,-5 2 20,-1 3 0,-2 0 0,0 3 0,0-1-315,0 0 1,-5 4-1,-1-1-89,1 3 0,-5 2 1,3 2 155,-2 0 1,-3 6 0,22-20-1,-1 0 87,0 1 1,0 1 0,1 2 0,2 1 0,0-2 0,1 1 116,-2 1 0,1 0 0,2 3 0,0 1 0,0 1 1,0 1-1,2 1 0,0 1 22,2 1 1,0 0-1,1 0 1,1 1-1,3 2 1,0 0 31,2 1 1,0 0 0,2 0 0,0 1 0,1 1 0,1 0-36,0-2 0,2 0 0,1 0 1,0 1-1,2-1 0,1 1-170,1 0 0,2 0 1,1 1-1,2 0 1,1 1-1,1 0 17,0-1 1,-1-1 0,1 0 0,1-2-1,0-1 1,1-1 0,0-2 0,2 0-15,0-1 0,1-1 0,2-2 0,1-3 0,2-4 1,1-1-30,2-1 0,0-2 0,3 0 1,1-2-1,0-3 0,2-1 185,0-2 0,0-1 1,2-3-1,1-2 1,27-4-1,-28-3 1,0-2 96,2-2 1,0-2 0,-1-3-1,1-2 1,0-1 0,0-1-4,-1-2 0,-2-1 0,0-2 1,-1-2-1,0-3 0,0-1-146,-2-1 1,1-2 0,-1 0-1,0-2 1,0-2 0,-1-1 36,-1-1 1,0-1 0,-2-3 0,-1 0-1,1-2 1,0-1 0,1-2 0,-1-1-46,1-2 1,-2-1-1,-2-1 1,0 0 0,0-4-1,-1 0 1,0-1-1,-1 0-92,0-2 0,0 0 1,-2-1-1,0 0 0,-5 17 1,-1 1-1,0 0 63,0-1 0,-2 1 0,1 0 0,3-18 0,0 1 0,-3 4 1,-1 0-64,-2 0 0,0 1 1,0 1-1,-1 1 0,-4-1 1,0 0 237,-1 3 0,0 1 1,-4 2-1,-2 1 0,-2 5 1,-2 1 34,-1 0 1,-2 0 0,-2 1 0,-2 2 0,-2 1 0,-2 1 0,-1 2 0,-1 2-50,-1 2 1,-2 2-1,1 4 1,-1 1-1,-2 2 1,-1 2-254,0 2 1,0 0 0,-3 2 0,0 1 0,-1 1 0,0 1 0,-27-2-5,4 5 0,6 9 0,3 3-103,3 2 0,9 5 0,7 2 155,7 0 1,6 2-1,7 3-1085,3 1 1171,3-1 0,5 0 0,-1 0 0,1 1 0</inkml:trace>
  <inkml:trace contextRef="#ctx0" brushRef="#br0">10115 6320 8379,'-21'-21'103,"3"1"0,2 2 1,0 4-1,3 1 322,2-1 0,4 5 0,-1-1 1,0 2-284,-1 2 0,-2-3 0,0 6 0,0 0-435,-4 2 0,-2 6 0,-7 3 133,-1 5 1,-5 5 0,-1 6 0,-5 2 39,-1 1 0,-1 2 0,-2 6 90,1 0 0,3 2 0,-2-2 140,2 4 1,-3 6 0,4 2 0,5 3-25,4 5 1,14-27 0,1 1 0,0 4-1,1 1-109,-1 1 1,1 1 0,2-1 0,3 1-1,-1 3 1,2 1 0,1-1 0,0 0-3,2-1 1,0 2 0,0 3 0,2 1 0,1 0 0,1 0-158,1 1 0,2 0 0,1 0 1,2-1-1,1-1 0,2-2 76,0 0 0,1 0 0,0 0 1,2-2-1,2-1 0,2-2 0,0-1 1,1-2 57,0-2 1,1-3 0,2-5 0,1-3 0,1-2 0,1-2 110,1-3 0,2-2 0,3-2 0,2-3 0,2-2 0,0-3 0,0-2 0,0-2 125,1-2 1,-1-3-1,2-3 1,-1-2 0,2-3-1,1-2-32,3-1 0,-1-3 1,-3-1-1,-1-2 0,1-3 1,0-1-160,-1-1 1,-2 0-1,-1-1 1,0-1-1,1-1 1,-1 0 7,1-2 0,0-1 0,-3 1 0,-2-1 0,0-3 0,-1 0 1,-1 1-1,-1 0-30,-1 1 1,-1 0-1,0-2 1,-2-2-1,-4 2 1,-2-2 20,-2 1 1,0 0-1,-3 0 1,-2 0-1,-2 3 1,-3 0-1,-2 0 1,-2-1 24,-2 1 1,-2 0 0,-2-2 0,-3 0 0,-4 0 0,-1 0-33,-2 0 1,-3 1 0,-1-2-1,-3 0 1,-3-2 0,-1 0 25,-3-4 1,-1 1 0,-2 3 0,-1 0 0,0-3 0,-2 1-1,0 2 1,0 1 22,-1 3 0,0 0 0,2 0 0,0 2 0,-1 6 0,0 1 0,3 4 1,-1 2 13,2 5 0,-1 4 1,2 4-1,-1 4 1,-25 4-68,-2 4 0,27 5 0,0 3 0,1 3 0,1 3-224,0 3 1,0 3-1,1 4 1,0 2 0,0 5-1,1 1 1,-2 5 0,0 0 238,-2 4 0,0 1 0,1 3 0,0 2 0,-1 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9945 5182 8454,'-6'-11'-91,"-2"0"1,4 1 0,1 0 0,-1 2 1183,1 1-341,-1 0 0,5 1-649,3 2 1,2 3 0,5 1 25,-1 0 1,1 0 0,1 0 0,1 0-68,1 0 0,5 0 1,-2 0-1,5 0-42,3 0 0,2-3 0,5-2-81,0-1 1,3 0-1,2-2 1,-1 1-33,1-2 1,1 4 0,-4-3-109,0 0 1,-9 3 0,1 1-192,-6-1 1,-7 4-102,1-3 1,-11 8 0,-8 4 110,-7 5 0,-4 4 1,-7 4-1,0 0 32,-2 1 0,-5-1 0,1 0 350,-6 0 0,-2 10 0,-6 2 0</inkml:trace>
  <inkml:trace contextRef="#ctx0" brushRef="#br0">9903 5416 8454,'-28'0'-502,"2"0"1,5 0 780,0 0 0,4 3 0,4 2 422,5 1 0,5-4-415,6 2 0,4-3 0,7-1 0,4 0 167,2 0 0,6-1 0,3-1-251,1-2 1,7-4 0,2 1 0,2-2-6,2 2 0,1-2 0,0 2-107,3-3 1,2 0-1,-3-1 1,-1 0-148,-1 1 0,-3-1 0,-1-1-46,-1-2 0,-9 6 1,-3-3 60,-7 2 1,-1-1-1,-5 1-42,-1 2-252,-6 2 0,-3 6 0,-6 3 0,-3 4 336,-1 5 0,-6 8 0,-4 6 0</inkml:trace>
  <inkml:trace contextRef="#ctx0" brushRef="#br0">11647 5288 17185,'-21'-5'-289,"1"3"0,2-4 1,4 0-1,2 1 1,1 1-1,1 0-364,-1-1 642,0 4 1,8-7-1,5 3 412,8-1 0,12-2 1,3-6-1,4-3-67,3 1 1,5-5 0,2 2-1,4-3-86,3 2 0,-3 3 0,2-1 0,-3 4-530,-3 2 0,0 5 0,1 1 1,-5 1-154,-6 3 1,-12 5 0,-6 4-162,-6 3 0,-6 5 1,-8 4 530,-8 5 0,-13 3 0,-9 5 268,-2 0 0,-3-2 0,-2 0 1,-3-2-213,1 2 0,-5-4 0,2-1 210,-1-3 0,2-5 0,12-3 799,7-2 0,5-6-538,8-3 0,13-5 0,13-3-195,11-1 1,7-1 0,7-3 0,3-1 271,3 0 0,7-1 0,4-1-500,2-1 1,-5 0 0,-3 5-536,-4 1 0,-7 4 0,0 4 338,-4 0 1,-10 9-1,1 3 1</inkml:trace>
  <inkml:trace contextRef="#ctx0" brushRef="#br0">13242 5384 23791,'-5'-11'-2726,"1"1"0,3-1 0,2 0 3276,3 1 0,5 4 0,6 2 1,2 2-1,2-1-390,1 0 1,5-2 0,1 3-1,1-3-119,2-1 0,2 3 0,1-3 1,-1 0-124,-3 0 0,-2 4 0,-5-2-196,1 3 1,-6 1 0,-2 0 0,-3 1-246,-4 3 1,-4 1 0,-11 7 53,-6 2 1,-6 2-1,-5 3 753,-3-1 0,-4-1 0,-2 3 0,-2-1 78,2-1 0,1-1 0,2 0 235,3-3 1,2-5 0,6-3 83,2-2 0,7-1 0,8-7 0,4-3-20,6-2 0,7-6 0,14 0-292,3-1 1,10 3 0,0-3-433,4 1 0,6 3 0,-2-1 0,2 5-1473,-1 4 1477,-3 3 0,-9 1 1,-1 0-1</inkml:trace>
  <inkml:trace contextRef="#ctx0" brushRef="#br0">10434 10736 9799,'0'-16'-426,"-3"5"1,-1-4-1,2 4 1,1 0-198,1 0 1,1 4 1333,3 0 0,-2 6 0,4 1 0,-1 7 0,-3 5-289,-1 2 1,-2 5 0,-1-1-1,-3 3-399,-1 4 0,0-2 0,-2 5 1,2-2-24,1-3 0,2 0 1,3-3-184,0-2 0,1 1 1,2-6 50,4-4 0,8-4 1,2-10 208,3-6 1,2-4 0,-1-7 52,0-3 1,-1 1-1,-2-4 1,-5-1 416,-5 2 1,-3 1-1,-5 6 164,0 2 0,-6 2 0,-5 4 0,-5 1-698,-4 5 0,-6 5 1,-1 5-765,-1 3 0,-1 3 0,4 5 180,1 2 0,4 0 1,5 1 596,4 1 0,8 1 0,-2 1 0</inkml:trace>
  <inkml:trace contextRef="#ctx0" brushRef="#br0">10871 10832 8466,'-11'-10'422,"1"2"1168,3 1 1,1 3-463,3-3 0,2 6-890,-3 1 1,7 1 0,0 6-1,-1 2-331,0 0 1,1-2 0,2 0-359,1 1 0,-4-2 0,3 0 0,-2 0 451,1 0 0,4 1 0,-2 4 0</inkml:trace>
  <inkml:trace contextRef="#ctx0" brushRef="#br0">11136 10534 8538,'0'-17'127,"4"2"1,0 4 501,-2 0 0,3 1 0,-1 0 492,2 3 0,-2 3 0,3 5-613,1 2 1,-3 4 0,-2 6-373,-1 2 0,1 5 0,1 0-12,-2 3 1,-1 2 0,-1-2 0,0 0 14,0 2 1,0 4-1,0-5-139,0 0 0,0 2 0,0-1 11,0-1 1,0-3-1,0-2 1,0-3 26,0 0 1,1-2 0,2-4-430,0 1 0,6-5 1,-2-2-2444,2-3 2834,7-1 0,0 0 0,5 0 0</inkml:trace>
  <inkml:trace contextRef="#ctx0" brushRef="#br0">12211 10587 8524,'-11'-11'44,"5"1"0,3-1 0,1 0 1,2 1 1065,0-1-625,0 5 0,2 3 0,0 6-127,2 4 1,-1 3 0,-2 0 0,2 2-25,0 2 0,1-1 0,-4 4 1,0-1-42,0 1 0,0 0 0,0 1-196,0 0 1,0-1 0,0 2-148,0-2 1,0 0-1,-1 1-266,-3-4 1,3 1 0,-3 1-1,3-1-298,1 0 0,0 1 0,0-3 614,0 1 0,0 0 0,0-3 0</inkml:trace>
  <inkml:trace contextRef="#ctx0" brushRef="#br0">12413 10800 11189,'-16'-16'-1083,"9"8"1324,0-3 1,6 8 0,5-1-253,3 3 0,2 1 0,2 0 0,1 0-94,2 0 0,-1 0 1,5 0 74,0 0 1,3 0-1,0 0 1</inkml:trace>
  <inkml:trace contextRef="#ctx0" brushRef="#br0">12636 10512 8336,'-5'-15'0,"4"3"0,-2-2 460,2 2 0,2 5 0,2 0 231,4-1 1,3 3 0,0 1-231,1 3 1,-4 2 0,0 3-296,2 3 0,-1 3 0,-1 0-16,-4 1 0,2 4 0,-1 3 0,-1 2 56,2 1 0,-4 1 0,3-1-51,-3 0 1,-1 4-1,0 1-28,0 1 1,0 0 0,-1 3 0,-2-3 94,0-1 0,-2 3 0,3-5 22,-2 0 1,-1-5 0,3-3 76,-1 0 0,-5-2-891,5-3 179,-1-5 0,8-3 0,1-5 0,1-3-1058,2-1 1449,1 4 0,7-8 0,0 4 0</inkml:trace>
  <inkml:trace contextRef="#ctx0" brushRef="#br0">13593 10800 8462,'-15'-5'271,"3"3"1,-2-4 345,2 1 1,6 3-178,3 5 1,6-2 0,4 3 0,4-3-92,3-1 0,3 0 0,4 0-113,0 0 0,4 0 0,1-1 0,1-3-37,3-3 1,-1 1 0,1-1-341,-2-1 1,0 0 0,1-1-226,-1 2 1,-7 4 0,0-3-2620,-1 1 2206,-9 2 1,-8 3 0,-14 1-1,-5 1 779,-4 2 0,-11 4 0,-2-2 0</inkml:trace>
  <inkml:trace contextRef="#ctx0" brushRef="#br0">13732 10746 8462,'-5'-5'-222,"-1"-5"1,-3 3 368,2-2 0,2 1 1,5 1-1,0-1 863,0-1 1,1 3-1,3 1-378,3 0 1,3 4-278,4-2 1,-5 1-1,1 2-126,0 0 0,-1 2 0,1 1 0,-2 3 11,-1 0 1,-3 7 0,2-2-216,-2 0 0,0 2 0,-4 0 1,0 2-230,0-2 1,0 2 0,0-1-516,0-1 0,0 3 0,1-2-425,3-1 0,1-1 1144,6-2 0,4 1 0,2-1 0</inkml:trace>
  <inkml:trace contextRef="#ctx0" brushRef="#br0">14455 10640 8288,'0'-15'333,"-1"3"1,-2-2 0,-1 3 54,-2 4 1,2 2 0,-2 6 0,0 4-70,1 6 0,-1 1 0,-3 5 0,3 2-344,2 1 0,0 5 1,5 0 2,3-1 0,2-5 1,6-3-1,2 1-460,4-1 1,6-6-1,4-1 181,-1-3 0,3-2 1,-1-6-1,2-2 143,0-7 0,-3-4 1,-6-7 545,-7 1 1,-2 0 0,-10-2 0,-6 0 163,-6-2 1,-8 0 0,-7 4 280,-5 0 1,-1 3 0,-4 1-495,-1 2 1,3 5 0,-1 7 0,5 2-1094,2 1 1,6 4 0,7 4 753,4 1 0,5 6 0,4 2 0</inkml:trace>
  <inkml:trace contextRef="#ctx0" brushRef="#br0">15040 10683 8476,'-9'-11'1690,"0"0"-39,2 1 0,4 4-595,-4 2 1,3 4 0,-2 4-819,1 3 0,-2-1 0,4 1 0,-1 1-1602,-1 2 1,4 0 1363,-2 1 0,6 0 0,3-1 0</inkml:trace>
  <inkml:trace contextRef="#ctx0" brushRef="#br0">15295 10491 8381,'0'-11'137,"0"1"0,-1-1 715,-2 1 1,0 4 0,-4 2-215,-1 3 1,-2 2-1,0 4-188,-1 5 1,-3 6-1,0 6 1,1 2-578,1 1 0,2 4 1,3 0 178,4 1 0,3-2 0,5-2-583,5 0 0,6-5 1,6 0-1,4-5-578,6-5 0,1-5 0,6-2 803,1-3 1,-3-7-1,-2-3 1,-3-6 560,-3-1 0,-9-3 1,-10-5 473,-5 0 1,-5-2-1,-5 2 302,-5-1 1,-10 0 0,-9 5-1,-2 1-389,0 1 0,-5 7 1,-1 0-556,0 6 0,4 4 0,1 1-662,6 0 0,6 5 0,5 2 575,8 2 0,5 7 0,2 0 0</inkml:trace>
  <inkml:trace contextRef="#ctx0" brushRef="#br0">15657 10480 8361,'5'-27'0,"2"-2"0,8 5 523,6 4 1,7 3 0,6 8 0,2 1-1,2 2-366,3 1 0,-4-2 1,1 3-67,-1 2 1,-5 6 0,-5 3 0,-2 2-120,-5 2 1,-8 4 0,-9 3 490,-2 2 1,-7 5 0,-4 1 0,-8 0 304,-6 0 1,1 2 0,-4-3-158,1-1 0,-2-2 0,6-2-224,2-2 1,6 0 0,1-6-146,4-3 0,7-2 1,10 0-1,11-4-473,11-6 0,16-3 0,12-4-399,-26 4 0,1 1 350,1 0 0,2-1 0,3 1 0,1 0 0,0-1 0,0 1 0</inkml:trace>
  <inkml:trace contextRef="#ctx0" brushRef="#br0">9445 10757 8406,'-10'-3'-479,"0"-2"1169,3-1 0,3 4 0,9-3-340,6 0 1,1 4 0,5-4-1,2 2-177,1-1 0,2-1 0,-1 3 0,1-2-143,3 2 1,-2-3 0,3 2-347,0 0 1,-4 2 0,2 1-1988,-5 0 2303,1 5 0,-8 1 0,3 5 0</inkml:trace>
  <inkml:trace contextRef="#ctx0" brushRef="#br0">9530 10970 8406,'-16'0'1520,"0"0"-1001,11 0 0,6-1 0,10-2-6,10 0 0,5-5 0,7 0 0,2-1 111,4-2-624,3 5 0,5-3 0,1 3 0</inkml:trace>
  <inkml:trace contextRef="#ctx0" brushRef="#br0">13072 10704 8338,'-10'-5'108,"0"-1"1,2-3 0,2 1-1,1 0 1203,3 0-1131,1 3 0,1 2 1,1 6-1,2 3 0,5 1 37,1 1 0,-2 0 0,1 5 0,2 1-16,-1-1 1,7 0 0,-8 0 0,0 2-59,2 2 0,1-4 1,1 2-216,-2 1 0,-2-3 0,1 3 0,0 1-364,-2-1 1,-1-1 0,2 1-104,-1-1 1,-5 0 0,2-5-1100,-3 1 1638,-1 0 0,-5-6 0,0 0 0</inkml:trace>
  <inkml:trace contextRef="#ctx0" brushRef="#br0">13253 10704 8338,'0'-7'-772,"0"0"1883,0 4 791,0-6-1424,0 8 1,-1-3-1,-1 8-213,-2 3 0,-4 2 1,2 3-1,-1 1 49,0 1 1,0 5 0,-4-1-40,0 2 0,-1 1 0,-1 1-42,-1-1 1,-1 1-1,2 2 1,-2 1 91,-2-2 1,0 0-1,0-3-65,3-2 1,2-2 0,1-3-1612,0 1 1,1 0 0,0-6 182,3-1 0,3 0 0,5 2 1168,2-1 0,8-4 0,5-4 0</inkml:trace>
  <inkml:trace contextRef="#ctx0" brushRef="#br0">9594 9289 20009,'0'-17'-1216,"-3"-2"1,-1 5 0,2 1-1,-1 1 285,0 2 0,0-1 1,-4 0 1042,-1 1 0,2 3 0,-1 1 0,-2 1 468,-4 3 0,1 0 1,-4 2-153,1 0 1,2 0 0,-5 0-269,-1 0 0,-1 2 0,-1 1 0,0 4 13,-1 3 0,-2 2 0,-2 2-264,-2 3 0,0 4 0,-4 0 102,0 0 1,0 5 0,0 3 0,1 0 171,-1-1 0,1 3 0,1-1 28,2 4 1,4 0-1,1 4-240,4-1 1,1 3-1,6-1 1,4 2-227,2 2 0,3 0 0,5 0-212,5 3 0,1-1 0,10 4-30,1-2 1,6-2-1,3-6 1,3-5-76,1-4 0,4-4 1,2-6 371,0-2 1,0-4-1,-3-7 246,4-4 0,3-4 1,0-5-1,0-5 445,-3-5 1,-2-2 0,-2-4 39,0-3 1,3 2 0,-5-5-232,-2 2 0,-5-3 1,1 0-1,0-1-64,0-2 0,-3 0 1,1 0-92,-3 0 1,0-1-1,-2-3-142,-3-3 0,2-2 0,-5-3 0,-1-1-66,-1-1 1,-1-1 0,-2 3 92,-2 2 0,-7 1 1,-8 11-164,-5 1 0,-5 0 1,-6 5-1,-6 4-99,-4 5 0,0 8 0,-5 3 276,-2 3-24,-5 1 1,-2 5 0,-5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21773 4565 8331,'-21'-22'558,"4"2"0,3 2 0,3 4 92,4 2 0,-2 7 0,3 2-343,0 6 1,0 2 0,4 7 0,-2 1-51,2 1 0,-3 5 0,1-1 0,2 3 46,1 4 1,-3-1-1,1 4 1,0 2-52,2 1 1,2 0-1,2 1-195,0 0 0,9 4 1,-1-2-1,2-2-59,2-2 0,2-7 0,5 2-20,3-3 1,-3-6 0,4-6 0,-1-5-77,0-4 1,1-3 0,-2-5-1,1-7 113,-2-5 1,-4-6 0,-2-1 231,-2-1 0,-1-2 1,-4-2 5,-3-1 0,1 0 0,-4 1 0,-2 1-103,-1 2 1,-1 1 0,0 0-165,0 5 1,0 2 0,-1 6 252,-3 1 0,2 2 684,-5 4-747,5 3 1,-1 4 0,9 0 59,5 0 1,6 4 0,2 3-145,5 3 1,0 2 0,4 2-1,2 5-151,0 4 1,-1 5 0,-2 4 69,-1-1 0,-1 7 0,-5 4 0,-2 4-51,-4 2 0,-7-2 0,-4 4 139,-1 1 0,-8 3 0,-5-1 3,-6-4 0,-7-4 0,-5-4 0,-1-2 393,-2-3 1,-1-4-1,-2-5 88,0-6 1,1-1 0,4-6 0,3-2-185,1-4 1,2-3 0,5-6-219,1-3 1,4-3 0,-2-7-71,0-4 1,2-2 0,5-2-525,2-3 1,-3 1 0,3-3 0,-1 2-681,1 5 0,-2 0 1,6 6-5060,1 1 6152,0 6 0,2 7 0,0 6 0</inkml:trace>
  <inkml:trace contextRef="#ctx0" brushRef="#br0">22081 7022 8415,'-10'-3'-95,"-1"-1"1,2 1-1,0-1-425,2 1 0,1-2 473,-1 1 107,3 3 1,4-8 204,0 2 0,0 1 302,0-1 1,0 0-1,0-4 295,0 0 1,0 1-337,0-1 1,0 0 0,-2 1-8,-1-1 0,2 4-121,-3 0 0,2 5 243,-2-2-264,3-2-330,-4 5 0,6-4 8,3 5 1,-2 5-34,5 2 1,-3-1 0,3 0-135,1-1 1,-2 2 0,1-3 0,2 1 88,0 0 0,2-2 0,-1-1-113,1 1 0,0-2 1,-1 3-53,1-3 1,-2-2 0,0-1 808,-2-2-91,0-4 1,2 5-274,-2-4-370,-2 5-421,-5-3 179,0 5 176,0 5-343,0-4 0,0 5-242,0-2-195,-5-3 328,4 8 1452,-3-8-192,4 4-690,0-5-1018,0 5-683,0-4 1137,0 4 1,-2-5 517,-1 0 1641,2 4-838,-4-2 1,4 1 186,-3-6 0,2-3 0,-4-5-210,1 0 0,2 4 0,1 0-323,-1-1 0,0 2-83,-4-1 1,4 3 0,-4-2-59,-2 2 1,1 1 0,0 8-152,1 6 0,4 4 0,0 6-138,2 1 0,1 4 1,0 3-1,0 6-369,0 4 0,4-2 0,5 2 114,4 2 0,-1-5 0,3-1 0,-1-6-108,0-4 0,4-5 1,-4-6 250,-1-7 0,3-4 0,-1-6 240,2-4 0,-3-5 0,2-9 165,0 0 0,-2-5 1,-4-1-1,1-3 167,0-2 1,-1 6-1,1-6-131,0 1 1,-4 4-1,-1-1 54,-2-2 1,1 8 0,-3 2 636,2 3-750,0 3 0,-4 9 1,0 5-280,0 6 1,2 5 0,4 3 12,4 4 0,8 5 0,0 3-10,2 2 1,6-2-1,2 4 1,3 3-30,1 1 0,0 0 0,0 1-265,0 4 1,-5 3 0,-3 0-98,-6 1 0,-7 3 0,-7 0 447,-3-1 1,-12 2-1,-7-1 1,-9-2 118,-7-4 0,-4 1 0,-4-6 473,-1-1 1,1-5-1,-1-6-22,0-4 1,6-3-1,0-7-205,0-2 0,9-2 1,0-5-1,5-1-303,5-3 1,7-2-1,5-4-697,1-1 1,1-3-1,6 0 1,1-1 664,4 0 0,7-2 0,3-4 0</inkml:trace>
  <inkml:trace contextRef="#ctx0" brushRef="#br0">21805 6639 10396,'-11'0'153,"1"0"1,-1 0-1,0 0 584,1 0 1,3-3 0,1-2-155,1-1 1,3 0 0,5-2 0,4 1-69,3-1 0,4-2 0,1 0 0,3-2-246,4-2 1,0 1 0,4-4-262,0 2 0,0-4 0,3 2 0,0-1-202,0 1 0,2-1 0,0-2 14,-3 2 0,1 2 0,-5 4 89,-4 1 1,-3-1 340,-7 9 0,-4 4 1,-2 6 258,-3 2 1,-1 8-1,0 3-351,0 4 1,0 2 0,1-3-1,3 3-477,3 2 0,4-5 1,3 2-45,3-2 1,4-3-1,0-3 1,1-2-648,3-4 0,-2-3 961,1-1 0,4-5 0,-1 3 0</inkml:trace>
  <inkml:trace contextRef="#ctx0" brushRef="#br0">21252 9682 8400,'-11'-10'80,"0"-1"0,2 1 1,1 0 2430,1 3-1969,4 2 0,-1 10 1,4 2-281,0 3 0,0 5 1,0 3-1,0 2 83,0 1 1,0 0 0,0 1-46,0-1 0,0-1 1,1-1-214,2-1 1,0-2 0,4 3-1,1-4-139,1-3 1,2 0 0,1-8 8,2-2 1,1-1-1,4-3 1,-1-4 42,1-5 1,1-6-1,1-2-16,1-5 0,-2 0 0,-1-3 89,-2 1 0,-4-2 0,2 3 0,-4 2-73,0 5 1,-4-1-1,-1 4 130,-1 2-124,-2 2 1,-3 6 36,0 5 1,4 6-1,-1 8 76,0 4 1,3 3 0,1 4 0,2 2-18,2 0 0,-4 8 1,0-2 21,1 3 1,1 4 0,-1 5-1,-2 1-105,-2-1 1,0 3 0,-4-2 43,0-1 0,-8-2 0,-4-1 213,-3-3 1,-3-7 0,-3-6-48,-1 0 1,-3-4-1,1 2 1,0-5-66,2-5 1,0-2 0,1-3-485,0-2 0,1 2 0,2-5-2414,4 2-331,2-3 1598,6 1 0,6-4 1467,7 0 0,7 0 0,3 0 0</inkml:trace>
  <inkml:trace contextRef="#ctx0" brushRef="#br0">21113 9385 13833,'-15'0'575,"3"0"1,-1-2 435,5-1 0,4-3 0,8-4-338,3 3 1,4-2-1,2 1 1,2-4-140,2-2 1,4-2 0,4 3-326,-2-1 0,3-5 0,0 1 1,0-2 81,0-1 1,4 0 0,-3-1-104,0 1 1,3 1 0,-5 2-83,-2 4 1,-1 2 0,-5 2 0,-3 0 291,-2 3 1,-1 2-103,0 5 1,-4 5-1,-1 3-189,-2 5 0,1 4 0,-3 5 0,3 3-246,1 4 1,-2 0-1,3 1-312,1-2 0,1-1 0,1 3 51,-3-2 0,2-2 0,-2 0 0,2-6-442,-2-3 1,2-3 0,-2-3-1574,3-1 1,2-4 2324,2-2 0,-2-8 0,3-2 0</inkml:trace>
  <inkml:trace contextRef="#ctx0" brushRef="#br0">22018 9980 10038,'-11'-4'383,"1"-2"0,5-4 666,5 3 0,4 1 1,7 4-1,1-2-27,2 2 1,-1 1 0,5 0-733,1-3 0,4 3 0,3-4 1,1 0-86,3-2 0,1-1 0,1-1-56,0-2 1,-1 3-1,0-6 1,-2 2 36,-5 1 1,-1 2 0,-3 0-422,-2 2 0,-3 4-368,-4-4 1,-5 5-2855,-3 2 3410,-2 5 1,4 6-1,1-1 1</inkml:trace>
  <inkml:trace contextRef="#ctx0" brushRef="#br0">22826 9576 9637,'-5'-16'-318,"3"0"4916,-5 6-3525,4 4 1,0 9 0,5 9-565,2 3 0,4 7 0,-1 4-529,3 1 1,0 0 0,1 3 0,0-2-440,-1 1 0,4-1 1,1-1-47,-2-1 1,2-5 0,0-4-110,2-2 1,-1-5 0,3-7 0,-2-3 269,-2-3 0,-1-8 0,-3-8 443,0-5 0,-4-3 1,-1-5-1,-2-1 748,-1-2 1,1 2-1,0-2-177,-2 6 0,3-1 0,0 5-190,1 2 0,-3 5 0,4 5-272,2 5 1,4 4-1,2 8 1,2 4 32,1 5 1,3 5 0,1 8 13,3 6 0,-3 1 0,3 5 0,-4-1 257,-3 1 1,0 1 0,-6 3-229,-3-3 0,-5 6 0,-2-3-104,-4 2 1,-10-2 0,-8-1 0,-6-2-106,-5 1 0,1-4 0,-6-1 2,-1-6 1,4-3-1,-2-4-114,2-1 0,5-8 0,5-4-2989,4-3 625,8-2 0,11-4 2427,7 0 1,12 0 0,4 0 0</inkml:trace>
  <inkml:trace contextRef="#ctx0" brushRef="#br0">23773 9321 14039,'0'-16'228,"0"1"0,0-3 0,1 4 0,2 2 1512,4 2 1,3 0-1,1 3-217,-1 3 1,-3 6-1,-1 5-1175,-1 7 1,2 6-1,-2 5-22,1 3 1,-4 4 0,2 5 21,-3 5 1,-1 6 0,0 5 0,0 1-63,0 3 0,-1 3 0,-1-27 0,1 1-221,0-1 0,-1 1 0,-2-2 1,1 0-1,-1 26 217,2-4 0,0 0 1,2-9-1,0-4-230,0-8 1,5-7 0,1-9-390,0-2 0,3-8 423,-1-4 1,1-2 0,2-1-1,-1 0-445,1 0 0,0 0 0,-1-1 464,1-2 0,4 1 0,2-2 1</inkml:trace>
  <inkml:trace contextRef="#ctx0" brushRef="#br0">20762 9885 8577,'-10'-22'322,"3"6"1,1 2-1,1 2 2595,3 1-2375,-4 5 0,3 3 1,-2 7-1,-1 7-74,0 6 0,2 3 0,-3 2 62,-1 3 1,2 2-1,0 6-42,1 3 0,-2-3 0,4 4 0,-1-2 185,-1 0 1,4 4 0,-2-3-463,1-2 0,6-2 1,1-3-1,1-3-110,2 0 1,1-8 0,2 3-929,0-5 0,0-2-418,4-3 0,-4-2 1,4 0-1229,-4-2 1,-1-4 2472,-3 4 0,-2 0 0,-5 4 0</inkml:trace>
  <inkml:trace contextRef="#ctx0" brushRef="#br0">19720 10523 8560,'-9'-7'461,"2"0"1,4 0 0,6 0 629,4 0 1,8-1-1,5-2 1,5-1-634,2 1 1,3-5 0,4 0-1,3 0-432,0-1 1,-1-1-1,2 1-280,-2 0 0,-5 3 1,-5 0-573,0 4 1,-9 2 0,-3 7-1231,-8 5 0,-9 9 2056,-7 7 0,-8 10 0,-14 7 0</inkml:trace>
  <inkml:trace contextRef="#ctx0" brushRef="#br0">19784 10768 8560,'-27'27'138,"2"-2"0,7-7 865,4-4 1,7-2-226,3-2 1,13-4-1,5-5 1,6-5 139,5-7 0,2-7 0,6 0 0,1-2-123,2-1 0,-1 3 1,-3 1-651,0-2 0,-1 0 1,-3 1-2198,-3 4 0,-4 7 2052,-3 3 0,2-2 0,-3 0 0</inkml:trace>
  <inkml:trace contextRef="#ctx0" brushRef="#br0">19550 11438 8514,'-11'-11'108,"2"1"-1,1-1 1,2 1 0,1-1 1154,3 0 0,0 1-927,2-1 1,4 6 0,1 5 0,-1 6-117,1 4 0,2 5 0,-2 3 0,0 3-7,-1 4 1,3-2 0,-2 6-259,1 0 0,0-1 1,2 0-1,-2 0-323,-1 0 1,2 5-1,-2-4 65,1 1 0,-4-5 0,2-2-803,-3-4 971,-1 1 0,0-15 0,0-5 17,0-12 1,3-8-1,1-5 56,-2-3 1,4-3-1,1-1-5,3 0 1,0 0 0,1 2 1,0 1 0,4 3 1,3 5-1,2 1 83,1 2 0,-1 7 0,-1 9 51,-1 4 1,-4 6 0,2 6 46,0 3 0,-7 7 1,-4 1-1,-1 0-32,-1 1 0,1-4 1,-6 3 12,-1-2 0,1-7 0,-4-2-97,1-2 1,-2-7-107,3-5 0,1-10 0,4-9 43,2-4 1,1-4 0,5-5 44,3 0 1,2-1-1,1-2 3,2 0 1,3-1-1,2 5 1,-1 0 271,0 2 1,1 8 0,-2 8 241,-3 5 1,-1 5 0,-6 11 67,1 6 1,-5 5 0,-1 2-1,-2 1-35,1 3 0,-1-2 0,-3 3-391,0 0 0,0-5 0,0 1-541,0-3 1,0-4-1,0 1 1,0 0-1383,0-3 1,5-6 1782,2-4 0,3-2 0,0-1 0</inkml:trace>
  <inkml:trace contextRef="#ctx0" brushRef="#br0">20358 11396 8289,'-10'0'888,"-1"-5"86,5 4-462,1-4 1,7 10-1,1 2 1,4 3-180,3 5 1,0 0-1,1 4-289,0-1 1,-4-4 0,0 3 0,0 2-304,-1 1 0,0-2 1,-4-1-435,2-2 0,-1 3 0,-3-4-981,0-1 1674,0-1 0,5-1 0,1-1 0</inkml:trace>
  <inkml:trace contextRef="#ctx0" brushRef="#br0">20401 11172 8414,'-16'-5'320,"5"-1"1,-2-4 1187,4-1 0,5 1-337,4-1 0,1 5-1315,2 2 1,1 3-1,5 1-1620,3 0 1,1 1 1763,-2 3 0,4 2 0,2 5 0</inkml:trace>
  <inkml:trace contextRef="#ctx0" brushRef="#br0">20656 11289 8663,'-16'-6'2578,"0"-2"-1307,6 4 0,8 2 0,6 6-927,4 3 0,4 2 0,1 2-240,1-1 1,4 5 0,-3-1-1,1-1 36,-1-1 0,-1 2 1,-3 0-18,-1-1 1,1 2 0,-1 0-2593,-3-2 0,-3-5 1134,-4-1 1,0-6 0,-1-2 1579,-2-9 0,1-6 0,-1-9 0,3-3 458,3-3 1,3 0 0,6 2 144,2 0 0,3 6 1,5-2-186,3 2 0,-1 7 0,3 3 1,0 5-82,0 4 1,-3 8-1,0 4-474,-5 5 0,-4 3 1,-6 6-117,-2-1 1,2 4 0,-6 0 0,0-2-1197,-2 0 1,-1-6-1,0 0-283,0-2 1484,-5 0 0,4-5 1,-4 1-1</inkml:trace>
  <inkml:trace contextRef="#ctx0" brushRef="#br0">11583 7097 13734,'0'-7'-1986,"-1"0"1831,-3-2 1,3 4-1,-2-3-30,2 0 1,1 2 258,0-1 0,0 0 1,0-4-3,0 1 1,0 3-1,1 0 83,2-2 0,2-4 0,3-2 0,-2 0 53,-1-1 0,2 1 1,-2 2-204,1-1 0,-3-1 1,3 5 38,-1-1 0,-2 4 0,-1 1-11,1 1 1,-2 7 0,2 6 0,-5 5 33,-1 5 0,-4 5 1,2 3-91,-1 2 1,3 0-1,-3 3 57,1-3 0,-2-2 0,2-5-88,-1 1 1,4-2 0,-2-3-36,3-2 1,-2-7 198,-1-1 0,1-9 0,3-2 50,0-4 0,0-6 0,0-1 54,0 2 0,0 2-1374,0 0 1121,0 5 1,0 1-1</inkml:trace>
  <inkml:trace contextRef="#ctx0" brushRef="#br0">12179 7395 13111,'-7'-1'-2513,"0"-3"2389,4 3 1,-1-3 471,4 8 1,1-3-356,2 3 1,3-3 237,5-1 0,-1-1 0,1-3-5,0-3 1,-1-7-1,1-3 1,0-2-110,-1-2 1,1 2 0,0-7-59,-1 0 1,1 4-1,-1-3 1,0 4-55,-3 3 1,-1 4-72,-3 7 1,-1 11-1,1 13 1,-2 9-49,-1 9 0,-3 7 0,-2 3 212,-1 1 0,4 5-131,-2-2 0,3-1 0,1-1 0</inkml:trace>
  <inkml:trace contextRef="#ctx0" brushRef="#br0">19848 9800 8454,'-37'4'-263,"5"1"0,0 3 0,6-1 0,4 2 0,1 0 203,-1 2 0,6-2 1,2-1 2451,2 0-1517,6-6 1,2 1 0,9-6-424,6-4 1,5-3 0,9 0-318,3-1 0,4-1 1,4-1-1,3-2-113,2-2 1,5 4-1,0-2-250,-1 0 1,0 2-1,1-4 1,3 0-252,-1 1 0,4 3 1,-3-2-85,-1-1 1,2 3 0,-8-3 80,-4 0 1,-8 2 0,-6 3-812,-1 1 1293,-7-1 0,-5 5 0,-6 2 0</inkml:trace>
  <inkml:trace contextRef="#ctx0" brushRef="#br0">19826 9842 8587,'-10'0'-150,"-1"-3"0,1-1 0,-1 2 0,0 0 0,1 2 1048,-1 0 0,0-3 0,1-1 35,-1 2 0,4 1-531,0 1-47,5 0 0,5 0 0,8 1-12,1 3 0,4-2 0,3 4 1,5 0-157,4 0 0,3 1 0,1 3-298,0 1 0,-1 3 0,3 2-191,1 0 1,-1 5 0,5 5 0,1 2-608,2 1 1,-1-3-1,-2-1 355,-3-3 0,-3-1 1,-4-4-567,-4-3 1,-5-6 1119,-9-5 0,-1-6 0,1-3 0</inkml:trace>
  <inkml:trace contextRef="#ctx0" brushRef="#br0">20220 10108 8561,'-11'-11'0,"2"1"643,2-1 0,2 1 1411,5-1-1549,0 5 1,0 7 0,0 10-509,0 5 1,0 6 0,0 1-1,0 3-364,0 1 0,0 5 1,0 6-20,0 4 1,-1-2 0,-3 7 0,-2 2-5,1 4 1,-8 1 0,2 5 239,-1-1 0,-3-2 1,-1-7 205,0-3 0,2-6 0,-2-6 1,3-6 892,4-7 0,2-8-448,0-5 1,3-7 0,8 0 33,3-3 0,5-8 1,4 1-87,5-4 0,8-3 0,0 3-182,6-1 0,4-6 0,7 0-242,3-4 1,2-1-1,0 4 1,-3 0-313,0 0 0,-3-1 0,-6 2-1934,-4 2 2221,-7 8 0,-2 0 0,-4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3967 10566 8451,'-10'0'-352,"-1"-4"0,1-1 0,-1 1 0,0-1 0,1 3 289,-1 0 0,4-1 1,0-1-1,-1 2 63,-2 1 0,4-1 2087,3-1-1500,1 2 1,2-3 0,2 8-532,1 3 0,3-1 0,5 0-52,-1-2 1,6 4 0,4-4 0,6 1 118,6 0 0,11-2 0,5-4-73,6-2 0,-19 0 0,1 0 0,5-3 0,2 0 0,5-1 0,1 0-223,4-2 1,1 0-1,3-1 1,1 0 0,-16 3-1,1 0 1,0-1 189,-1 1 0,1 0 0,-1 0 0,0 0 0,0 1 1,0-1-1,-2 1 0,0 0 0,0 0 0,16-1 0,-1 1-34,-4 2 0,0 0 1,-3 0-1,-2 0 0,-2 2 1,-1 0-94,1 1 0,0 0 1,-5-1-1,-1-1 1,0 1-1,-1 1 1,-4-1-1,0 1-36,27 0 1,-3 1 0,-10 0 116,-8 0 0,-8 0 0,-14 0 0,-2 0 173,-4 0 1,-5-1 679,-2-3 1,-3 2-470,-1-5 0,1 5-580,3-2 0,-3 8 0,4 3 225,-1 2 0,-2 11 0,2 3 0</inkml:trace>
  <inkml:trace contextRef="#ctx0" brushRef="#br0">15955 10417 10807,'-16'-16'-207,"5"4"0,-4-2 0,4 2 0,0 3 0,0 1 0,1 2 227,-1 1 1,0 2-1,1 3 1,-1 0-1,1 0 347,-1 0 1,0 0 410,1 0-410,4-5 1,2 4 0,8-3-206,3 3 0,2 1 0,2 0-64,0 0 0,4 3 0,4 2 0,3 0 84,3 0 1,9-2 0,2-3 45,4 0 0,7 0 0,5-1-115,7-3 0,-24 1 1,0-1-1,5-2 0,2-2-135,-1-1 0,2 0 0,1 1 0,0 0 0,1-1 0,-1 0 0,0 0 0,-1-1 82,1 0 0,-1 0 0,-6 0 1,0-1-1,-3 1 0,-2 0-4,24-8 0,-9 3 1,-7 5-1,-4 2-171,-7 1 1,-5 4-1,-14 0-58,1 2 1,-5 2 0,-1 2-314,-1 5 1,-2 2 0,0 4-1,-4 5 485,-5 5 0,2 3 0,0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17/01/2023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56</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57</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17/01/2023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17/01/2023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17/01/2023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17/01/2023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17/01/2023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17/01/2023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17/01/2023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17/01/2023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17/01/2023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customXml" Target="../ink/ink1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customXml" Target="../ink/ink25.xml"/></Relationships>
</file>

<file path=ppt/slides/_rels/slide28.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36.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37.xml"/></Relationships>
</file>

<file path=ppt/slides/_rels/slide39.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41.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customXml" Target="../ink/ink4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5F9CC60-4ACC-7281-3CB1-D4DCE5531C53}"/>
                  </a:ext>
                </a:extLst>
              </p14:cNvPr>
              <p14:cNvContentPartPr/>
              <p14:nvPr/>
            </p14:nvContentPartPr>
            <p14:xfrm>
              <a:off x="6083280" y="1417320"/>
              <a:ext cx="2494440" cy="3470400"/>
            </p14:xfrm>
          </p:contentPart>
        </mc:Choice>
        <mc:Fallback>
          <p:pic>
            <p:nvPicPr>
              <p:cNvPr id="2" name="Ink 1">
                <a:extLst>
                  <a:ext uri="{FF2B5EF4-FFF2-40B4-BE49-F238E27FC236}">
                    <a16:creationId xmlns:a16="http://schemas.microsoft.com/office/drawing/2014/main" id="{35F9CC60-4ACC-7281-3CB1-D4DCE5531C53}"/>
                  </a:ext>
                </a:extLst>
              </p:cNvPr>
              <p:cNvPicPr/>
              <p:nvPr/>
            </p:nvPicPr>
            <p:blipFill>
              <a:blip r:embed="rId4"/>
              <a:stretch>
                <a:fillRect/>
              </a:stretch>
            </p:blipFill>
            <p:spPr>
              <a:xfrm>
                <a:off x="6073920" y="1407960"/>
                <a:ext cx="2513160" cy="3489120"/>
              </a:xfrm>
              <a:prstGeom prst="rect">
                <a:avLst/>
              </a:prstGeom>
            </p:spPr>
          </p:pic>
        </mc:Fallback>
      </mc:AlternateContent>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58B855E-8E59-E31E-639D-B95A0CC2BB02}"/>
                  </a:ext>
                </a:extLst>
              </p14:cNvPr>
              <p14:cNvContentPartPr/>
              <p14:nvPr/>
            </p14:nvContentPartPr>
            <p14:xfrm>
              <a:off x="1386000" y="3642840"/>
              <a:ext cx="4793760" cy="164880"/>
            </p14:xfrm>
          </p:contentPart>
        </mc:Choice>
        <mc:Fallback>
          <p:pic>
            <p:nvPicPr>
              <p:cNvPr id="5" name="Ink 4">
                <a:extLst>
                  <a:ext uri="{FF2B5EF4-FFF2-40B4-BE49-F238E27FC236}">
                    <a16:creationId xmlns:a16="http://schemas.microsoft.com/office/drawing/2014/main" id="{658B855E-8E59-E31E-639D-B95A0CC2BB02}"/>
                  </a:ext>
                </a:extLst>
              </p:cNvPr>
              <p:cNvPicPr/>
              <p:nvPr/>
            </p:nvPicPr>
            <p:blipFill>
              <a:blip r:embed="rId4"/>
              <a:stretch>
                <a:fillRect/>
              </a:stretch>
            </p:blipFill>
            <p:spPr>
              <a:xfrm>
                <a:off x="1376640" y="3633480"/>
                <a:ext cx="4812480" cy="183600"/>
              </a:xfrm>
              <a:prstGeom prst="rect">
                <a:avLst/>
              </a:prstGeom>
            </p:spPr>
          </p:pic>
        </mc:Fallback>
      </mc:AlternateContent>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D77BDE6-03DF-3FA5-5284-6885E47225B7}"/>
                  </a:ext>
                </a:extLst>
              </p14:cNvPr>
              <p14:cNvContentPartPr/>
              <p14:nvPr/>
            </p14:nvContentPartPr>
            <p14:xfrm>
              <a:off x="2898720" y="1608840"/>
              <a:ext cx="2289960" cy="1639800"/>
            </p14:xfrm>
          </p:contentPart>
        </mc:Choice>
        <mc:Fallback>
          <p:pic>
            <p:nvPicPr>
              <p:cNvPr id="7" name="Ink 6">
                <a:extLst>
                  <a:ext uri="{FF2B5EF4-FFF2-40B4-BE49-F238E27FC236}">
                    <a16:creationId xmlns:a16="http://schemas.microsoft.com/office/drawing/2014/main" id="{4D77BDE6-03DF-3FA5-5284-6885E47225B7}"/>
                  </a:ext>
                </a:extLst>
              </p:cNvPr>
              <p:cNvPicPr/>
              <p:nvPr/>
            </p:nvPicPr>
            <p:blipFill>
              <a:blip r:embed="rId6"/>
              <a:stretch>
                <a:fillRect/>
              </a:stretch>
            </p:blipFill>
            <p:spPr>
              <a:xfrm>
                <a:off x="2889360" y="1599480"/>
                <a:ext cx="2308680" cy="1658520"/>
              </a:xfrm>
              <a:prstGeom prst="rect">
                <a:avLst/>
              </a:prstGeom>
            </p:spPr>
          </p:pic>
        </mc:Fallback>
      </mc:AlternateContent>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27CC195-2523-7BD1-3496-34AF54722BC0}"/>
                  </a:ext>
                </a:extLst>
              </p14:cNvPr>
              <p14:cNvContentPartPr/>
              <p14:nvPr/>
            </p14:nvContentPartPr>
            <p14:xfrm>
              <a:off x="501120" y="2272320"/>
              <a:ext cx="7591680" cy="1589040"/>
            </p14:xfrm>
          </p:contentPart>
        </mc:Choice>
        <mc:Fallback>
          <p:pic>
            <p:nvPicPr>
              <p:cNvPr id="5" name="Ink 4">
                <a:extLst>
                  <a:ext uri="{FF2B5EF4-FFF2-40B4-BE49-F238E27FC236}">
                    <a16:creationId xmlns:a16="http://schemas.microsoft.com/office/drawing/2014/main" id="{B27CC195-2523-7BD1-3496-34AF54722BC0}"/>
                  </a:ext>
                </a:extLst>
              </p:cNvPr>
              <p:cNvPicPr/>
              <p:nvPr/>
            </p:nvPicPr>
            <p:blipFill>
              <a:blip r:embed="rId4"/>
              <a:stretch>
                <a:fillRect/>
              </a:stretch>
            </p:blipFill>
            <p:spPr>
              <a:xfrm>
                <a:off x="491760" y="2262960"/>
                <a:ext cx="7610400" cy="1607760"/>
              </a:xfrm>
              <a:prstGeom prst="rect">
                <a:avLst/>
              </a:prstGeom>
            </p:spPr>
          </p:pic>
        </mc:Fallback>
      </mc:AlternateContent>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EB4D27F-617A-E42A-A098-3BE4C421F19F}"/>
                  </a:ext>
                </a:extLst>
              </p14:cNvPr>
              <p14:cNvContentPartPr/>
              <p14:nvPr/>
            </p14:nvContentPartPr>
            <p14:xfrm>
              <a:off x="2883240" y="1816200"/>
              <a:ext cx="5755680" cy="1708200"/>
            </p14:xfrm>
          </p:contentPart>
        </mc:Choice>
        <mc:Fallback>
          <p:pic>
            <p:nvPicPr>
              <p:cNvPr id="7" name="Ink 6">
                <a:extLst>
                  <a:ext uri="{FF2B5EF4-FFF2-40B4-BE49-F238E27FC236}">
                    <a16:creationId xmlns:a16="http://schemas.microsoft.com/office/drawing/2014/main" id="{2EB4D27F-617A-E42A-A098-3BE4C421F19F}"/>
                  </a:ext>
                </a:extLst>
              </p:cNvPr>
              <p:cNvPicPr/>
              <p:nvPr/>
            </p:nvPicPr>
            <p:blipFill>
              <a:blip r:embed="rId4"/>
              <a:stretch>
                <a:fillRect/>
              </a:stretch>
            </p:blipFill>
            <p:spPr>
              <a:xfrm>
                <a:off x="2873880" y="1806840"/>
                <a:ext cx="5774400" cy="1726920"/>
              </a:xfrm>
              <a:prstGeom prst="rect">
                <a:avLst/>
              </a:prstGeom>
            </p:spPr>
          </p:pic>
        </mc:Fallback>
      </mc:AlternateContent>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8D23139-D6FA-7BCA-2929-856A9FCD7772}"/>
                  </a:ext>
                </a:extLst>
              </p14:cNvPr>
              <p14:cNvContentPartPr/>
              <p14:nvPr/>
            </p14:nvContentPartPr>
            <p14:xfrm>
              <a:off x="1530000" y="1774440"/>
              <a:ext cx="5837760" cy="2725920"/>
            </p14:xfrm>
          </p:contentPart>
        </mc:Choice>
        <mc:Fallback>
          <p:pic>
            <p:nvPicPr>
              <p:cNvPr id="4" name="Ink 3">
                <a:extLst>
                  <a:ext uri="{FF2B5EF4-FFF2-40B4-BE49-F238E27FC236}">
                    <a16:creationId xmlns:a16="http://schemas.microsoft.com/office/drawing/2014/main" id="{38D23139-D6FA-7BCA-2929-856A9FCD7772}"/>
                  </a:ext>
                </a:extLst>
              </p:cNvPr>
              <p:cNvPicPr/>
              <p:nvPr/>
            </p:nvPicPr>
            <p:blipFill>
              <a:blip r:embed="rId4"/>
              <a:stretch>
                <a:fillRect/>
              </a:stretch>
            </p:blipFill>
            <p:spPr>
              <a:xfrm>
                <a:off x="1520640" y="1765080"/>
                <a:ext cx="5856480" cy="2744640"/>
              </a:xfrm>
              <a:prstGeom prst="rect">
                <a:avLst/>
              </a:prstGeom>
            </p:spPr>
          </p:pic>
        </mc:Fallback>
      </mc:AlternateContent>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AFD8150-EFE5-C5D8-1F01-0568E02847F7}"/>
                  </a:ext>
                </a:extLst>
              </p14:cNvPr>
              <p14:cNvContentPartPr/>
              <p14:nvPr/>
            </p14:nvContentPartPr>
            <p14:xfrm>
              <a:off x="3748680" y="2581560"/>
              <a:ext cx="5380200" cy="1950120"/>
            </p14:xfrm>
          </p:contentPart>
        </mc:Choice>
        <mc:Fallback>
          <p:pic>
            <p:nvPicPr>
              <p:cNvPr id="4" name="Ink 3">
                <a:extLst>
                  <a:ext uri="{FF2B5EF4-FFF2-40B4-BE49-F238E27FC236}">
                    <a16:creationId xmlns:a16="http://schemas.microsoft.com/office/drawing/2014/main" id="{4AFD8150-EFE5-C5D8-1F01-0568E02847F7}"/>
                  </a:ext>
                </a:extLst>
              </p:cNvPr>
              <p:cNvPicPr/>
              <p:nvPr/>
            </p:nvPicPr>
            <p:blipFill>
              <a:blip r:embed="rId4"/>
              <a:stretch>
                <a:fillRect/>
              </a:stretch>
            </p:blipFill>
            <p:spPr>
              <a:xfrm>
                <a:off x="3739320" y="2572200"/>
                <a:ext cx="5398920" cy="1968840"/>
              </a:xfrm>
              <a:prstGeom prst="rect">
                <a:avLst/>
              </a:prstGeom>
            </p:spPr>
          </p:pic>
        </mc:Fallback>
      </mc:AlternateContent>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latin typeface="-apple-system"/>
              </a:rPr>
              <a:t>A Linear Regression model uses a </a:t>
            </a:r>
            <a:r>
              <a:rPr lang="en-GB" b="0" i="0" u="none" strike="noStrike" dirty="0">
                <a:solidFill>
                  <a:srgbClr val="FF0000"/>
                </a:solidFill>
                <a:effectLst/>
                <a:latin typeface="-apple-system"/>
              </a:rPr>
              <a:t>linear model </a:t>
            </a:r>
            <a:r>
              <a:rPr lang="en-GB" b="0" i="0" u="none" strike="noStrike" dirty="0">
                <a:solidFill>
                  <a:srgbClr val="212529"/>
                </a:solidFill>
                <a:effectLst/>
                <a:latin typeface="-apple-system"/>
              </a:rPr>
              <a:t>with coefficients w = (w</a:t>
            </a:r>
            <a:r>
              <a:rPr lang="en-GB" b="0" i="0" u="none" strike="noStrike" baseline="-25000" dirty="0">
                <a:solidFill>
                  <a:srgbClr val="212529"/>
                </a:solidFill>
                <a:effectLst/>
                <a:latin typeface="-apple-system"/>
              </a:rPr>
              <a:t>1</a:t>
            </a:r>
            <a:r>
              <a:rPr lang="en-GB" b="0" i="0" u="none" strike="noStrike" dirty="0">
                <a:solidFill>
                  <a:srgbClr val="212529"/>
                </a:solidFill>
                <a:effectLst/>
                <a:latin typeface="-apple-system"/>
              </a:rPr>
              <a:t>, …, </a:t>
            </a:r>
            <a:r>
              <a:rPr lang="en-GB" b="0" i="0" u="none" strike="noStrike" dirty="0" err="1">
                <a:solidFill>
                  <a:srgbClr val="212529"/>
                </a:solidFill>
                <a:effectLst/>
                <a:latin typeface="-apple-system"/>
              </a:rPr>
              <a:t>w</a:t>
            </a:r>
            <a:r>
              <a:rPr lang="en-GB" b="0" i="0" u="none" strike="noStrike" baseline="-25000" dirty="0" err="1">
                <a:solidFill>
                  <a:srgbClr val="212529"/>
                </a:solidFill>
                <a:effectLst/>
                <a:latin typeface="-apple-system"/>
              </a:rPr>
              <a:t>n</a:t>
            </a:r>
            <a:r>
              <a:rPr lang="en-GB" b="0" i="0" u="none" strike="noStrike" dirty="0">
                <a:solidFill>
                  <a:srgbClr val="212529"/>
                </a:solidFill>
                <a:effectLst/>
                <a:latin typeface="-apple-system"/>
              </a:rPr>
              <a:t>) to minimise the residual sum of squares between the observed targets in the dataset, and the targets that are predicted by the linear approximation used in the model.</a:t>
            </a:r>
            <a:endParaRPr lang="en-US" dirty="0"/>
          </a:p>
        </p:txBody>
      </p:sp>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98F5900-F7AD-BDB0-2DA1-C3D512B1D4AB}"/>
                  </a:ext>
                </a:extLst>
              </p14:cNvPr>
              <p14:cNvContentPartPr/>
              <p14:nvPr/>
            </p14:nvContentPartPr>
            <p14:xfrm>
              <a:off x="877320" y="1302480"/>
              <a:ext cx="7342920" cy="479160"/>
            </p14:xfrm>
          </p:contentPart>
        </mc:Choice>
        <mc:Fallback>
          <p:pic>
            <p:nvPicPr>
              <p:cNvPr id="5" name="Ink 4">
                <a:extLst>
                  <a:ext uri="{FF2B5EF4-FFF2-40B4-BE49-F238E27FC236}">
                    <a16:creationId xmlns:a16="http://schemas.microsoft.com/office/drawing/2014/main" id="{698F5900-F7AD-BDB0-2DA1-C3D512B1D4AB}"/>
                  </a:ext>
                </a:extLst>
              </p:cNvPr>
              <p:cNvPicPr/>
              <p:nvPr/>
            </p:nvPicPr>
            <p:blipFill>
              <a:blip r:embed="rId3"/>
              <a:stretch>
                <a:fillRect/>
              </a:stretch>
            </p:blipFill>
            <p:spPr>
              <a:xfrm>
                <a:off x="867960" y="1293120"/>
                <a:ext cx="7361640" cy="497880"/>
              </a:xfrm>
              <a:prstGeom prst="rect">
                <a:avLst/>
              </a:prstGeom>
            </p:spPr>
          </p:pic>
        </mc:Fallback>
      </mc:AlternateContent>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862AA10-3D8B-2C57-3C03-99B6A3AC35FE}"/>
                  </a:ext>
                </a:extLst>
              </p14:cNvPr>
              <p14:cNvContentPartPr/>
              <p14:nvPr/>
            </p14:nvContentPartPr>
            <p14:xfrm>
              <a:off x="3048480" y="2432160"/>
              <a:ext cx="3124440" cy="1594080"/>
            </p14:xfrm>
          </p:contentPart>
        </mc:Choice>
        <mc:Fallback>
          <p:pic>
            <p:nvPicPr>
              <p:cNvPr id="5" name="Ink 4">
                <a:extLst>
                  <a:ext uri="{FF2B5EF4-FFF2-40B4-BE49-F238E27FC236}">
                    <a16:creationId xmlns:a16="http://schemas.microsoft.com/office/drawing/2014/main" id="{4862AA10-3D8B-2C57-3C03-99B6A3AC35FE}"/>
                  </a:ext>
                </a:extLst>
              </p:cNvPr>
              <p:cNvPicPr/>
              <p:nvPr/>
            </p:nvPicPr>
            <p:blipFill>
              <a:blip r:embed="rId4"/>
              <a:stretch>
                <a:fillRect/>
              </a:stretch>
            </p:blipFill>
            <p:spPr>
              <a:xfrm>
                <a:off x="3039120" y="2422800"/>
                <a:ext cx="3143160" cy="1612800"/>
              </a:xfrm>
              <a:prstGeom prst="rect">
                <a:avLst/>
              </a:prstGeom>
            </p:spPr>
          </p:pic>
        </mc:Fallback>
      </mc:AlternateContent>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Helvetica" pitchFamily="2" charset="0"/>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Helvetica" pitchFamily="2" charset="0"/>
              </a:rPr>
              <a:t>(b) Data with polynomial regression (degree 2).</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FB424F4-4135-AAD8-A562-B4F9FF4E2315}"/>
                  </a:ext>
                </a:extLst>
              </p14:cNvPr>
              <p14:cNvContentPartPr/>
              <p14:nvPr/>
            </p14:nvContentPartPr>
            <p14:xfrm>
              <a:off x="264600" y="1844280"/>
              <a:ext cx="8531280" cy="3549240"/>
            </p14:xfrm>
          </p:contentPart>
        </mc:Choice>
        <mc:Fallback>
          <p:pic>
            <p:nvPicPr>
              <p:cNvPr id="4" name="Ink 3">
                <a:extLst>
                  <a:ext uri="{FF2B5EF4-FFF2-40B4-BE49-F238E27FC236}">
                    <a16:creationId xmlns:a16="http://schemas.microsoft.com/office/drawing/2014/main" id="{EFB424F4-4135-AAD8-A562-B4F9FF4E2315}"/>
                  </a:ext>
                </a:extLst>
              </p:cNvPr>
              <p:cNvPicPr/>
              <p:nvPr/>
            </p:nvPicPr>
            <p:blipFill>
              <a:blip r:embed="rId4"/>
              <a:stretch>
                <a:fillRect/>
              </a:stretch>
            </p:blipFill>
            <p:spPr>
              <a:xfrm>
                <a:off x="255240" y="1834920"/>
                <a:ext cx="8550000" cy="3567960"/>
              </a:xfrm>
              <a:prstGeom prst="rect">
                <a:avLst/>
              </a:prstGeom>
            </p:spPr>
          </p:pic>
        </mc:Fallback>
      </mc:AlternateContent>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the models calculates weights for each of the features in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A2020AD-BB21-0523-80D5-70EBB5F20F51}"/>
                  </a:ext>
                </a:extLst>
              </p14:cNvPr>
              <p14:cNvContentPartPr/>
              <p14:nvPr/>
            </p14:nvContentPartPr>
            <p14:xfrm>
              <a:off x="1134000" y="4688280"/>
              <a:ext cx="5803560" cy="261000"/>
            </p14:xfrm>
          </p:contentPart>
        </mc:Choice>
        <mc:Fallback>
          <p:pic>
            <p:nvPicPr>
              <p:cNvPr id="5" name="Ink 4">
                <a:extLst>
                  <a:ext uri="{FF2B5EF4-FFF2-40B4-BE49-F238E27FC236}">
                    <a16:creationId xmlns:a16="http://schemas.microsoft.com/office/drawing/2014/main" id="{FA2020AD-BB21-0523-80D5-70EBB5F20F51}"/>
                  </a:ext>
                </a:extLst>
              </p:cNvPr>
              <p:cNvPicPr/>
              <p:nvPr/>
            </p:nvPicPr>
            <p:blipFill>
              <a:blip r:embed="rId4"/>
              <a:stretch>
                <a:fillRect/>
              </a:stretch>
            </p:blipFill>
            <p:spPr>
              <a:xfrm>
                <a:off x="1124640" y="4678920"/>
                <a:ext cx="5822280" cy="279720"/>
              </a:xfrm>
              <a:prstGeom prst="rect">
                <a:avLst/>
              </a:prstGeom>
            </p:spPr>
          </p:pic>
        </mc:Fallback>
      </mc:AlternateContent>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latin typeface="Helvetica" pitchFamily="2" charset="0"/>
              </a:rPr>
              <a:t>Predict the change in </a:t>
            </a:r>
            <a:r>
              <a:rPr lang="en-GB" b="0" i="0" u="none" strike="noStrike" dirty="0">
                <a:solidFill>
                  <a:srgbClr val="212121"/>
                </a:solidFill>
                <a:effectLst/>
                <a:latin typeface="BlinkMacSystemFont"/>
              </a:rPr>
              <a:t>Neuropsychiatric Inventory (NPI) </a:t>
            </a:r>
            <a:r>
              <a:rPr lang="en-GB" dirty="0">
                <a:latin typeface="Helvetica" pitchFamily="2" charset="0"/>
              </a:rPr>
              <a:t>scores in people living with dementia as a function of a number of different clinical measurements and/or in-home observations.</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/22531424/</a:t>
            </a:r>
          </a:p>
          <a:p>
            <a:endParaRPr lang="en-GB" dirty="0">
              <a:latin typeface="Helvetica" pitchFamily="2" charset="0"/>
            </a:endParaRPr>
          </a:p>
          <a:p>
            <a:r>
              <a:rPr lang="en-GB" dirty="0">
                <a:latin typeface="Helvetica" pitchFamily="2" charset="0"/>
              </a:rPr>
              <a:t>Predicting the functional consequences after TBI</a:t>
            </a:r>
            <a:r>
              <a:rPr lang="en-US" dirty="0">
                <a:latin typeface="Helvetica" pitchFamily="2" charset="0"/>
              </a:rPr>
              <a:t> as a function of </a:t>
            </a:r>
            <a:r>
              <a:rPr lang="en-GB" dirty="0">
                <a:latin typeface="Helvetica" pitchFamily="2" charset="0"/>
              </a:rPr>
              <a:t>TBI severity, more prominent CT abnormality, past psychiatric history and alcohol intoxication.</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E4F9B26-F925-B821-8C79-CE205202C5CA}"/>
                  </a:ext>
                </a:extLst>
              </p14:cNvPr>
              <p14:cNvContentPartPr/>
              <p14:nvPr/>
            </p14:nvContentPartPr>
            <p14:xfrm>
              <a:off x="773640" y="2371320"/>
              <a:ext cx="7654680" cy="1972800"/>
            </p14:xfrm>
          </p:contentPart>
        </mc:Choice>
        <mc:Fallback>
          <p:pic>
            <p:nvPicPr>
              <p:cNvPr id="5" name="Ink 4">
                <a:extLst>
                  <a:ext uri="{FF2B5EF4-FFF2-40B4-BE49-F238E27FC236}">
                    <a16:creationId xmlns:a16="http://schemas.microsoft.com/office/drawing/2014/main" id="{8E4F9B26-F925-B821-8C79-CE205202C5CA}"/>
                  </a:ext>
                </a:extLst>
              </p:cNvPr>
              <p:cNvPicPr/>
              <p:nvPr/>
            </p:nvPicPr>
            <p:blipFill>
              <a:blip r:embed="rId3"/>
              <a:stretch>
                <a:fillRect/>
              </a:stretch>
            </p:blipFill>
            <p:spPr>
              <a:xfrm>
                <a:off x="764280" y="2361960"/>
                <a:ext cx="7673400" cy="1991520"/>
              </a:xfrm>
              <a:prstGeom prst="rect">
                <a:avLst/>
              </a:prstGeom>
            </p:spPr>
          </p:pic>
        </mc:Fallback>
      </mc:AlternateContent>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BB57DC5-51F3-ECE1-F866-06D6226D3A17}"/>
                  </a:ext>
                </a:extLst>
              </p14:cNvPr>
              <p14:cNvContentPartPr/>
              <p14:nvPr/>
            </p14:nvContentPartPr>
            <p14:xfrm>
              <a:off x="3002040" y="1926720"/>
              <a:ext cx="1352160" cy="486720"/>
            </p14:xfrm>
          </p:contentPart>
        </mc:Choice>
        <mc:Fallback>
          <p:pic>
            <p:nvPicPr>
              <p:cNvPr id="5" name="Ink 4">
                <a:extLst>
                  <a:ext uri="{FF2B5EF4-FFF2-40B4-BE49-F238E27FC236}">
                    <a16:creationId xmlns:a16="http://schemas.microsoft.com/office/drawing/2014/main" id="{ABB57DC5-51F3-ECE1-F866-06D6226D3A17}"/>
                  </a:ext>
                </a:extLst>
              </p:cNvPr>
              <p:cNvPicPr/>
              <p:nvPr/>
            </p:nvPicPr>
            <p:blipFill>
              <a:blip r:embed="rId3"/>
              <a:stretch>
                <a:fillRect/>
              </a:stretch>
            </p:blipFill>
            <p:spPr>
              <a:xfrm>
                <a:off x="2992680" y="1917360"/>
                <a:ext cx="1370880" cy="505440"/>
              </a:xfrm>
              <a:prstGeom prst="rect">
                <a:avLst/>
              </a:prstGeom>
            </p:spPr>
          </p:pic>
        </mc:Fallback>
      </mc:AlternateContent>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9D0CB71-210A-F81E-36AA-A7E40B3EBFD3}"/>
                  </a:ext>
                </a:extLst>
              </p14:cNvPr>
              <p14:cNvContentPartPr/>
              <p14:nvPr/>
            </p14:nvContentPartPr>
            <p14:xfrm>
              <a:off x="4192920" y="2099520"/>
              <a:ext cx="4756320" cy="2853720"/>
            </p14:xfrm>
          </p:contentPart>
        </mc:Choice>
        <mc:Fallback>
          <p:pic>
            <p:nvPicPr>
              <p:cNvPr id="5" name="Ink 4">
                <a:extLst>
                  <a:ext uri="{FF2B5EF4-FFF2-40B4-BE49-F238E27FC236}">
                    <a16:creationId xmlns:a16="http://schemas.microsoft.com/office/drawing/2014/main" id="{69D0CB71-210A-F81E-36AA-A7E40B3EBFD3}"/>
                  </a:ext>
                </a:extLst>
              </p:cNvPr>
              <p:cNvPicPr/>
              <p:nvPr/>
            </p:nvPicPr>
            <p:blipFill>
              <a:blip r:embed="rId4"/>
              <a:stretch>
                <a:fillRect/>
              </a:stretch>
            </p:blipFill>
            <p:spPr>
              <a:xfrm>
                <a:off x="4183560" y="2090160"/>
                <a:ext cx="4775040" cy="2872440"/>
              </a:xfrm>
              <a:prstGeom prst="rect">
                <a:avLst/>
              </a:prstGeom>
            </p:spPr>
          </p:pic>
        </mc:Fallback>
      </mc:AlternateContent>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92B8CBF-D2CC-DA4A-2C98-998D9D3F7635}"/>
                  </a:ext>
                </a:extLst>
              </p14:cNvPr>
              <p14:cNvContentPartPr/>
              <p14:nvPr/>
            </p14:nvContentPartPr>
            <p14:xfrm>
              <a:off x="1102680" y="1138320"/>
              <a:ext cx="7988040" cy="4538880"/>
            </p14:xfrm>
          </p:contentPart>
        </mc:Choice>
        <mc:Fallback>
          <p:pic>
            <p:nvPicPr>
              <p:cNvPr id="5" name="Ink 4">
                <a:extLst>
                  <a:ext uri="{FF2B5EF4-FFF2-40B4-BE49-F238E27FC236}">
                    <a16:creationId xmlns:a16="http://schemas.microsoft.com/office/drawing/2014/main" id="{B92B8CBF-D2CC-DA4A-2C98-998D9D3F7635}"/>
                  </a:ext>
                </a:extLst>
              </p:cNvPr>
              <p:cNvPicPr/>
              <p:nvPr/>
            </p:nvPicPr>
            <p:blipFill>
              <a:blip r:embed="rId4"/>
              <a:stretch>
                <a:fillRect/>
              </a:stretch>
            </p:blipFill>
            <p:spPr>
              <a:xfrm>
                <a:off x="1093320" y="1128960"/>
                <a:ext cx="8006760" cy="4557600"/>
              </a:xfrm>
              <a:prstGeom prst="rect">
                <a:avLst/>
              </a:prstGeom>
            </p:spPr>
          </p:pic>
        </mc:Fallback>
      </mc:AlternateContent>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B556AB8-6751-9258-5D03-071CD0AFB5D2}"/>
                  </a:ext>
                </a:extLst>
              </p14:cNvPr>
              <p14:cNvContentPartPr/>
              <p14:nvPr/>
            </p14:nvContentPartPr>
            <p14:xfrm>
              <a:off x="5460480" y="3356280"/>
              <a:ext cx="1455480" cy="857520"/>
            </p14:xfrm>
          </p:contentPart>
        </mc:Choice>
        <mc:Fallback>
          <p:pic>
            <p:nvPicPr>
              <p:cNvPr id="5" name="Ink 4">
                <a:extLst>
                  <a:ext uri="{FF2B5EF4-FFF2-40B4-BE49-F238E27FC236}">
                    <a16:creationId xmlns:a16="http://schemas.microsoft.com/office/drawing/2014/main" id="{BB556AB8-6751-9258-5D03-071CD0AFB5D2}"/>
                  </a:ext>
                </a:extLst>
              </p:cNvPr>
              <p:cNvPicPr/>
              <p:nvPr/>
            </p:nvPicPr>
            <p:blipFill>
              <a:blip r:embed="rId4"/>
              <a:stretch>
                <a:fillRect/>
              </a:stretch>
            </p:blipFill>
            <p:spPr>
              <a:xfrm>
                <a:off x="5451120" y="3346920"/>
                <a:ext cx="1474200" cy="876240"/>
              </a:xfrm>
              <a:prstGeom prst="rect">
                <a:avLst/>
              </a:prstGeom>
            </p:spPr>
          </p:pic>
        </mc:Fallback>
      </mc:AlternateContent>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penalizes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BA7E33C-31E4-292C-F871-23A9A4D0C6E1}"/>
                  </a:ext>
                </a:extLst>
              </p14:cNvPr>
              <p14:cNvContentPartPr/>
              <p14:nvPr/>
            </p14:nvContentPartPr>
            <p14:xfrm>
              <a:off x="402120" y="2151000"/>
              <a:ext cx="2939040" cy="794880"/>
            </p14:xfrm>
          </p:contentPart>
        </mc:Choice>
        <mc:Fallback>
          <p:pic>
            <p:nvPicPr>
              <p:cNvPr id="5" name="Ink 4">
                <a:extLst>
                  <a:ext uri="{FF2B5EF4-FFF2-40B4-BE49-F238E27FC236}">
                    <a16:creationId xmlns:a16="http://schemas.microsoft.com/office/drawing/2014/main" id="{1BA7E33C-31E4-292C-F871-23A9A4D0C6E1}"/>
                  </a:ext>
                </a:extLst>
              </p:cNvPr>
              <p:cNvPicPr/>
              <p:nvPr/>
            </p:nvPicPr>
            <p:blipFill>
              <a:blip r:embed="rId4"/>
              <a:stretch>
                <a:fillRect/>
              </a:stretch>
            </p:blipFill>
            <p:spPr>
              <a:xfrm>
                <a:off x="392760" y="2141640"/>
                <a:ext cx="2957760" cy="813600"/>
              </a:xfrm>
              <a:prstGeom prst="rect">
                <a:avLst/>
              </a:prstGeom>
            </p:spPr>
          </p:pic>
        </mc:Fallback>
      </mc:AlternateContent>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L1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8F89B6A-5499-8681-C1DB-AF7D148BB4C4}"/>
                  </a:ext>
                </a:extLst>
              </p14:cNvPr>
              <p14:cNvContentPartPr/>
              <p14:nvPr/>
            </p14:nvContentPartPr>
            <p14:xfrm>
              <a:off x="2921760" y="2842200"/>
              <a:ext cx="6042600" cy="2750760"/>
            </p14:xfrm>
          </p:contentPart>
        </mc:Choice>
        <mc:Fallback>
          <p:pic>
            <p:nvPicPr>
              <p:cNvPr id="5" name="Ink 4">
                <a:extLst>
                  <a:ext uri="{FF2B5EF4-FFF2-40B4-BE49-F238E27FC236}">
                    <a16:creationId xmlns:a16="http://schemas.microsoft.com/office/drawing/2014/main" id="{A8F89B6A-5499-8681-C1DB-AF7D148BB4C4}"/>
                  </a:ext>
                </a:extLst>
              </p:cNvPr>
              <p:cNvPicPr/>
              <p:nvPr/>
            </p:nvPicPr>
            <p:blipFill>
              <a:blip r:embed="rId4"/>
              <a:stretch>
                <a:fillRect/>
              </a:stretch>
            </p:blipFill>
            <p:spPr>
              <a:xfrm>
                <a:off x="2912400" y="2832840"/>
                <a:ext cx="6061320" cy="2769480"/>
              </a:xfrm>
              <a:prstGeom prst="rect">
                <a:avLst/>
              </a:prstGeom>
            </p:spPr>
          </p:pic>
        </mc:Fallback>
      </mc:AlternateContent>
    </p:spTree>
    <p:extLst>
      <p:ext uri="{BB962C8B-B14F-4D97-AF65-F5344CB8AC3E}">
        <p14:creationId xmlns:p14="http://schemas.microsoft.com/office/powerpoint/2010/main" val="2377177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2861B56-D741-604F-1901-C383CB551D4C}"/>
                  </a:ext>
                </a:extLst>
              </p14:cNvPr>
              <p14:cNvContentPartPr/>
              <p14:nvPr/>
            </p14:nvContentPartPr>
            <p14:xfrm>
              <a:off x="955440" y="1712520"/>
              <a:ext cx="6511680" cy="2865240"/>
            </p14:xfrm>
          </p:contentPart>
        </mc:Choice>
        <mc:Fallback>
          <p:pic>
            <p:nvPicPr>
              <p:cNvPr id="6" name="Ink 5">
                <a:extLst>
                  <a:ext uri="{FF2B5EF4-FFF2-40B4-BE49-F238E27FC236}">
                    <a16:creationId xmlns:a16="http://schemas.microsoft.com/office/drawing/2014/main" id="{B2861B56-D741-604F-1901-C383CB551D4C}"/>
                  </a:ext>
                </a:extLst>
              </p:cNvPr>
              <p:cNvPicPr/>
              <p:nvPr/>
            </p:nvPicPr>
            <p:blipFill>
              <a:blip r:embed="rId5"/>
              <a:stretch>
                <a:fillRect/>
              </a:stretch>
            </p:blipFill>
            <p:spPr>
              <a:xfrm>
                <a:off x="946080" y="1703160"/>
                <a:ext cx="6530400" cy="2883960"/>
              </a:xfrm>
              <a:prstGeom prst="rect">
                <a:avLst/>
              </a:prstGeom>
            </p:spPr>
          </p:pic>
        </mc:Fallback>
      </mc:AlternateContent>
    </p:spTree>
    <p:extLst>
      <p:ext uri="{BB962C8B-B14F-4D97-AF65-F5344CB8AC3E}">
        <p14:creationId xmlns:p14="http://schemas.microsoft.com/office/powerpoint/2010/main" val="37586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r>
              <a:rPr lang="en-US" dirty="0"/>
              <a:t>L2 </a:t>
            </a:r>
            <a:r>
              <a:rPr lang="en-GB" dirty="0"/>
              <a:t>regularisation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95F63DC-8944-5044-8D8C-7656337DE9CB}"/>
                  </a:ext>
                </a:extLst>
              </p14:cNvPr>
              <p14:cNvContentPartPr/>
              <p14:nvPr/>
            </p14:nvContentPartPr>
            <p14:xfrm>
              <a:off x="398520" y="30960"/>
              <a:ext cx="8500680" cy="5266800"/>
            </p14:xfrm>
          </p:contentPart>
        </mc:Choice>
        <mc:Fallback>
          <p:pic>
            <p:nvPicPr>
              <p:cNvPr id="5" name="Ink 4">
                <a:extLst>
                  <a:ext uri="{FF2B5EF4-FFF2-40B4-BE49-F238E27FC236}">
                    <a16:creationId xmlns:a16="http://schemas.microsoft.com/office/drawing/2014/main" id="{595F63DC-8944-5044-8D8C-7656337DE9CB}"/>
                  </a:ext>
                </a:extLst>
              </p:cNvPr>
              <p:cNvPicPr/>
              <p:nvPr/>
            </p:nvPicPr>
            <p:blipFill>
              <a:blip r:embed="rId4"/>
              <a:stretch>
                <a:fillRect/>
              </a:stretch>
            </p:blipFill>
            <p:spPr>
              <a:xfrm>
                <a:off x="389160" y="21600"/>
                <a:ext cx="8519400" cy="5285520"/>
              </a:xfrm>
              <a:prstGeom prst="rect">
                <a:avLst/>
              </a:prstGeom>
            </p:spPr>
          </p:pic>
        </mc:Fallback>
      </mc:AlternateContent>
    </p:spTree>
    <p:extLst>
      <p:ext uri="{BB962C8B-B14F-4D97-AF65-F5344CB8AC3E}">
        <p14:creationId xmlns:p14="http://schemas.microsoft.com/office/powerpoint/2010/main" val="114168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L1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B0E8FA6-D8A0-E9CC-37F4-E231739F6ACE}"/>
                  </a:ext>
                </a:extLst>
              </p14:cNvPr>
              <p14:cNvContentPartPr/>
              <p14:nvPr/>
            </p14:nvContentPartPr>
            <p14:xfrm>
              <a:off x="658440" y="1417320"/>
              <a:ext cx="7145640" cy="2777400"/>
            </p14:xfrm>
          </p:contentPart>
        </mc:Choice>
        <mc:Fallback>
          <p:pic>
            <p:nvPicPr>
              <p:cNvPr id="5" name="Ink 4">
                <a:extLst>
                  <a:ext uri="{FF2B5EF4-FFF2-40B4-BE49-F238E27FC236}">
                    <a16:creationId xmlns:a16="http://schemas.microsoft.com/office/drawing/2014/main" id="{1B0E8FA6-D8A0-E9CC-37F4-E231739F6ACE}"/>
                  </a:ext>
                </a:extLst>
              </p:cNvPr>
              <p:cNvPicPr/>
              <p:nvPr/>
            </p:nvPicPr>
            <p:blipFill>
              <a:blip r:embed="rId3"/>
              <a:stretch>
                <a:fillRect/>
              </a:stretch>
            </p:blipFill>
            <p:spPr>
              <a:xfrm>
                <a:off x="649080" y="1407960"/>
                <a:ext cx="7164360" cy="2796120"/>
              </a:xfrm>
              <a:prstGeom prst="rect">
                <a:avLst/>
              </a:prstGeom>
            </p:spPr>
          </p:pic>
        </mc:Fallback>
      </mc:AlternateContent>
    </p:spTree>
    <p:extLst>
      <p:ext uri="{BB962C8B-B14F-4D97-AF65-F5344CB8AC3E}">
        <p14:creationId xmlns:p14="http://schemas.microsoft.com/office/powerpoint/2010/main" val="32295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F274DE9-4C87-6035-3115-0C9DC7DFBC57}"/>
                  </a:ext>
                </a:extLst>
              </p14:cNvPr>
              <p14:cNvContentPartPr/>
              <p14:nvPr/>
            </p14:nvContentPartPr>
            <p14:xfrm>
              <a:off x="561240" y="770040"/>
              <a:ext cx="7214040" cy="3474360"/>
            </p14:xfrm>
          </p:contentPart>
        </mc:Choice>
        <mc:Fallback>
          <p:pic>
            <p:nvPicPr>
              <p:cNvPr id="4" name="Ink 3">
                <a:extLst>
                  <a:ext uri="{FF2B5EF4-FFF2-40B4-BE49-F238E27FC236}">
                    <a16:creationId xmlns:a16="http://schemas.microsoft.com/office/drawing/2014/main" id="{BF274DE9-4C87-6035-3115-0C9DC7DFBC57}"/>
                  </a:ext>
                </a:extLst>
              </p:cNvPr>
              <p:cNvPicPr/>
              <p:nvPr/>
            </p:nvPicPr>
            <p:blipFill>
              <a:blip r:embed="rId3"/>
              <a:stretch>
                <a:fillRect/>
              </a:stretch>
            </p:blipFill>
            <p:spPr>
              <a:xfrm>
                <a:off x="551880" y="760680"/>
                <a:ext cx="7232760" cy="3493080"/>
              </a:xfrm>
              <a:prstGeom prst="rect">
                <a:avLst/>
              </a:prstGeom>
            </p:spPr>
          </p:pic>
        </mc:Fallback>
      </mc:AlternateContent>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30</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73D187D-69F6-036F-37C9-22E5DDF91AD6}"/>
                  </a:ext>
                </a:extLst>
              </p14:cNvPr>
              <p14:cNvContentPartPr/>
              <p14:nvPr/>
            </p14:nvContentPartPr>
            <p14:xfrm>
              <a:off x="97920" y="829440"/>
              <a:ext cx="6381360" cy="3437640"/>
            </p14:xfrm>
          </p:contentPart>
        </mc:Choice>
        <mc:Fallback>
          <p:pic>
            <p:nvPicPr>
              <p:cNvPr id="4" name="Ink 3">
                <a:extLst>
                  <a:ext uri="{FF2B5EF4-FFF2-40B4-BE49-F238E27FC236}">
                    <a16:creationId xmlns:a16="http://schemas.microsoft.com/office/drawing/2014/main" id="{E73D187D-69F6-036F-37C9-22E5DDF91AD6}"/>
                  </a:ext>
                </a:extLst>
              </p:cNvPr>
              <p:cNvPicPr/>
              <p:nvPr/>
            </p:nvPicPr>
            <p:blipFill>
              <a:blip r:embed="rId4"/>
              <a:stretch>
                <a:fillRect/>
              </a:stretch>
            </p:blipFill>
            <p:spPr>
              <a:xfrm>
                <a:off x="88560" y="820080"/>
                <a:ext cx="6400080" cy="3456360"/>
              </a:xfrm>
              <a:prstGeom prst="rect">
                <a:avLst/>
              </a:prstGeom>
            </p:spPr>
          </p:pic>
        </mc:Fallback>
      </mc:AlternateContent>
    </p:spTree>
    <p:extLst>
      <p:ext uri="{BB962C8B-B14F-4D97-AF65-F5344CB8AC3E}">
        <p14:creationId xmlns:p14="http://schemas.microsoft.com/office/powerpoint/2010/main" val="309663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64029EC-A3C0-99FD-D39D-443254E0F00A}"/>
                  </a:ext>
                </a:extLst>
              </p14:cNvPr>
              <p14:cNvContentPartPr/>
              <p14:nvPr/>
            </p14:nvContentPartPr>
            <p14:xfrm>
              <a:off x="260280" y="1513080"/>
              <a:ext cx="8883720" cy="3930480"/>
            </p14:xfrm>
          </p:contentPart>
        </mc:Choice>
        <mc:Fallback>
          <p:pic>
            <p:nvPicPr>
              <p:cNvPr id="5" name="Ink 4">
                <a:extLst>
                  <a:ext uri="{FF2B5EF4-FFF2-40B4-BE49-F238E27FC236}">
                    <a16:creationId xmlns:a16="http://schemas.microsoft.com/office/drawing/2014/main" id="{364029EC-A3C0-99FD-D39D-443254E0F00A}"/>
                  </a:ext>
                </a:extLst>
              </p:cNvPr>
              <p:cNvPicPr/>
              <p:nvPr/>
            </p:nvPicPr>
            <p:blipFill>
              <a:blip r:embed="rId4"/>
              <a:stretch>
                <a:fillRect/>
              </a:stretch>
            </p:blipFill>
            <p:spPr>
              <a:xfrm>
                <a:off x="250920" y="1503720"/>
                <a:ext cx="8902440" cy="3949200"/>
              </a:xfrm>
              <a:prstGeom prst="rect">
                <a:avLst/>
              </a:prstGeom>
            </p:spPr>
          </p:pic>
        </mc:Fallback>
      </mc:AlternateContent>
    </p:spTree>
    <p:extLst>
      <p:ext uri="{BB962C8B-B14F-4D97-AF65-F5344CB8AC3E}">
        <p14:creationId xmlns:p14="http://schemas.microsoft.com/office/powerpoint/2010/main" val="2219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“sigmoid” means S-shaped for a plot. </a:t>
            </a:r>
          </a:p>
          <a:p>
            <a:r>
              <a:rPr lang="en-GB" dirty="0">
                <a:effectLst/>
              </a:rPr>
              <a:t>It is also known as a squashing function, since it maps the whole real line to [0, 1].</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9EE1BFD-593A-4A47-C94F-4CACED04C182}"/>
                  </a:ext>
                </a:extLst>
              </p14:cNvPr>
              <p14:cNvContentPartPr/>
              <p14:nvPr/>
            </p14:nvContentPartPr>
            <p14:xfrm>
              <a:off x="177120" y="1557360"/>
              <a:ext cx="7856640" cy="3192840"/>
            </p14:xfrm>
          </p:contentPart>
        </mc:Choice>
        <mc:Fallback>
          <p:pic>
            <p:nvPicPr>
              <p:cNvPr id="5" name="Ink 4">
                <a:extLst>
                  <a:ext uri="{FF2B5EF4-FFF2-40B4-BE49-F238E27FC236}">
                    <a16:creationId xmlns:a16="http://schemas.microsoft.com/office/drawing/2014/main" id="{19EE1BFD-593A-4A47-C94F-4CACED04C182}"/>
                  </a:ext>
                </a:extLst>
              </p:cNvPr>
              <p:cNvPicPr/>
              <p:nvPr/>
            </p:nvPicPr>
            <p:blipFill>
              <a:blip r:embed="rId4"/>
              <a:stretch>
                <a:fillRect/>
              </a:stretch>
            </p:blipFill>
            <p:spPr>
              <a:xfrm>
                <a:off x="167760" y="1548000"/>
                <a:ext cx="7875360" cy="3211560"/>
              </a:xfrm>
              <a:prstGeom prst="rect">
                <a:avLst/>
              </a:prstGeom>
            </p:spPr>
          </p:pic>
        </mc:Fallback>
      </mc:AlternateContent>
    </p:spTree>
    <p:extLst>
      <p:ext uri="{BB962C8B-B14F-4D97-AF65-F5344CB8AC3E}">
        <p14:creationId xmlns:p14="http://schemas.microsoft.com/office/powerpoint/2010/main" val="313790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99548ED-A8FA-AE6C-A17F-C1D4FC7D0CDF}"/>
                  </a:ext>
                </a:extLst>
              </p14:cNvPr>
              <p14:cNvContentPartPr/>
              <p14:nvPr/>
            </p14:nvContentPartPr>
            <p14:xfrm>
              <a:off x="1153080" y="2784600"/>
              <a:ext cx="7570080" cy="2808360"/>
            </p14:xfrm>
          </p:contentPart>
        </mc:Choice>
        <mc:Fallback>
          <p:pic>
            <p:nvPicPr>
              <p:cNvPr id="5" name="Ink 4">
                <a:extLst>
                  <a:ext uri="{FF2B5EF4-FFF2-40B4-BE49-F238E27FC236}">
                    <a16:creationId xmlns:a16="http://schemas.microsoft.com/office/drawing/2014/main" id="{999548ED-A8FA-AE6C-A17F-C1D4FC7D0CDF}"/>
                  </a:ext>
                </a:extLst>
              </p:cNvPr>
              <p:cNvPicPr/>
              <p:nvPr/>
            </p:nvPicPr>
            <p:blipFill>
              <a:blip r:embed="rId4"/>
              <a:stretch>
                <a:fillRect/>
              </a:stretch>
            </p:blipFill>
            <p:spPr>
              <a:xfrm>
                <a:off x="1143720" y="2775240"/>
                <a:ext cx="7588800" cy="2827080"/>
              </a:xfrm>
              <a:prstGeom prst="rect">
                <a:avLst/>
              </a:prstGeom>
            </p:spPr>
          </p:pic>
        </mc:Fallback>
      </mc:AlternateContent>
    </p:spTree>
    <p:extLst>
      <p:ext uri="{BB962C8B-B14F-4D97-AF65-F5344CB8AC3E}">
        <p14:creationId xmlns:p14="http://schemas.microsoft.com/office/powerpoint/2010/main" val="393778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x = x</a:t>
            </a:r>
            <a:r>
              <a:rPr lang="en-GB" sz="2400" baseline="30000" dirty="0">
                <a:effectLst/>
              </a:rPr>
              <a:t>∗</a:t>
            </a:r>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FBBB977-3D67-B537-33E8-78077FE4A9C1}"/>
                  </a:ext>
                </a:extLst>
              </p14:cNvPr>
              <p14:cNvContentPartPr/>
              <p14:nvPr/>
            </p14:nvContentPartPr>
            <p14:xfrm>
              <a:off x="5453280" y="1555200"/>
              <a:ext cx="153000" cy="126000"/>
            </p14:xfrm>
          </p:contentPart>
        </mc:Choice>
        <mc:Fallback>
          <p:pic>
            <p:nvPicPr>
              <p:cNvPr id="6" name="Ink 5">
                <a:extLst>
                  <a:ext uri="{FF2B5EF4-FFF2-40B4-BE49-F238E27FC236}">
                    <a16:creationId xmlns:a16="http://schemas.microsoft.com/office/drawing/2014/main" id="{6FBBB977-3D67-B537-33E8-78077FE4A9C1}"/>
                  </a:ext>
                </a:extLst>
              </p:cNvPr>
              <p:cNvPicPr/>
              <p:nvPr/>
            </p:nvPicPr>
            <p:blipFill>
              <a:blip r:embed="rId4"/>
              <a:stretch>
                <a:fillRect/>
              </a:stretch>
            </p:blipFill>
            <p:spPr>
              <a:xfrm>
                <a:off x="5443920" y="1545840"/>
                <a:ext cx="171720" cy="144720"/>
              </a:xfrm>
              <a:prstGeom prst="rect">
                <a:avLst/>
              </a:prstGeom>
            </p:spPr>
          </p:pic>
        </mc:Fallback>
      </mc:AlternateContent>
    </p:spTree>
    <p:extLst>
      <p:ext uri="{BB962C8B-B14F-4D97-AF65-F5344CB8AC3E}">
        <p14:creationId xmlns:p14="http://schemas.microsoft.com/office/powerpoint/2010/main" val="58002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71832FA-4954-F53C-D20F-CC63326E8A5B}"/>
                  </a:ext>
                </a:extLst>
              </p14:cNvPr>
              <p14:cNvContentPartPr/>
              <p14:nvPr/>
            </p14:nvContentPartPr>
            <p14:xfrm>
              <a:off x="2714760" y="1451880"/>
              <a:ext cx="5192640" cy="3669840"/>
            </p14:xfrm>
          </p:contentPart>
        </mc:Choice>
        <mc:Fallback>
          <p:pic>
            <p:nvPicPr>
              <p:cNvPr id="6" name="Ink 5">
                <a:extLst>
                  <a:ext uri="{FF2B5EF4-FFF2-40B4-BE49-F238E27FC236}">
                    <a16:creationId xmlns:a16="http://schemas.microsoft.com/office/drawing/2014/main" id="{D71832FA-4954-F53C-D20F-CC63326E8A5B}"/>
                  </a:ext>
                </a:extLst>
              </p:cNvPr>
              <p:cNvPicPr/>
              <p:nvPr/>
            </p:nvPicPr>
            <p:blipFill>
              <a:blip r:embed="rId4"/>
              <a:stretch>
                <a:fillRect/>
              </a:stretch>
            </p:blipFill>
            <p:spPr>
              <a:xfrm>
                <a:off x="2705400" y="1442520"/>
                <a:ext cx="5211360" cy="3688560"/>
              </a:xfrm>
              <a:prstGeom prst="rect">
                <a:avLst/>
              </a:prstGeom>
            </p:spPr>
          </p:pic>
        </mc:Fallback>
      </mc:AlternateContent>
    </p:spTree>
    <p:extLst>
      <p:ext uri="{BB962C8B-B14F-4D97-AF65-F5344CB8AC3E}">
        <p14:creationId xmlns:p14="http://schemas.microsoft.com/office/powerpoint/2010/main" val="79947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sz="2000" dirty="0">
                <a:effectLst/>
              </a:rPr>
              <a:t>Practical methodology</a:t>
            </a:r>
            <a:endParaRPr lang="en-US" sz="2000"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36</a:t>
            </a:fld>
            <a:endParaRPr lang="en-GB" altLang="en-US" sz="200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A43D2BE-31DD-D0C5-7E2D-E816A031A554}"/>
                  </a:ext>
                </a:extLst>
              </p14:cNvPr>
              <p14:cNvContentPartPr/>
              <p14:nvPr/>
            </p14:nvContentPartPr>
            <p14:xfrm>
              <a:off x="3768480" y="2643120"/>
              <a:ext cx="3549240" cy="92160"/>
            </p14:xfrm>
          </p:contentPart>
        </mc:Choice>
        <mc:Fallback>
          <p:pic>
            <p:nvPicPr>
              <p:cNvPr id="5" name="Ink 4">
                <a:extLst>
                  <a:ext uri="{FF2B5EF4-FFF2-40B4-BE49-F238E27FC236}">
                    <a16:creationId xmlns:a16="http://schemas.microsoft.com/office/drawing/2014/main" id="{8A43D2BE-31DD-D0C5-7E2D-E816A031A554}"/>
                  </a:ext>
                </a:extLst>
              </p:cNvPr>
              <p:cNvPicPr/>
              <p:nvPr/>
            </p:nvPicPr>
            <p:blipFill>
              <a:blip r:embed="rId3"/>
              <a:stretch>
                <a:fillRect/>
              </a:stretch>
            </p:blipFill>
            <p:spPr>
              <a:xfrm>
                <a:off x="3759120" y="2633760"/>
                <a:ext cx="3567960" cy="110880"/>
              </a:xfrm>
              <a:prstGeom prst="rect">
                <a:avLst/>
              </a:prstGeom>
            </p:spPr>
          </p:pic>
        </mc:Fallback>
      </mc:AlternateContent>
    </p:spTree>
    <p:extLst>
      <p:ext uri="{BB962C8B-B14F-4D97-AF65-F5344CB8AC3E}">
        <p14:creationId xmlns:p14="http://schemas.microsoft.com/office/powerpoint/2010/main" val="178505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D43FF0A-450B-51DC-5036-1D1BBF0E7C3F}"/>
                  </a:ext>
                </a:extLst>
              </p14:cNvPr>
              <p14:cNvContentPartPr/>
              <p14:nvPr/>
            </p14:nvContentPartPr>
            <p14:xfrm>
              <a:off x="1332720" y="2517120"/>
              <a:ext cx="5640480" cy="532440"/>
            </p14:xfrm>
          </p:contentPart>
        </mc:Choice>
        <mc:Fallback>
          <p:pic>
            <p:nvPicPr>
              <p:cNvPr id="5" name="Ink 4">
                <a:extLst>
                  <a:ext uri="{FF2B5EF4-FFF2-40B4-BE49-F238E27FC236}">
                    <a16:creationId xmlns:a16="http://schemas.microsoft.com/office/drawing/2014/main" id="{7D43FF0A-450B-51DC-5036-1D1BBF0E7C3F}"/>
                  </a:ext>
                </a:extLst>
              </p:cNvPr>
              <p:cNvPicPr/>
              <p:nvPr/>
            </p:nvPicPr>
            <p:blipFill>
              <a:blip r:embed="rId3"/>
              <a:stretch>
                <a:fillRect/>
              </a:stretch>
            </p:blipFill>
            <p:spPr>
              <a:xfrm>
                <a:off x="1323360" y="2507760"/>
                <a:ext cx="5659200" cy="551160"/>
              </a:xfrm>
              <a:prstGeom prst="rect">
                <a:avLst/>
              </a:prstGeom>
            </p:spPr>
          </p:pic>
        </mc:Fallback>
      </mc:AlternateContent>
    </p:spTree>
    <p:extLst>
      <p:ext uri="{BB962C8B-B14F-4D97-AF65-F5344CB8AC3E}">
        <p14:creationId xmlns:p14="http://schemas.microsoft.com/office/powerpoint/2010/main" val="125284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AB6A7D0-4489-477C-ADF8-ABBADA76E0CF}"/>
                  </a:ext>
                </a:extLst>
              </p14:cNvPr>
              <p14:cNvContentPartPr/>
              <p14:nvPr/>
            </p14:nvContentPartPr>
            <p14:xfrm>
              <a:off x="3500280" y="2747160"/>
              <a:ext cx="4344840" cy="1600560"/>
            </p14:xfrm>
          </p:contentPart>
        </mc:Choice>
        <mc:Fallback>
          <p:pic>
            <p:nvPicPr>
              <p:cNvPr id="5" name="Ink 4">
                <a:extLst>
                  <a:ext uri="{FF2B5EF4-FFF2-40B4-BE49-F238E27FC236}">
                    <a16:creationId xmlns:a16="http://schemas.microsoft.com/office/drawing/2014/main" id="{7AB6A7D0-4489-477C-ADF8-ABBADA76E0CF}"/>
                  </a:ext>
                </a:extLst>
              </p:cNvPr>
              <p:cNvPicPr/>
              <p:nvPr/>
            </p:nvPicPr>
            <p:blipFill>
              <a:blip r:embed="rId3"/>
              <a:stretch>
                <a:fillRect/>
              </a:stretch>
            </p:blipFill>
            <p:spPr>
              <a:xfrm>
                <a:off x="3490920" y="2737800"/>
                <a:ext cx="4363560" cy="1619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82FD7C1-D79A-566A-1A66-A9A656FD513B}"/>
                  </a:ext>
                </a:extLst>
              </p14:cNvPr>
              <p14:cNvContentPartPr/>
              <p14:nvPr/>
            </p14:nvContentPartPr>
            <p14:xfrm>
              <a:off x="4583880" y="4026240"/>
              <a:ext cx="2948760" cy="1083960"/>
            </p14:xfrm>
          </p:contentPart>
        </mc:Choice>
        <mc:Fallback>
          <p:pic>
            <p:nvPicPr>
              <p:cNvPr id="6" name="Ink 5">
                <a:extLst>
                  <a:ext uri="{FF2B5EF4-FFF2-40B4-BE49-F238E27FC236}">
                    <a16:creationId xmlns:a16="http://schemas.microsoft.com/office/drawing/2014/main" id="{A82FD7C1-D79A-566A-1A66-A9A656FD513B}"/>
                  </a:ext>
                </a:extLst>
              </p:cNvPr>
              <p:cNvPicPr/>
              <p:nvPr/>
            </p:nvPicPr>
            <p:blipFill>
              <a:blip r:embed="rId5"/>
              <a:stretch>
                <a:fillRect/>
              </a:stretch>
            </p:blipFill>
            <p:spPr>
              <a:xfrm>
                <a:off x="4574520" y="4016880"/>
                <a:ext cx="2967480" cy="1102680"/>
              </a:xfrm>
              <a:prstGeom prst="rect">
                <a:avLst/>
              </a:prstGeom>
            </p:spPr>
          </p:pic>
        </mc:Fallback>
      </mc:AlternateContent>
    </p:spTree>
    <p:extLst>
      <p:ext uri="{BB962C8B-B14F-4D97-AF65-F5344CB8AC3E}">
        <p14:creationId xmlns:p14="http://schemas.microsoft.com/office/powerpoint/2010/main" val="188582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B56E250-D515-77BE-F7D8-29ABF7372E32}"/>
                  </a:ext>
                </a:extLst>
              </p14:cNvPr>
              <p14:cNvContentPartPr/>
              <p14:nvPr/>
            </p14:nvContentPartPr>
            <p14:xfrm>
              <a:off x="2363040" y="1854360"/>
              <a:ext cx="6189480" cy="2270880"/>
            </p14:xfrm>
          </p:contentPart>
        </mc:Choice>
        <mc:Fallback>
          <p:pic>
            <p:nvPicPr>
              <p:cNvPr id="4" name="Ink 3">
                <a:extLst>
                  <a:ext uri="{FF2B5EF4-FFF2-40B4-BE49-F238E27FC236}">
                    <a16:creationId xmlns:a16="http://schemas.microsoft.com/office/drawing/2014/main" id="{DB56E250-D515-77BE-F7D8-29ABF7372E32}"/>
                  </a:ext>
                </a:extLst>
              </p:cNvPr>
              <p:cNvPicPr/>
              <p:nvPr/>
            </p:nvPicPr>
            <p:blipFill>
              <a:blip r:embed="rId4"/>
              <a:stretch>
                <a:fillRect/>
              </a:stretch>
            </p:blipFill>
            <p:spPr>
              <a:xfrm>
                <a:off x="2353680" y="1845000"/>
                <a:ext cx="6208200" cy="2289600"/>
              </a:xfrm>
              <a:prstGeom prst="rect">
                <a:avLst/>
              </a:prstGeom>
            </p:spPr>
          </p:pic>
        </mc:Fallback>
      </mc:AlternateContent>
    </p:spTree>
    <p:extLst>
      <p:ext uri="{BB962C8B-B14F-4D97-AF65-F5344CB8AC3E}">
        <p14:creationId xmlns:p14="http://schemas.microsoft.com/office/powerpoint/2010/main" val="260477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6B0D683-7BAC-62C8-D866-C66512EBE9F2}"/>
                  </a:ext>
                </a:extLst>
              </p14:cNvPr>
              <p14:cNvContentPartPr/>
              <p14:nvPr/>
            </p14:nvContentPartPr>
            <p14:xfrm>
              <a:off x="3809880" y="1463400"/>
              <a:ext cx="2393640" cy="138240"/>
            </p14:xfrm>
          </p:contentPart>
        </mc:Choice>
        <mc:Fallback>
          <p:pic>
            <p:nvPicPr>
              <p:cNvPr id="5" name="Ink 4">
                <a:extLst>
                  <a:ext uri="{FF2B5EF4-FFF2-40B4-BE49-F238E27FC236}">
                    <a16:creationId xmlns:a16="http://schemas.microsoft.com/office/drawing/2014/main" id="{F6B0D683-7BAC-62C8-D866-C66512EBE9F2}"/>
                  </a:ext>
                </a:extLst>
              </p:cNvPr>
              <p:cNvPicPr/>
              <p:nvPr/>
            </p:nvPicPr>
            <p:blipFill>
              <a:blip r:embed="rId3"/>
              <a:stretch>
                <a:fillRect/>
              </a:stretch>
            </p:blipFill>
            <p:spPr>
              <a:xfrm>
                <a:off x="3800520" y="1454040"/>
                <a:ext cx="2412360" cy="156960"/>
              </a:xfrm>
              <a:prstGeom prst="rect">
                <a:avLst/>
              </a:prstGeom>
            </p:spPr>
          </p:pic>
        </mc:Fallback>
      </mc:AlternateContent>
    </p:spTree>
    <p:extLst>
      <p:ext uri="{BB962C8B-B14F-4D97-AF65-F5344CB8AC3E}">
        <p14:creationId xmlns:p14="http://schemas.microsoft.com/office/powerpoint/2010/main" val="228263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AD64DAC-8799-1228-230F-223574F841FD}"/>
                  </a:ext>
                </a:extLst>
              </p14:cNvPr>
              <p14:cNvContentPartPr/>
              <p14:nvPr/>
            </p14:nvContentPartPr>
            <p14:xfrm>
              <a:off x="669960" y="1344960"/>
              <a:ext cx="5223600" cy="1777320"/>
            </p14:xfrm>
          </p:contentPart>
        </mc:Choice>
        <mc:Fallback>
          <p:pic>
            <p:nvPicPr>
              <p:cNvPr id="5" name="Ink 4">
                <a:extLst>
                  <a:ext uri="{FF2B5EF4-FFF2-40B4-BE49-F238E27FC236}">
                    <a16:creationId xmlns:a16="http://schemas.microsoft.com/office/drawing/2014/main" id="{AAD64DAC-8799-1228-230F-223574F841FD}"/>
                  </a:ext>
                </a:extLst>
              </p:cNvPr>
              <p:cNvPicPr/>
              <p:nvPr/>
            </p:nvPicPr>
            <p:blipFill>
              <a:blip r:embed="rId4"/>
              <a:stretch>
                <a:fillRect/>
              </a:stretch>
            </p:blipFill>
            <p:spPr>
              <a:xfrm>
                <a:off x="660600" y="1335600"/>
                <a:ext cx="5242320" cy="1796040"/>
              </a:xfrm>
              <a:prstGeom prst="rect">
                <a:avLst/>
              </a:prstGeom>
            </p:spPr>
          </p:pic>
        </mc:Fallback>
      </mc:AlternateContent>
    </p:spTree>
    <p:extLst>
      <p:ext uri="{BB962C8B-B14F-4D97-AF65-F5344CB8AC3E}">
        <p14:creationId xmlns:p14="http://schemas.microsoft.com/office/powerpoint/2010/main" val="77780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8302A2C-46AE-06B5-E453-5238DE830A93}"/>
                  </a:ext>
                </a:extLst>
              </p14:cNvPr>
              <p14:cNvContentPartPr/>
              <p14:nvPr/>
            </p14:nvContentPartPr>
            <p14:xfrm>
              <a:off x="1684800" y="1221840"/>
              <a:ext cx="2554560" cy="2007720"/>
            </p14:xfrm>
          </p:contentPart>
        </mc:Choice>
        <mc:Fallback>
          <p:pic>
            <p:nvPicPr>
              <p:cNvPr id="4" name="Ink 3">
                <a:extLst>
                  <a:ext uri="{FF2B5EF4-FFF2-40B4-BE49-F238E27FC236}">
                    <a16:creationId xmlns:a16="http://schemas.microsoft.com/office/drawing/2014/main" id="{F8302A2C-46AE-06B5-E453-5238DE830A93}"/>
                  </a:ext>
                </a:extLst>
              </p:cNvPr>
              <p:cNvPicPr/>
              <p:nvPr/>
            </p:nvPicPr>
            <p:blipFill>
              <a:blip r:embed="rId3"/>
              <a:stretch>
                <a:fillRect/>
              </a:stretch>
            </p:blipFill>
            <p:spPr>
              <a:xfrm>
                <a:off x="1675440" y="1212480"/>
                <a:ext cx="2573280" cy="2026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C0EA007-7B62-D4F1-5011-DA5CD6C416E7}"/>
                  </a:ext>
                </a:extLst>
              </p14:cNvPr>
              <p14:cNvContentPartPr/>
              <p14:nvPr/>
            </p14:nvContentPartPr>
            <p14:xfrm>
              <a:off x="712080" y="955800"/>
              <a:ext cx="8428320" cy="4150440"/>
            </p14:xfrm>
          </p:contentPart>
        </mc:Choice>
        <mc:Fallback>
          <p:pic>
            <p:nvPicPr>
              <p:cNvPr id="5" name="Ink 4">
                <a:extLst>
                  <a:ext uri="{FF2B5EF4-FFF2-40B4-BE49-F238E27FC236}">
                    <a16:creationId xmlns:a16="http://schemas.microsoft.com/office/drawing/2014/main" id="{0C0EA007-7B62-D4F1-5011-DA5CD6C416E7}"/>
                  </a:ext>
                </a:extLst>
              </p:cNvPr>
              <p:cNvPicPr/>
              <p:nvPr/>
            </p:nvPicPr>
            <p:blipFill>
              <a:blip r:embed="rId5"/>
              <a:stretch>
                <a:fillRect/>
              </a:stretch>
            </p:blipFill>
            <p:spPr>
              <a:xfrm>
                <a:off x="702720" y="946440"/>
                <a:ext cx="8447040" cy="4169160"/>
              </a:xfrm>
              <a:prstGeom prst="rect">
                <a:avLst/>
              </a:prstGeom>
            </p:spPr>
          </p:pic>
        </mc:Fallback>
      </mc:AlternateContent>
    </p:spTree>
    <p:extLst>
      <p:ext uri="{BB962C8B-B14F-4D97-AF65-F5344CB8AC3E}">
        <p14:creationId xmlns:p14="http://schemas.microsoft.com/office/powerpoint/2010/main" val="1014333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57331F4-69AE-108D-6249-0E9AABDDB45F}"/>
                  </a:ext>
                </a:extLst>
              </p14:cNvPr>
              <p14:cNvContentPartPr/>
              <p14:nvPr/>
            </p14:nvContentPartPr>
            <p14:xfrm>
              <a:off x="677880" y="2413440"/>
              <a:ext cx="6873480" cy="1390680"/>
            </p14:xfrm>
          </p:contentPart>
        </mc:Choice>
        <mc:Fallback>
          <p:pic>
            <p:nvPicPr>
              <p:cNvPr id="5" name="Ink 4">
                <a:extLst>
                  <a:ext uri="{FF2B5EF4-FFF2-40B4-BE49-F238E27FC236}">
                    <a16:creationId xmlns:a16="http://schemas.microsoft.com/office/drawing/2014/main" id="{657331F4-69AE-108D-6249-0E9AABDDB45F}"/>
                  </a:ext>
                </a:extLst>
              </p:cNvPr>
              <p:cNvPicPr/>
              <p:nvPr/>
            </p:nvPicPr>
            <p:blipFill>
              <a:blip r:embed="rId3"/>
              <a:stretch>
                <a:fillRect/>
              </a:stretch>
            </p:blipFill>
            <p:spPr>
              <a:xfrm>
                <a:off x="668520" y="2404080"/>
                <a:ext cx="6892200" cy="1409400"/>
              </a:xfrm>
              <a:prstGeom prst="rect">
                <a:avLst/>
              </a:prstGeom>
            </p:spPr>
          </p:pic>
        </mc:Fallback>
      </mc:AlternateContent>
    </p:spTree>
    <p:extLst>
      <p:ext uri="{BB962C8B-B14F-4D97-AF65-F5344CB8AC3E}">
        <p14:creationId xmlns:p14="http://schemas.microsoft.com/office/powerpoint/2010/main" val="1047765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3B5183-CAE1-C368-4871-FBC1D857CC33}"/>
                  </a:ext>
                </a:extLst>
              </p14:cNvPr>
              <p14:cNvContentPartPr/>
              <p14:nvPr/>
            </p14:nvContentPartPr>
            <p14:xfrm>
              <a:off x="1857960" y="2126160"/>
              <a:ext cx="7198200" cy="3439800"/>
            </p14:xfrm>
          </p:contentPart>
        </mc:Choice>
        <mc:Fallback>
          <p:pic>
            <p:nvPicPr>
              <p:cNvPr id="5" name="Ink 4">
                <a:extLst>
                  <a:ext uri="{FF2B5EF4-FFF2-40B4-BE49-F238E27FC236}">
                    <a16:creationId xmlns:a16="http://schemas.microsoft.com/office/drawing/2014/main" id="{423B5183-CAE1-C368-4871-FBC1D857CC33}"/>
                  </a:ext>
                </a:extLst>
              </p:cNvPr>
              <p:cNvPicPr/>
              <p:nvPr/>
            </p:nvPicPr>
            <p:blipFill>
              <a:blip r:embed="rId4"/>
              <a:stretch>
                <a:fillRect/>
              </a:stretch>
            </p:blipFill>
            <p:spPr>
              <a:xfrm>
                <a:off x="1848600" y="2116800"/>
                <a:ext cx="7216920" cy="3458520"/>
              </a:xfrm>
              <a:prstGeom prst="rect">
                <a:avLst/>
              </a:prstGeom>
            </p:spPr>
          </p:pic>
        </mc:Fallback>
      </mc:AlternateContent>
    </p:spTree>
    <p:extLst>
      <p:ext uri="{BB962C8B-B14F-4D97-AF65-F5344CB8AC3E}">
        <p14:creationId xmlns:p14="http://schemas.microsoft.com/office/powerpoint/2010/main" val="170559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59F6CB8-6125-408C-12D1-816CABB3E285}"/>
                  </a:ext>
                </a:extLst>
              </p14:cNvPr>
              <p14:cNvContentPartPr/>
              <p14:nvPr/>
            </p14:nvContentPartPr>
            <p14:xfrm>
              <a:off x="298800" y="1270080"/>
              <a:ext cx="4127760" cy="538200"/>
            </p14:xfrm>
          </p:contentPart>
        </mc:Choice>
        <mc:Fallback>
          <p:pic>
            <p:nvPicPr>
              <p:cNvPr id="4" name="Ink 3">
                <a:extLst>
                  <a:ext uri="{FF2B5EF4-FFF2-40B4-BE49-F238E27FC236}">
                    <a16:creationId xmlns:a16="http://schemas.microsoft.com/office/drawing/2014/main" id="{559F6CB8-6125-408C-12D1-816CABB3E285}"/>
                  </a:ext>
                </a:extLst>
              </p:cNvPr>
              <p:cNvPicPr/>
              <p:nvPr/>
            </p:nvPicPr>
            <p:blipFill>
              <a:blip r:embed="rId4"/>
              <a:stretch>
                <a:fillRect/>
              </a:stretch>
            </p:blipFill>
            <p:spPr>
              <a:xfrm>
                <a:off x="289440" y="1260720"/>
                <a:ext cx="4146480" cy="556920"/>
              </a:xfrm>
              <a:prstGeom prst="rect">
                <a:avLst/>
              </a:prstGeom>
            </p:spPr>
          </p:pic>
        </mc:Fallback>
      </mc:AlternateContent>
    </p:spTree>
    <p:extLst>
      <p:ext uri="{BB962C8B-B14F-4D97-AF65-F5344CB8AC3E}">
        <p14:creationId xmlns:p14="http://schemas.microsoft.com/office/powerpoint/2010/main" val="343322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972066A-FBC9-5368-41F0-8B9461CC7B30}"/>
                  </a:ext>
                </a:extLst>
              </p14:cNvPr>
              <p14:cNvContentPartPr/>
              <p14:nvPr/>
            </p14:nvContentPartPr>
            <p14:xfrm>
              <a:off x="7239240" y="2443680"/>
              <a:ext cx="1307880" cy="1249200"/>
            </p14:xfrm>
          </p:contentPart>
        </mc:Choice>
        <mc:Fallback>
          <p:pic>
            <p:nvPicPr>
              <p:cNvPr id="5" name="Ink 4">
                <a:extLst>
                  <a:ext uri="{FF2B5EF4-FFF2-40B4-BE49-F238E27FC236}">
                    <a16:creationId xmlns:a16="http://schemas.microsoft.com/office/drawing/2014/main" id="{9972066A-FBC9-5368-41F0-8B9461CC7B30}"/>
                  </a:ext>
                </a:extLst>
              </p:cNvPr>
              <p:cNvPicPr/>
              <p:nvPr/>
            </p:nvPicPr>
            <p:blipFill>
              <a:blip r:embed="rId3"/>
              <a:stretch>
                <a:fillRect/>
              </a:stretch>
            </p:blipFill>
            <p:spPr>
              <a:xfrm>
                <a:off x="7229880" y="2434320"/>
                <a:ext cx="1326600" cy="1267920"/>
              </a:xfrm>
              <a:prstGeom prst="rect">
                <a:avLst/>
              </a:prstGeom>
            </p:spPr>
          </p:pic>
        </mc:Fallback>
      </mc:AlternateContent>
    </p:spTree>
    <p:extLst>
      <p:ext uri="{BB962C8B-B14F-4D97-AF65-F5344CB8AC3E}">
        <p14:creationId xmlns:p14="http://schemas.microsoft.com/office/powerpoint/2010/main" val="1359593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C43DF42-BBFF-1201-A318-B8559C4C68E3}"/>
                  </a:ext>
                </a:extLst>
              </p14:cNvPr>
              <p14:cNvContentPartPr/>
              <p14:nvPr/>
            </p14:nvContentPartPr>
            <p14:xfrm>
              <a:off x="2217240" y="2727360"/>
              <a:ext cx="1675440" cy="1206000"/>
            </p14:xfrm>
          </p:contentPart>
        </mc:Choice>
        <mc:Fallback>
          <p:pic>
            <p:nvPicPr>
              <p:cNvPr id="5" name="Ink 4">
                <a:extLst>
                  <a:ext uri="{FF2B5EF4-FFF2-40B4-BE49-F238E27FC236}">
                    <a16:creationId xmlns:a16="http://schemas.microsoft.com/office/drawing/2014/main" id="{8C43DF42-BBFF-1201-A318-B8559C4C68E3}"/>
                  </a:ext>
                </a:extLst>
              </p:cNvPr>
              <p:cNvPicPr/>
              <p:nvPr/>
            </p:nvPicPr>
            <p:blipFill>
              <a:blip r:embed="rId3"/>
              <a:stretch>
                <a:fillRect/>
              </a:stretch>
            </p:blipFill>
            <p:spPr>
              <a:xfrm>
                <a:off x="2207880" y="2718000"/>
                <a:ext cx="1694160" cy="1224720"/>
              </a:xfrm>
              <a:prstGeom prst="rect">
                <a:avLst/>
              </a:prstGeom>
            </p:spPr>
          </p:pic>
        </mc:Fallback>
      </mc:AlternateContent>
    </p:spTree>
    <p:extLst>
      <p:ext uri="{BB962C8B-B14F-4D97-AF65-F5344CB8AC3E}">
        <p14:creationId xmlns:p14="http://schemas.microsoft.com/office/powerpoint/2010/main" val="2977041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83EFBD3-349F-654B-780D-111911E3B3AA}"/>
                  </a:ext>
                </a:extLst>
              </p14:cNvPr>
              <p14:cNvContentPartPr/>
              <p14:nvPr/>
            </p14:nvContentPartPr>
            <p14:xfrm>
              <a:off x="605160" y="2582280"/>
              <a:ext cx="1895760" cy="566640"/>
            </p14:xfrm>
          </p:contentPart>
        </mc:Choice>
        <mc:Fallback>
          <p:pic>
            <p:nvPicPr>
              <p:cNvPr id="5" name="Ink 4">
                <a:extLst>
                  <a:ext uri="{FF2B5EF4-FFF2-40B4-BE49-F238E27FC236}">
                    <a16:creationId xmlns:a16="http://schemas.microsoft.com/office/drawing/2014/main" id="{D83EFBD3-349F-654B-780D-111911E3B3AA}"/>
                  </a:ext>
                </a:extLst>
              </p:cNvPr>
              <p:cNvPicPr/>
              <p:nvPr/>
            </p:nvPicPr>
            <p:blipFill>
              <a:blip r:embed="rId3"/>
              <a:stretch>
                <a:fillRect/>
              </a:stretch>
            </p:blipFill>
            <p:spPr>
              <a:xfrm>
                <a:off x="595800" y="2572920"/>
                <a:ext cx="1914480" cy="585360"/>
              </a:xfrm>
              <a:prstGeom prst="rect">
                <a:avLst/>
              </a:prstGeom>
            </p:spPr>
          </p:pic>
        </mc:Fallback>
      </mc:AlternateContent>
    </p:spTree>
    <p:extLst>
      <p:ext uri="{BB962C8B-B14F-4D97-AF65-F5344CB8AC3E}">
        <p14:creationId xmlns:p14="http://schemas.microsoft.com/office/powerpoint/2010/main" val="317989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0E8115C-CE45-FD14-C4B0-8F59E352CF30}"/>
                  </a:ext>
                </a:extLst>
              </p14:cNvPr>
              <p14:cNvContentPartPr/>
              <p14:nvPr/>
            </p14:nvContentPartPr>
            <p14:xfrm>
              <a:off x="1343880" y="1559160"/>
              <a:ext cx="6291720" cy="2562840"/>
            </p14:xfrm>
          </p:contentPart>
        </mc:Choice>
        <mc:Fallback>
          <p:pic>
            <p:nvPicPr>
              <p:cNvPr id="6" name="Ink 5">
                <a:extLst>
                  <a:ext uri="{FF2B5EF4-FFF2-40B4-BE49-F238E27FC236}">
                    <a16:creationId xmlns:a16="http://schemas.microsoft.com/office/drawing/2014/main" id="{60E8115C-CE45-FD14-C4B0-8F59E352CF30}"/>
                  </a:ext>
                </a:extLst>
              </p:cNvPr>
              <p:cNvPicPr/>
              <p:nvPr/>
            </p:nvPicPr>
            <p:blipFill>
              <a:blip r:embed="rId4"/>
              <a:stretch>
                <a:fillRect/>
              </a:stretch>
            </p:blipFill>
            <p:spPr>
              <a:xfrm>
                <a:off x="1334520" y="1549800"/>
                <a:ext cx="6310440" cy="2581560"/>
              </a:xfrm>
              <a:prstGeom prst="rect">
                <a:avLst/>
              </a:prstGeom>
            </p:spPr>
          </p:pic>
        </mc:Fallback>
      </mc:AlternateContent>
    </p:spTree>
    <p:extLst>
      <p:ext uri="{BB962C8B-B14F-4D97-AF65-F5344CB8AC3E}">
        <p14:creationId xmlns:p14="http://schemas.microsoft.com/office/powerpoint/2010/main" val="35823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Y on x</a:t>
            </a:r>
            <a:r>
              <a:rPr lang="en-GB" sz="2400" baseline="-25000" dirty="0">
                <a:solidFill>
                  <a:srgbClr val="16191F"/>
                </a:solidFill>
              </a:rPr>
              <a:t>1</a:t>
            </a:r>
            <a:r>
              <a:rPr lang="en-GB" sz="2400" dirty="0">
                <a:solidFill>
                  <a:srgbClr val="16191F"/>
                </a:solidFill>
              </a:rPr>
              <a:t>, x</a:t>
            </a:r>
            <a:r>
              <a:rPr lang="en-GB" sz="2400" baseline="-25000" dirty="0">
                <a:solidFill>
                  <a:srgbClr val="16191F"/>
                </a:solidFill>
              </a:rPr>
              <a:t>2</a:t>
            </a:r>
            <a:r>
              <a:rPr lang="en-GB" sz="2400" dirty="0">
                <a:solidFill>
                  <a:srgbClr val="16191F"/>
                </a:solidFill>
              </a:rPr>
              <a:t>,...</a:t>
            </a:r>
            <a:r>
              <a:rPr lang="en-GB" sz="2400" dirty="0" err="1">
                <a:solidFill>
                  <a:srgbClr val="16191F"/>
                </a:solidFill>
              </a:rPr>
              <a:t>x</a:t>
            </a:r>
            <a:r>
              <a:rPr lang="en-GB" sz="2400" baseline="-25000" dirty="0" err="1">
                <a:solidFill>
                  <a:srgbClr val="16191F"/>
                </a:solidFill>
              </a:rPr>
              <a:t>n</a:t>
            </a:r>
            <a:r>
              <a:rPr lang="en-GB" sz="2400" dirty="0">
                <a:solidFill>
                  <a:srgbClr val="16191F"/>
                </a:solidFill>
              </a:rPr>
              <a:t> is linear. </a:t>
            </a:r>
          </a:p>
          <a:p>
            <a:endParaRPr lang="en-US" dirty="0"/>
          </a:p>
        </p:txBody>
      </p:sp>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8F07194-2B82-57D1-CDED-26A007B22209}"/>
                  </a:ext>
                </a:extLst>
              </p14:cNvPr>
              <p14:cNvContentPartPr/>
              <p14:nvPr/>
            </p14:nvContentPartPr>
            <p14:xfrm>
              <a:off x="5056560" y="1873080"/>
              <a:ext cx="1805760" cy="804600"/>
            </p14:xfrm>
          </p:contentPart>
        </mc:Choice>
        <mc:Fallback>
          <p:pic>
            <p:nvPicPr>
              <p:cNvPr id="5" name="Ink 4">
                <a:extLst>
                  <a:ext uri="{FF2B5EF4-FFF2-40B4-BE49-F238E27FC236}">
                    <a16:creationId xmlns:a16="http://schemas.microsoft.com/office/drawing/2014/main" id="{A8F07194-2B82-57D1-CDED-26A007B22209}"/>
                  </a:ext>
                </a:extLst>
              </p:cNvPr>
              <p:cNvPicPr/>
              <p:nvPr/>
            </p:nvPicPr>
            <p:blipFill>
              <a:blip r:embed="rId3"/>
              <a:stretch>
                <a:fillRect/>
              </a:stretch>
            </p:blipFill>
            <p:spPr>
              <a:xfrm>
                <a:off x="5047200" y="1863720"/>
                <a:ext cx="1824480" cy="823320"/>
              </a:xfrm>
              <a:prstGeom prst="rect">
                <a:avLst/>
              </a:prstGeom>
            </p:spPr>
          </p:pic>
        </mc:Fallback>
      </mc:AlternateContent>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K folds; then, for each fold k ∈ {1, . . . , K},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99C756C-7590-3ACB-BDF8-82A735DB4312}"/>
                  </a:ext>
                </a:extLst>
              </p14:cNvPr>
              <p14:cNvContentPartPr/>
              <p14:nvPr/>
            </p14:nvContentPartPr>
            <p14:xfrm>
              <a:off x="2795400" y="1980360"/>
              <a:ext cx="2577240" cy="467640"/>
            </p14:xfrm>
          </p:contentPart>
        </mc:Choice>
        <mc:Fallback>
          <p:pic>
            <p:nvPicPr>
              <p:cNvPr id="5" name="Ink 4">
                <a:extLst>
                  <a:ext uri="{FF2B5EF4-FFF2-40B4-BE49-F238E27FC236}">
                    <a16:creationId xmlns:a16="http://schemas.microsoft.com/office/drawing/2014/main" id="{699C756C-7590-3ACB-BDF8-82A735DB4312}"/>
                  </a:ext>
                </a:extLst>
              </p:cNvPr>
              <p:cNvPicPr/>
              <p:nvPr/>
            </p:nvPicPr>
            <p:blipFill>
              <a:blip r:embed="rId4"/>
              <a:stretch>
                <a:fillRect/>
              </a:stretch>
            </p:blipFill>
            <p:spPr>
              <a:xfrm>
                <a:off x="2786040" y="1971000"/>
                <a:ext cx="2595960" cy="486360"/>
              </a:xfrm>
              <a:prstGeom prst="rect">
                <a:avLst/>
              </a:prstGeom>
            </p:spPr>
          </p:pic>
        </mc:Fallback>
      </mc:AlternateContent>
    </p:spTree>
    <p:extLst>
      <p:ext uri="{BB962C8B-B14F-4D97-AF65-F5344CB8AC3E}">
        <p14:creationId xmlns:p14="http://schemas.microsoft.com/office/powerpoint/2010/main" val="2512078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0A50A08-EFC4-3AEF-F22D-E0DECE2E8171}"/>
                  </a:ext>
                </a:extLst>
              </p14:cNvPr>
              <p14:cNvContentPartPr/>
              <p14:nvPr/>
            </p14:nvContentPartPr>
            <p14:xfrm>
              <a:off x="1631160" y="2834640"/>
              <a:ext cx="946080" cy="574920"/>
            </p14:xfrm>
          </p:contentPart>
        </mc:Choice>
        <mc:Fallback>
          <p:pic>
            <p:nvPicPr>
              <p:cNvPr id="5" name="Ink 4">
                <a:extLst>
                  <a:ext uri="{FF2B5EF4-FFF2-40B4-BE49-F238E27FC236}">
                    <a16:creationId xmlns:a16="http://schemas.microsoft.com/office/drawing/2014/main" id="{B0A50A08-EFC4-3AEF-F22D-E0DECE2E8171}"/>
                  </a:ext>
                </a:extLst>
              </p:cNvPr>
              <p:cNvPicPr/>
              <p:nvPr/>
            </p:nvPicPr>
            <p:blipFill>
              <a:blip r:embed="rId3"/>
              <a:stretch>
                <a:fillRect/>
              </a:stretch>
            </p:blipFill>
            <p:spPr>
              <a:xfrm>
                <a:off x="1621800" y="2825280"/>
                <a:ext cx="964800" cy="593640"/>
              </a:xfrm>
              <a:prstGeom prst="rect">
                <a:avLst/>
              </a:prstGeom>
            </p:spPr>
          </p:pic>
        </mc:Fallback>
      </mc:AlternateContent>
    </p:spTree>
    <p:extLst>
      <p:ext uri="{BB962C8B-B14F-4D97-AF65-F5344CB8AC3E}">
        <p14:creationId xmlns:p14="http://schemas.microsoft.com/office/powerpoint/2010/main" val="3030131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371F885-2A5D-25D4-9C50-21E3DCF9756D}"/>
                  </a:ext>
                </a:extLst>
              </p14:cNvPr>
              <p14:cNvContentPartPr/>
              <p14:nvPr/>
            </p14:nvContentPartPr>
            <p14:xfrm>
              <a:off x="5391360" y="3926880"/>
              <a:ext cx="2726640" cy="513000"/>
            </p14:xfrm>
          </p:contentPart>
        </mc:Choice>
        <mc:Fallback>
          <p:pic>
            <p:nvPicPr>
              <p:cNvPr id="5" name="Ink 4">
                <a:extLst>
                  <a:ext uri="{FF2B5EF4-FFF2-40B4-BE49-F238E27FC236}">
                    <a16:creationId xmlns:a16="http://schemas.microsoft.com/office/drawing/2014/main" id="{A371F885-2A5D-25D4-9C50-21E3DCF9756D}"/>
                  </a:ext>
                </a:extLst>
              </p:cNvPr>
              <p:cNvPicPr/>
              <p:nvPr/>
            </p:nvPicPr>
            <p:blipFill>
              <a:blip r:embed="rId4"/>
              <a:stretch>
                <a:fillRect/>
              </a:stretch>
            </p:blipFill>
            <p:spPr>
              <a:xfrm>
                <a:off x="5382000" y="3917520"/>
                <a:ext cx="2745360" cy="531720"/>
              </a:xfrm>
              <a:prstGeom prst="rect">
                <a:avLst/>
              </a:prstGeom>
            </p:spPr>
          </p:pic>
        </mc:Fallback>
      </mc:AlternateContent>
    </p:spTree>
    <p:extLst>
      <p:ext uri="{BB962C8B-B14F-4D97-AF65-F5344CB8AC3E}">
        <p14:creationId xmlns:p14="http://schemas.microsoft.com/office/powerpoint/2010/main" val="1198082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58</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
        <p:nvSpPr>
          <p:cNvPr id="2" name="Title 1">
            <a:extLst>
              <a:ext uri="{FF2B5EF4-FFF2-40B4-BE49-F238E27FC236}">
                <a16:creationId xmlns:a16="http://schemas.microsoft.com/office/drawing/2014/main" id="{4A0D4B0E-EC4B-AF65-F5A6-6C77B84E688D}"/>
              </a:ext>
            </a:extLst>
          </p:cNvPr>
          <p:cNvSpPr>
            <a:spLocks noGrp="1"/>
          </p:cNvSpPr>
          <p:nvPr>
            <p:ph type="title" idx="4294967295"/>
          </p:nvPr>
        </p:nvSpPr>
        <p:spPr>
          <a:xfrm>
            <a:off x="0" y="-22225"/>
            <a:ext cx="8229600" cy="952500"/>
          </a:xfrm>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4294967295"/>
          </p:nvPr>
        </p:nvSpPr>
        <p:spPr>
          <a:xfrm>
            <a:off x="0" y="1057275"/>
            <a:ext cx="8229600" cy="4140200"/>
          </a:xfrm>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26E80EF-282D-93C3-651F-12D2DBA618E3}"/>
                  </a:ext>
                </a:extLst>
              </p14:cNvPr>
              <p14:cNvContentPartPr/>
              <p14:nvPr/>
            </p14:nvContentPartPr>
            <p14:xfrm>
              <a:off x="2006640" y="1926720"/>
              <a:ext cx="4332960" cy="2328840"/>
            </p14:xfrm>
          </p:contentPart>
        </mc:Choice>
        <mc:Fallback>
          <p:pic>
            <p:nvPicPr>
              <p:cNvPr id="5" name="Ink 4">
                <a:extLst>
                  <a:ext uri="{FF2B5EF4-FFF2-40B4-BE49-F238E27FC236}">
                    <a16:creationId xmlns:a16="http://schemas.microsoft.com/office/drawing/2014/main" id="{326E80EF-282D-93C3-651F-12D2DBA618E3}"/>
                  </a:ext>
                </a:extLst>
              </p:cNvPr>
              <p:cNvPicPr/>
              <p:nvPr/>
            </p:nvPicPr>
            <p:blipFill>
              <a:blip r:embed="rId4"/>
              <a:stretch>
                <a:fillRect/>
              </a:stretch>
            </p:blipFill>
            <p:spPr>
              <a:xfrm>
                <a:off x="1997280" y="1917360"/>
                <a:ext cx="4351680" cy="2347560"/>
              </a:xfrm>
              <a:prstGeom prst="rect">
                <a:avLst/>
              </a:prstGeom>
            </p:spPr>
          </p:pic>
        </mc:Fallback>
      </mc:AlternateContent>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360DC9-8EAE-059E-C004-331392524492}"/>
              </a:ext>
            </a:extLst>
          </p:cNvPr>
          <p:cNvSpPr>
            <a:spLocks noGrp="1"/>
          </p:cNvSpPr>
          <p:nvPr>
            <p:ph type="sldNum" sz="quarter" idx="12"/>
          </p:nvPr>
        </p:nvSpPr>
        <p:spPr/>
        <p:txBody>
          <a:bodyPr/>
          <a:lstStyle/>
          <a:p>
            <a:fld id="{894E80F9-0E08-3C4F-9F14-79BF2B78232D}" type="slidenum">
              <a:rPr lang="en-GB" altLang="en-US" smtClean="0"/>
              <a:pPr/>
              <a:t>60</a:t>
            </a:fld>
            <a:endParaRPr lang="en-GB" alt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B539B84-A804-2D9D-5AE9-49EE8CF2CE8A}"/>
                  </a:ext>
                </a:extLst>
              </p14:cNvPr>
              <p14:cNvContentPartPr/>
              <p14:nvPr/>
            </p14:nvContentPartPr>
            <p14:xfrm>
              <a:off x="93600" y="271800"/>
              <a:ext cx="9022320" cy="5397480"/>
            </p14:xfrm>
          </p:contentPart>
        </mc:Choice>
        <mc:Fallback>
          <p:pic>
            <p:nvPicPr>
              <p:cNvPr id="3" name="Ink 2">
                <a:extLst>
                  <a:ext uri="{FF2B5EF4-FFF2-40B4-BE49-F238E27FC236}">
                    <a16:creationId xmlns:a16="http://schemas.microsoft.com/office/drawing/2014/main" id="{4B539B84-A804-2D9D-5AE9-49EE8CF2CE8A}"/>
                  </a:ext>
                </a:extLst>
              </p:cNvPr>
              <p:cNvPicPr/>
              <p:nvPr/>
            </p:nvPicPr>
            <p:blipFill>
              <a:blip r:embed="rId3"/>
              <a:stretch>
                <a:fillRect/>
              </a:stretch>
            </p:blipFill>
            <p:spPr>
              <a:xfrm>
                <a:off x="84240" y="262440"/>
                <a:ext cx="9041040" cy="5416200"/>
              </a:xfrm>
              <a:prstGeom prst="rect">
                <a:avLst/>
              </a:prstGeom>
            </p:spPr>
          </p:pic>
        </mc:Fallback>
      </mc:AlternateContent>
    </p:spTree>
    <p:extLst>
      <p:ext uri="{BB962C8B-B14F-4D97-AF65-F5344CB8AC3E}">
        <p14:creationId xmlns:p14="http://schemas.microsoft.com/office/powerpoint/2010/main" val="412575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9A16A3F-A7C7-0668-E556-020E323DAA64}"/>
                  </a:ext>
                </a:extLst>
              </p14:cNvPr>
              <p14:cNvContentPartPr/>
              <p14:nvPr/>
            </p14:nvContentPartPr>
            <p14:xfrm>
              <a:off x="3236040" y="1065240"/>
              <a:ext cx="5150160" cy="2324880"/>
            </p14:xfrm>
          </p:contentPart>
        </mc:Choice>
        <mc:Fallback>
          <p:pic>
            <p:nvPicPr>
              <p:cNvPr id="5" name="Ink 4">
                <a:extLst>
                  <a:ext uri="{FF2B5EF4-FFF2-40B4-BE49-F238E27FC236}">
                    <a16:creationId xmlns:a16="http://schemas.microsoft.com/office/drawing/2014/main" id="{C9A16A3F-A7C7-0668-E556-020E323DAA64}"/>
                  </a:ext>
                </a:extLst>
              </p:cNvPr>
              <p:cNvPicPr/>
              <p:nvPr/>
            </p:nvPicPr>
            <p:blipFill>
              <a:blip r:embed="rId4"/>
              <a:stretch>
                <a:fillRect/>
              </a:stretch>
            </p:blipFill>
            <p:spPr>
              <a:xfrm>
                <a:off x="3226680" y="1055880"/>
                <a:ext cx="5168880" cy="2343600"/>
              </a:xfrm>
              <a:prstGeom prst="rect">
                <a:avLst/>
              </a:prstGeom>
            </p:spPr>
          </p:pic>
        </mc:Fallback>
      </mc:AlternateContent>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latin typeface="CMR10"/>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latin typeface="CMR10"/>
                </a:endParaRPr>
              </a:p>
              <a:p>
                <a:r>
                  <a:rPr lang="en-GB" sz="1800" dirty="0">
                    <a:effectLst/>
                    <a:latin typeface="CMR10"/>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latin typeface="CMR10"/>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latin typeface="CMR10"/>
                  </a:rPr>
                  <a:t>for the model coefficients, we predict future values using</a:t>
                </a:r>
              </a:p>
              <a:p>
                <a:pPr marL="0" indent="0">
                  <a:buNone/>
                </a:pPr>
                <a:endParaRPr lang="en-GB" sz="1800" dirty="0">
                  <a:latin typeface="CMR10"/>
                </a:endParaRPr>
              </a:p>
              <a:p>
                <a:pPr marL="0" indent="0">
                  <a:buNone/>
                </a:pPr>
                <a:r>
                  <a:rPr lang="en-GB" sz="1800" dirty="0">
                    <a:latin typeface="CMR10"/>
                  </a:rPr>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latin typeface="CMR10"/>
                </a:endParaRPr>
              </a:p>
              <a:p>
                <a:pPr marL="3047878" lvl="8" indent="0">
                  <a:buNone/>
                </a:pPr>
                <a:r>
                  <a:rPr lang="en-GB" sz="1133" dirty="0">
                    <a:effectLst/>
                    <a:latin typeface="CMMI10"/>
                  </a:rPr>
                  <a:t> </a:t>
                </a:r>
                <a:endParaRPr lang="en-GB" sz="933" dirty="0">
                  <a:effectLst/>
                </a:endParaRPr>
              </a:p>
              <a:p>
                <a:r>
                  <a:rPr lang="en-GB" sz="1800" dirty="0">
                    <a:effectLst/>
                    <a:latin typeface="CMR10"/>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latin typeface="CMR10"/>
                  </a:rPr>
                  <a:t> indicates a prediction of </a:t>
                </a:r>
                <a:r>
                  <a:rPr lang="en-GB" sz="1800" dirty="0">
                    <a:effectLst/>
                    <a:latin typeface="CMMI10"/>
                  </a:rPr>
                  <a:t>Y </a:t>
                </a:r>
                <a:r>
                  <a:rPr lang="en-GB" sz="1800" dirty="0">
                    <a:effectLst/>
                    <a:latin typeface="CMR10"/>
                  </a:rPr>
                  <a:t>on the basis of </a:t>
                </a:r>
                <a:r>
                  <a:rPr lang="en-GB" sz="1800" dirty="0">
                    <a:effectLst/>
                    <a:latin typeface="CMMI10"/>
                  </a:rPr>
                  <a:t>X </a:t>
                </a:r>
                <a:r>
                  <a:rPr lang="en-GB" sz="1800" dirty="0">
                    <a:effectLst/>
                    <a:latin typeface="CMR10"/>
                  </a:rPr>
                  <a:t>= </a:t>
                </a:r>
                <a:r>
                  <a:rPr lang="en-GB" sz="1800" dirty="0">
                    <a:effectLst/>
                    <a:latin typeface="CMMI10"/>
                  </a:rPr>
                  <a:t>x</a:t>
                </a:r>
                <a:r>
                  <a:rPr lang="en-GB" sz="1800" dirty="0">
                    <a:effectLst/>
                    <a:latin typeface="CMR10"/>
                  </a:rPr>
                  <a:t>. The </a:t>
                </a:r>
                <a:r>
                  <a:rPr lang="en-GB" sz="1800" dirty="0">
                    <a:solidFill>
                      <a:srgbClr val="FF0000"/>
                    </a:solidFill>
                    <a:effectLst/>
                    <a:latin typeface="CMTI10"/>
                  </a:rPr>
                  <a:t>hat </a:t>
                </a:r>
                <a:r>
                  <a:rPr lang="en-GB" sz="1800" dirty="0">
                    <a:effectLst/>
                    <a:latin typeface="CMR10"/>
                  </a:rPr>
                  <a:t>symbol denotes an estimated value. </a:t>
                </a:r>
                <a:endParaRPr lang="en-GB" sz="1600" dirty="0">
                  <a:effectLst/>
                </a:endParaRPr>
              </a:p>
              <a:p>
                <a:pPr marL="0" indent="0">
                  <a:buNone/>
                </a:pPr>
                <a:r>
                  <a:rPr lang="en-GB" sz="1800" dirty="0">
                    <a:effectLst/>
                    <a:latin typeface="CMR10"/>
                  </a:rPr>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CB1715F-0AF7-EDD0-96B0-45254EF83394}"/>
                  </a:ext>
                </a:extLst>
              </p14:cNvPr>
              <p14:cNvContentPartPr/>
              <p14:nvPr/>
            </p14:nvContentPartPr>
            <p14:xfrm>
              <a:off x="3186000" y="1804680"/>
              <a:ext cx="2692080" cy="2194560"/>
            </p14:xfrm>
          </p:contentPart>
        </mc:Choice>
        <mc:Fallback>
          <p:pic>
            <p:nvPicPr>
              <p:cNvPr id="5" name="Ink 4">
                <a:extLst>
                  <a:ext uri="{FF2B5EF4-FFF2-40B4-BE49-F238E27FC236}">
                    <a16:creationId xmlns:a16="http://schemas.microsoft.com/office/drawing/2014/main" id="{FCB1715F-0AF7-EDD0-96B0-45254EF83394}"/>
                  </a:ext>
                </a:extLst>
              </p:cNvPr>
              <p:cNvPicPr/>
              <p:nvPr/>
            </p:nvPicPr>
            <p:blipFill>
              <a:blip r:embed="rId4"/>
              <a:stretch>
                <a:fillRect/>
              </a:stretch>
            </p:blipFill>
            <p:spPr>
              <a:xfrm>
                <a:off x="3176640" y="1795320"/>
                <a:ext cx="2710800" cy="2213280"/>
              </a:xfrm>
              <a:prstGeom prst="rect">
                <a:avLst/>
              </a:prstGeom>
            </p:spPr>
          </p:pic>
        </mc:Fallback>
      </mc:AlternateContent>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AA5485E-F2C2-9DAF-7DC3-FB152D0351E4}"/>
                  </a:ext>
                </a:extLst>
              </p14:cNvPr>
              <p14:cNvContentPartPr/>
              <p14:nvPr/>
            </p14:nvContentPartPr>
            <p14:xfrm>
              <a:off x="4166280" y="1609560"/>
              <a:ext cx="4465080" cy="2646000"/>
            </p14:xfrm>
          </p:contentPart>
        </mc:Choice>
        <mc:Fallback>
          <p:pic>
            <p:nvPicPr>
              <p:cNvPr id="5" name="Ink 4">
                <a:extLst>
                  <a:ext uri="{FF2B5EF4-FFF2-40B4-BE49-F238E27FC236}">
                    <a16:creationId xmlns:a16="http://schemas.microsoft.com/office/drawing/2014/main" id="{CAA5485E-F2C2-9DAF-7DC3-FB152D0351E4}"/>
                  </a:ext>
                </a:extLst>
              </p:cNvPr>
              <p:cNvPicPr/>
              <p:nvPr/>
            </p:nvPicPr>
            <p:blipFill>
              <a:blip r:embed="rId4"/>
              <a:stretch>
                <a:fillRect/>
              </a:stretch>
            </p:blipFill>
            <p:spPr>
              <a:xfrm>
                <a:off x="4156920" y="1600200"/>
                <a:ext cx="4483800" cy="2664720"/>
              </a:xfrm>
              <a:prstGeom prst="rect">
                <a:avLst/>
              </a:prstGeom>
            </p:spPr>
          </p:pic>
        </mc:Fallback>
      </mc:AlternateContent>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36519</TotalTime>
  <Words>2917</Words>
  <Application>Microsoft Office PowerPoint</Application>
  <PresentationFormat>On-screen Show (16:10)</PresentationFormat>
  <Paragraphs>325</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L1 Regularisation (Lasso)</vt:lpstr>
      <vt:lpstr>Lasso – setting λ </vt:lpstr>
      <vt:lpstr>L2 regularisation (Ridge)</vt:lpstr>
      <vt:lpstr>Lasso and Ridge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If you have any questions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160</cp:revision>
  <cp:lastPrinted>2018-10-01T18:07:26Z</cp:lastPrinted>
  <dcterms:created xsi:type="dcterms:W3CDTF">2015-10-05T13:27:19Z</dcterms:created>
  <dcterms:modified xsi:type="dcterms:W3CDTF">2023-01-17T13:20:10Z</dcterms:modified>
  <cp:category/>
</cp:coreProperties>
</file>