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66"/>
  </p:notesMasterIdLst>
  <p:handoutMasterIdLst>
    <p:handoutMasterId r:id="rId67"/>
  </p:handoutMasterIdLst>
  <p:sldIdLst>
    <p:sldId id="297" r:id="rId2"/>
    <p:sldId id="1242" r:id="rId3"/>
    <p:sldId id="1243" r:id="rId4"/>
    <p:sldId id="1249" r:id="rId5"/>
    <p:sldId id="1250" r:id="rId6"/>
    <p:sldId id="1206" r:id="rId7"/>
    <p:sldId id="1207" r:id="rId8"/>
    <p:sldId id="1208" r:id="rId9"/>
    <p:sldId id="1209" r:id="rId10"/>
    <p:sldId id="1210" r:id="rId11"/>
    <p:sldId id="1212" r:id="rId12"/>
    <p:sldId id="1213" r:id="rId13"/>
    <p:sldId id="1214" r:id="rId14"/>
    <p:sldId id="1215" r:id="rId15"/>
    <p:sldId id="1220" r:id="rId16"/>
    <p:sldId id="1221" r:id="rId17"/>
    <p:sldId id="1222" r:id="rId18"/>
    <p:sldId id="1223" r:id="rId19"/>
    <p:sldId id="1225" r:id="rId20"/>
    <p:sldId id="1226" r:id="rId21"/>
    <p:sldId id="1227" r:id="rId22"/>
    <p:sldId id="1228" r:id="rId23"/>
    <p:sldId id="1230" r:id="rId24"/>
    <p:sldId id="1231" r:id="rId25"/>
    <p:sldId id="1232" r:id="rId26"/>
    <p:sldId id="1233" r:id="rId27"/>
    <p:sldId id="1234" r:id="rId28"/>
    <p:sldId id="1235" r:id="rId29"/>
    <p:sldId id="1236" r:id="rId30"/>
    <p:sldId id="1237" r:id="rId31"/>
    <p:sldId id="1238" r:id="rId32"/>
    <p:sldId id="1239" r:id="rId33"/>
    <p:sldId id="1240" r:id="rId34"/>
    <p:sldId id="1241" r:id="rId35"/>
    <p:sldId id="1251" r:id="rId36"/>
    <p:sldId id="1252" r:id="rId37"/>
    <p:sldId id="1253" r:id="rId38"/>
    <p:sldId id="1254" r:id="rId39"/>
    <p:sldId id="1255" r:id="rId40"/>
    <p:sldId id="1256" r:id="rId41"/>
    <p:sldId id="1257" r:id="rId42"/>
    <p:sldId id="1258" r:id="rId43"/>
    <p:sldId id="1259" r:id="rId44"/>
    <p:sldId id="1260" r:id="rId45"/>
    <p:sldId id="1261" r:id="rId46"/>
    <p:sldId id="1262" r:id="rId47"/>
    <p:sldId id="1263" r:id="rId48"/>
    <p:sldId id="1264" r:id="rId49"/>
    <p:sldId id="1265" r:id="rId50"/>
    <p:sldId id="1267" r:id="rId51"/>
    <p:sldId id="1268" r:id="rId52"/>
    <p:sldId id="1269" r:id="rId53"/>
    <p:sldId id="1271" r:id="rId54"/>
    <p:sldId id="1273" r:id="rId55"/>
    <p:sldId id="1266" r:id="rId56"/>
    <p:sldId id="1275" r:id="rId57"/>
    <p:sldId id="1276" r:id="rId58"/>
    <p:sldId id="1277" r:id="rId59"/>
    <p:sldId id="1270" r:id="rId60"/>
    <p:sldId id="1229" r:id="rId61"/>
    <p:sldId id="1149" r:id="rId62"/>
    <p:sldId id="1274" r:id="rId63"/>
    <p:sldId id="1218" r:id="rId64"/>
    <p:sldId id="1219" r:id="rId65"/>
  </p:sldIdLst>
  <p:sldSz cx="9144000" cy="5715000" type="screen16x1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p:restoredTop sz="88432"/>
  </p:normalViewPr>
  <p:slideViewPr>
    <p:cSldViewPr>
      <p:cViewPr varScale="1">
        <p:scale>
          <a:sx n="120" d="100"/>
          <a:sy n="120" d="100"/>
        </p:scale>
        <p:origin x="1496" y="168"/>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naghi, Payam" userId="074f2ebd-6afc-4315-b390-7d2c21b26061" providerId="ADAL" clId="{DCE3D947-695C-9044-AAAC-B53CA9BFE2B9}"/>
    <pc:docChg chg="custSel modSld">
      <pc:chgData name="Barnaghi, Payam" userId="074f2ebd-6afc-4315-b390-7d2c21b26061" providerId="ADAL" clId="{DCE3D947-695C-9044-AAAC-B53CA9BFE2B9}" dt="2023-01-26T09:19:50.267" v="4"/>
      <pc:docMkLst>
        <pc:docMk/>
      </pc:docMkLst>
      <pc:sldChg chg="addSp">
        <pc:chgData name="Barnaghi, Payam" userId="074f2ebd-6afc-4315-b390-7d2c21b26061" providerId="ADAL" clId="{DCE3D947-695C-9044-AAAC-B53CA9BFE2B9}" dt="2023-01-19T10:26:13.024" v="0" actId="7634"/>
        <pc:sldMkLst>
          <pc:docMk/>
          <pc:sldMk cId="2614086925" sldId="1206"/>
        </pc:sldMkLst>
        <pc:inkChg chg="add">
          <ac:chgData name="Barnaghi, Payam" userId="074f2ebd-6afc-4315-b390-7d2c21b26061" providerId="ADAL" clId="{DCE3D947-695C-9044-AAAC-B53CA9BFE2B9}" dt="2023-01-19T10:26:13.024" v="0" actId="7634"/>
          <ac:inkMkLst>
            <pc:docMk/>
            <pc:sldMk cId="2614086925" sldId="1206"/>
            <ac:inkMk id="5" creationId="{3112CA82-F4AB-9799-499E-6FAD736DDA66}"/>
          </ac:inkMkLst>
        </pc:inkChg>
      </pc:sldChg>
      <pc:sldChg chg="addSp">
        <pc:chgData name="Barnaghi, Payam" userId="074f2ebd-6afc-4315-b390-7d2c21b26061" providerId="ADAL" clId="{DCE3D947-695C-9044-AAAC-B53CA9BFE2B9}" dt="2023-01-19T10:26:13.024" v="0" actId="7634"/>
        <pc:sldMkLst>
          <pc:docMk/>
          <pc:sldMk cId="329058784" sldId="1207"/>
        </pc:sldMkLst>
        <pc:inkChg chg="add">
          <ac:chgData name="Barnaghi, Payam" userId="074f2ebd-6afc-4315-b390-7d2c21b26061" providerId="ADAL" clId="{DCE3D947-695C-9044-AAAC-B53CA9BFE2B9}" dt="2023-01-19T10:26:13.024" v="0" actId="7634"/>
          <ac:inkMkLst>
            <pc:docMk/>
            <pc:sldMk cId="329058784" sldId="1207"/>
            <ac:inkMk id="5" creationId="{4FE7CF99-0FE5-5D28-D179-9870B9C43383}"/>
          </ac:inkMkLst>
        </pc:inkChg>
      </pc:sldChg>
      <pc:sldChg chg="addSp">
        <pc:chgData name="Barnaghi, Payam" userId="074f2ebd-6afc-4315-b390-7d2c21b26061" providerId="ADAL" clId="{DCE3D947-695C-9044-AAAC-B53CA9BFE2B9}" dt="2023-01-19T10:26:13.024" v="0" actId="7634"/>
        <pc:sldMkLst>
          <pc:docMk/>
          <pc:sldMk cId="2443905189" sldId="1208"/>
        </pc:sldMkLst>
        <pc:inkChg chg="add">
          <ac:chgData name="Barnaghi, Payam" userId="074f2ebd-6afc-4315-b390-7d2c21b26061" providerId="ADAL" clId="{DCE3D947-695C-9044-AAAC-B53CA9BFE2B9}" dt="2023-01-19T10:26:13.024" v="0" actId="7634"/>
          <ac:inkMkLst>
            <pc:docMk/>
            <pc:sldMk cId="2443905189" sldId="1208"/>
            <ac:inkMk id="5" creationId="{B5C7F565-E7A9-7A5E-E979-5216893A6811}"/>
          </ac:inkMkLst>
        </pc:inkChg>
      </pc:sldChg>
      <pc:sldChg chg="addSp">
        <pc:chgData name="Barnaghi, Payam" userId="074f2ebd-6afc-4315-b390-7d2c21b26061" providerId="ADAL" clId="{DCE3D947-695C-9044-AAAC-B53CA9BFE2B9}" dt="2023-01-19T10:26:13.024" v="0" actId="7634"/>
        <pc:sldMkLst>
          <pc:docMk/>
          <pc:sldMk cId="682493955" sldId="1209"/>
        </pc:sldMkLst>
        <pc:inkChg chg="add">
          <ac:chgData name="Barnaghi, Payam" userId="074f2ebd-6afc-4315-b390-7d2c21b26061" providerId="ADAL" clId="{DCE3D947-695C-9044-AAAC-B53CA9BFE2B9}" dt="2023-01-19T10:26:13.024" v="0" actId="7634"/>
          <ac:inkMkLst>
            <pc:docMk/>
            <pc:sldMk cId="682493955" sldId="1209"/>
            <ac:inkMk id="5" creationId="{35B84FCA-0B57-6C0C-081A-931604294A9C}"/>
          </ac:inkMkLst>
        </pc:inkChg>
      </pc:sldChg>
      <pc:sldChg chg="addSp">
        <pc:chgData name="Barnaghi, Payam" userId="074f2ebd-6afc-4315-b390-7d2c21b26061" providerId="ADAL" clId="{DCE3D947-695C-9044-AAAC-B53CA9BFE2B9}" dt="2023-01-19T10:51:54.823" v="1" actId="7634"/>
        <pc:sldMkLst>
          <pc:docMk/>
          <pc:sldMk cId="2819322953" sldId="1210"/>
        </pc:sldMkLst>
        <pc:inkChg chg="add">
          <ac:chgData name="Barnaghi, Payam" userId="074f2ebd-6afc-4315-b390-7d2c21b26061" providerId="ADAL" clId="{DCE3D947-695C-9044-AAAC-B53CA9BFE2B9}" dt="2023-01-19T10:26:13.024" v="0" actId="7634"/>
          <ac:inkMkLst>
            <pc:docMk/>
            <pc:sldMk cId="2819322953" sldId="1210"/>
            <ac:inkMk id="5" creationId="{3666C44D-E3C6-BE16-979B-618BF1E74527}"/>
          </ac:inkMkLst>
        </pc:inkChg>
        <pc:inkChg chg="add">
          <ac:chgData name="Barnaghi, Payam" userId="074f2ebd-6afc-4315-b390-7d2c21b26061" providerId="ADAL" clId="{DCE3D947-695C-9044-AAAC-B53CA9BFE2B9}" dt="2023-01-19T10:51:54.823" v="1" actId="7634"/>
          <ac:inkMkLst>
            <pc:docMk/>
            <pc:sldMk cId="2819322953" sldId="1210"/>
            <ac:inkMk id="6" creationId="{6B788E30-6702-9AA7-3791-F39DBB7DECB1}"/>
          </ac:inkMkLst>
        </pc:inkChg>
      </pc:sldChg>
      <pc:sldChg chg="addSp modSp">
        <pc:chgData name="Barnaghi, Payam" userId="074f2ebd-6afc-4315-b390-7d2c21b26061" providerId="ADAL" clId="{DCE3D947-695C-9044-AAAC-B53CA9BFE2B9}" dt="2023-01-26T09:19:50.267" v="4"/>
        <pc:sldMkLst>
          <pc:docMk/>
          <pc:sldMk cId="449346970" sldId="1212"/>
        </pc:sldMkLst>
        <pc:inkChg chg="add mod modStrokes">
          <ac:chgData name="Barnaghi, Payam" userId="074f2ebd-6afc-4315-b390-7d2c21b26061" providerId="ADAL" clId="{DCE3D947-695C-9044-AAAC-B53CA9BFE2B9}" dt="2023-01-26T09:19:50.267" v="4"/>
          <ac:inkMkLst>
            <pc:docMk/>
            <pc:sldMk cId="449346970" sldId="1212"/>
            <ac:inkMk id="3" creationId="{E1EE4A40-858B-487D-F972-53DB54F050D9}"/>
          </ac:inkMkLst>
        </pc:inkChg>
      </pc:sldChg>
      <pc:sldChg chg="addSp">
        <pc:chgData name="Barnaghi, Payam" userId="074f2ebd-6afc-4315-b390-7d2c21b26061" providerId="ADAL" clId="{DCE3D947-695C-9044-AAAC-B53CA9BFE2B9}" dt="2023-01-19T10:51:54.823" v="1" actId="7634"/>
        <pc:sldMkLst>
          <pc:docMk/>
          <pc:sldMk cId="2676283498" sldId="1213"/>
        </pc:sldMkLst>
        <pc:inkChg chg="add">
          <ac:chgData name="Barnaghi, Payam" userId="074f2ebd-6afc-4315-b390-7d2c21b26061" providerId="ADAL" clId="{DCE3D947-695C-9044-AAAC-B53CA9BFE2B9}" dt="2023-01-19T10:26:13.024" v="0" actId="7634"/>
          <ac:inkMkLst>
            <pc:docMk/>
            <pc:sldMk cId="2676283498" sldId="1213"/>
            <ac:inkMk id="5" creationId="{EBED341E-553B-0CCB-5C85-B701BEF52F1A}"/>
          </ac:inkMkLst>
        </pc:inkChg>
        <pc:inkChg chg="add">
          <ac:chgData name="Barnaghi, Payam" userId="074f2ebd-6afc-4315-b390-7d2c21b26061" providerId="ADAL" clId="{DCE3D947-695C-9044-AAAC-B53CA9BFE2B9}" dt="2023-01-19T10:51:54.823" v="1" actId="7634"/>
          <ac:inkMkLst>
            <pc:docMk/>
            <pc:sldMk cId="2676283498" sldId="1213"/>
            <ac:inkMk id="6" creationId="{F01467DD-E948-538F-B5E9-B2AB64402F3D}"/>
          </ac:inkMkLst>
        </pc:inkChg>
      </pc:sldChg>
      <pc:sldChg chg="addSp">
        <pc:chgData name="Barnaghi, Payam" userId="074f2ebd-6afc-4315-b390-7d2c21b26061" providerId="ADAL" clId="{DCE3D947-695C-9044-AAAC-B53CA9BFE2B9}" dt="2023-01-19T10:51:54.823" v="1" actId="7634"/>
        <pc:sldMkLst>
          <pc:docMk/>
          <pc:sldMk cId="143630581" sldId="1214"/>
        </pc:sldMkLst>
        <pc:inkChg chg="add">
          <ac:chgData name="Barnaghi, Payam" userId="074f2ebd-6afc-4315-b390-7d2c21b26061" providerId="ADAL" clId="{DCE3D947-695C-9044-AAAC-B53CA9BFE2B9}" dt="2023-01-19T10:51:54.823" v="1" actId="7634"/>
          <ac:inkMkLst>
            <pc:docMk/>
            <pc:sldMk cId="143630581" sldId="1214"/>
            <ac:inkMk id="3" creationId="{2D8C844E-BAF2-7BD4-FE50-F29C94067FE6}"/>
          </ac:inkMkLst>
        </pc:inkChg>
      </pc:sldChg>
      <pc:sldChg chg="addSp">
        <pc:chgData name="Barnaghi, Payam" userId="074f2ebd-6afc-4315-b390-7d2c21b26061" providerId="ADAL" clId="{DCE3D947-695C-9044-AAAC-B53CA9BFE2B9}" dt="2023-01-19T10:51:54.823" v="1" actId="7634"/>
        <pc:sldMkLst>
          <pc:docMk/>
          <pc:sldMk cId="2441156838" sldId="1215"/>
        </pc:sldMkLst>
        <pc:inkChg chg="add">
          <ac:chgData name="Barnaghi, Payam" userId="074f2ebd-6afc-4315-b390-7d2c21b26061" providerId="ADAL" clId="{DCE3D947-695C-9044-AAAC-B53CA9BFE2B9}" dt="2023-01-19T10:51:54.823" v="1" actId="7634"/>
          <ac:inkMkLst>
            <pc:docMk/>
            <pc:sldMk cId="2441156838" sldId="1215"/>
            <ac:inkMk id="5" creationId="{A9FA084C-D18D-9AC0-01C5-47098F047FD5}"/>
          </ac:inkMkLst>
        </pc:inkChg>
      </pc:sldChg>
      <pc:sldChg chg="addSp">
        <pc:chgData name="Barnaghi, Payam" userId="074f2ebd-6afc-4315-b390-7d2c21b26061" providerId="ADAL" clId="{DCE3D947-695C-9044-AAAC-B53CA9BFE2B9}" dt="2023-01-19T10:51:54.823" v="1" actId="7634"/>
        <pc:sldMkLst>
          <pc:docMk/>
          <pc:sldMk cId="1358649712" sldId="1220"/>
        </pc:sldMkLst>
        <pc:inkChg chg="add">
          <ac:chgData name="Barnaghi, Payam" userId="074f2ebd-6afc-4315-b390-7d2c21b26061" providerId="ADAL" clId="{DCE3D947-695C-9044-AAAC-B53CA9BFE2B9}" dt="2023-01-19T10:51:54.823" v="1" actId="7634"/>
          <ac:inkMkLst>
            <pc:docMk/>
            <pc:sldMk cId="1358649712" sldId="1220"/>
            <ac:inkMk id="5" creationId="{225AEE4B-2B4C-0AB1-B443-D4270E8ABEA6}"/>
          </ac:inkMkLst>
        </pc:inkChg>
      </pc:sldChg>
      <pc:sldChg chg="addSp">
        <pc:chgData name="Barnaghi, Payam" userId="074f2ebd-6afc-4315-b390-7d2c21b26061" providerId="ADAL" clId="{DCE3D947-695C-9044-AAAC-B53CA9BFE2B9}" dt="2023-01-19T10:51:54.823" v="1" actId="7634"/>
        <pc:sldMkLst>
          <pc:docMk/>
          <pc:sldMk cId="3288880637" sldId="1221"/>
        </pc:sldMkLst>
        <pc:inkChg chg="add">
          <ac:chgData name="Barnaghi, Payam" userId="074f2ebd-6afc-4315-b390-7d2c21b26061" providerId="ADAL" clId="{DCE3D947-695C-9044-AAAC-B53CA9BFE2B9}" dt="2023-01-19T10:51:54.823" v="1" actId="7634"/>
          <ac:inkMkLst>
            <pc:docMk/>
            <pc:sldMk cId="3288880637" sldId="1221"/>
            <ac:inkMk id="5" creationId="{A1ECDB9E-56DC-9AEF-0E72-1BD9BB3E946F}"/>
          </ac:inkMkLst>
        </pc:inkChg>
      </pc:sldChg>
      <pc:sldChg chg="addSp">
        <pc:chgData name="Barnaghi, Payam" userId="074f2ebd-6afc-4315-b390-7d2c21b26061" providerId="ADAL" clId="{DCE3D947-695C-9044-AAAC-B53CA9BFE2B9}" dt="2023-01-19T10:51:54.823" v="1" actId="7634"/>
        <pc:sldMkLst>
          <pc:docMk/>
          <pc:sldMk cId="607475096" sldId="1223"/>
        </pc:sldMkLst>
        <pc:inkChg chg="add">
          <ac:chgData name="Barnaghi, Payam" userId="074f2ebd-6afc-4315-b390-7d2c21b26061" providerId="ADAL" clId="{DCE3D947-695C-9044-AAAC-B53CA9BFE2B9}" dt="2023-01-19T10:51:54.823" v="1" actId="7634"/>
          <ac:inkMkLst>
            <pc:docMk/>
            <pc:sldMk cId="607475096" sldId="1223"/>
            <ac:inkMk id="5" creationId="{6000BFAE-2AC4-7B3A-9F77-889B9C1850E0}"/>
          </ac:inkMkLst>
        </pc:inkChg>
      </pc:sldChg>
      <pc:sldChg chg="addSp">
        <pc:chgData name="Barnaghi, Payam" userId="074f2ebd-6afc-4315-b390-7d2c21b26061" providerId="ADAL" clId="{DCE3D947-695C-9044-AAAC-B53CA9BFE2B9}" dt="2023-01-19T10:51:54.823" v="1" actId="7634"/>
        <pc:sldMkLst>
          <pc:docMk/>
          <pc:sldMk cId="1862726170" sldId="1225"/>
        </pc:sldMkLst>
        <pc:inkChg chg="add">
          <ac:chgData name="Barnaghi, Payam" userId="074f2ebd-6afc-4315-b390-7d2c21b26061" providerId="ADAL" clId="{DCE3D947-695C-9044-AAAC-B53CA9BFE2B9}" dt="2023-01-19T10:51:54.823" v="1" actId="7634"/>
          <ac:inkMkLst>
            <pc:docMk/>
            <pc:sldMk cId="1862726170" sldId="1225"/>
            <ac:inkMk id="5" creationId="{4F234C76-E1FA-FA0E-9BF4-CA65C099F893}"/>
          </ac:inkMkLst>
        </pc:inkChg>
      </pc:sldChg>
      <pc:sldChg chg="addSp">
        <pc:chgData name="Barnaghi, Payam" userId="074f2ebd-6afc-4315-b390-7d2c21b26061" providerId="ADAL" clId="{DCE3D947-695C-9044-AAAC-B53CA9BFE2B9}" dt="2023-01-19T10:51:54.823" v="1" actId="7634"/>
        <pc:sldMkLst>
          <pc:docMk/>
          <pc:sldMk cId="839755204" sldId="1226"/>
        </pc:sldMkLst>
        <pc:inkChg chg="add">
          <ac:chgData name="Barnaghi, Payam" userId="074f2ebd-6afc-4315-b390-7d2c21b26061" providerId="ADAL" clId="{DCE3D947-695C-9044-AAAC-B53CA9BFE2B9}" dt="2023-01-19T10:51:54.823" v="1" actId="7634"/>
          <ac:inkMkLst>
            <pc:docMk/>
            <pc:sldMk cId="839755204" sldId="1226"/>
            <ac:inkMk id="5" creationId="{E7FC0C4C-7289-56B9-0C71-CF33825C47E4}"/>
          </ac:inkMkLst>
        </pc:inkChg>
      </pc:sldChg>
      <pc:sldChg chg="addSp">
        <pc:chgData name="Barnaghi, Payam" userId="074f2ebd-6afc-4315-b390-7d2c21b26061" providerId="ADAL" clId="{DCE3D947-695C-9044-AAAC-B53CA9BFE2B9}" dt="2023-01-20T09:32:13.187" v="2" actId="7634"/>
        <pc:sldMkLst>
          <pc:docMk/>
          <pc:sldMk cId="237221040" sldId="1228"/>
        </pc:sldMkLst>
        <pc:inkChg chg="add">
          <ac:chgData name="Barnaghi, Payam" userId="074f2ebd-6afc-4315-b390-7d2c21b26061" providerId="ADAL" clId="{DCE3D947-695C-9044-AAAC-B53CA9BFE2B9}" dt="2023-01-20T09:32:13.187" v="2" actId="7634"/>
          <ac:inkMkLst>
            <pc:docMk/>
            <pc:sldMk cId="237221040" sldId="1228"/>
            <ac:inkMk id="5" creationId="{0304CC60-435E-1AD7-883B-E79BADAA029F}"/>
          </ac:inkMkLst>
        </pc:inkChg>
      </pc:sldChg>
      <pc:sldChg chg="addSp">
        <pc:chgData name="Barnaghi, Payam" userId="074f2ebd-6afc-4315-b390-7d2c21b26061" providerId="ADAL" clId="{DCE3D947-695C-9044-AAAC-B53CA9BFE2B9}" dt="2023-01-20T09:32:13.187" v="2" actId="7634"/>
        <pc:sldMkLst>
          <pc:docMk/>
          <pc:sldMk cId="2761155928" sldId="1230"/>
        </pc:sldMkLst>
        <pc:inkChg chg="add">
          <ac:chgData name="Barnaghi, Payam" userId="074f2ebd-6afc-4315-b390-7d2c21b26061" providerId="ADAL" clId="{DCE3D947-695C-9044-AAAC-B53CA9BFE2B9}" dt="2023-01-20T09:32:13.187" v="2" actId="7634"/>
          <ac:inkMkLst>
            <pc:docMk/>
            <pc:sldMk cId="2761155928" sldId="1230"/>
            <ac:inkMk id="5" creationId="{F7CE0E93-A9E7-0FE7-D99C-B6B270CB0706}"/>
          </ac:inkMkLst>
        </pc:inkChg>
      </pc:sldChg>
      <pc:sldChg chg="addSp">
        <pc:chgData name="Barnaghi, Payam" userId="074f2ebd-6afc-4315-b390-7d2c21b26061" providerId="ADAL" clId="{DCE3D947-695C-9044-AAAC-B53CA9BFE2B9}" dt="2023-01-20T09:32:13.187" v="2" actId="7634"/>
        <pc:sldMkLst>
          <pc:docMk/>
          <pc:sldMk cId="3281958715" sldId="1231"/>
        </pc:sldMkLst>
        <pc:inkChg chg="add">
          <ac:chgData name="Barnaghi, Payam" userId="074f2ebd-6afc-4315-b390-7d2c21b26061" providerId="ADAL" clId="{DCE3D947-695C-9044-AAAC-B53CA9BFE2B9}" dt="2023-01-20T09:32:13.187" v="2" actId="7634"/>
          <ac:inkMkLst>
            <pc:docMk/>
            <pc:sldMk cId="3281958715" sldId="1231"/>
            <ac:inkMk id="5" creationId="{1543BEFB-8CAF-675B-C5F3-87699740DD79}"/>
          </ac:inkMkLst>
        </pc:inkChg>
      </pc:sldChg>
      <pc:sldChg chg="addSp">
        <pc:chgData name="Barnaghi, Payam" userId="074f2ebd-6afc-4315-b390-7d2c21b26061" providerId="ADAL" clId="{DCE3D947-695C-9044-AAAC-B53CA9BFE2B9}" dt="2023-01-20T09:32:13.187" v="2" actId="7634"/>
        <pc:sldMkLst>
          <pc:docMk/>
          <pc:sldMk cId="3199666161" sldId="1233"/>
        </pc:sldMkLst>
        <pc:inkChg chg="add">
          <ac:chgData name="Barnaghi, Payam" userId="074f2ebd-6afc-4315-b390-7d2c21b26061" providerId="ADAL" clId="{DCE3D947-695C-9044-AAAC-B53CA9BFE2B9}" dt="2023-01-20T09:32:13.187" v="2" actId="7634"/>
          <ac:inkMkLst>
            <pc:docMk/>
            <pc:sldMk cId="3199666161" sldId="1233"/>
            <ac:inkMk id="5" creationId="{D457DA07-2662-CA7A-78ED-0D0B4FE54047}"/>
          </ac:inkMkLst>
        </pc:inkChg>
      </pc:sldChg>
      <pc:sldChg chg="addSp">
        <pc:chgData name="Barnaghi, Payam" userId="074f2ebd-6afc-4315-b390-7d2c21b26061" providerId="ADAL" clId="{DCE3D947-695C-9044-AAAC-B53CA9BFE2B9}" dt="2023-01-20T09:32:13.187" v="2" actId="7634"/>
        <pc:sldMkLst>
          <pc:docMk/>
          <pc:sldMk cId="1697334938" sldId="1235"/>
        </pc:sldMkLst>
        <pc:inkChg chg="add">
          <ac:chgData name="Barnaghi, Payam" userId="074f2ebd-6afc-4315-b390-7d2c21b26061" providerId="ADAL" clId="{DCE3D947-695C-9044-AAAC-B53CA9BFE2B9}" dt="2023-01-20T09:32:13.187" v="2" actId="7634"/>
          <ac:inkMkLst>
            <pc:docMk/>
            <pc:sldMk cId="1697334938" sldId="1235"/>
            <ac:inkMk id="5" creationId="{9863F5D5-FE5E-3E14-DD1F-9FFB4A91EA77}"/>
          </ac:inkMkLst>
        </pc:inkChg>
      </pc:sldChg>
      <pc:sldChg chg="addSp">
        <pc:chgData name="Barnaghi, Payam" userId="074f2ebd-6afc-4315-b390-7d2c21b26061" providerId="ADAL" clId="{DCE3D947-695C-9044-AAAC-B53CA9BFE2B9}" dt="2023-01-20T09:32:13.187" v="2" actId="7634"/>
        <pc:sldMkLst>
          <pc:docMk/>
          <pc:sldMk cId="1696542629" sldId="1236"/>
        </pc:sldMkLst>
        <pc:inkChg chg="add">
          <ac:chgData name="Barnaghi, Payam" userId="074f2ebd-6afc-4315-b390-7d2c21b26061" providerId="ADAL" clId="{DCE3D947-695C-9044-AAAC-B53CA9BFE2B9}" dt="2023-01-20T09:32:13.187" v="2" actId="7634"/>
          <ac:inkMkLst>
            <pc:docMk/>
            <pc:sldMk cId="1696542629" sldId="1236"/>
            <ac:inkMk id="3" creationId="{0D7EF7E7-8025-D18E-8A49-8E6C2441DE3D}"/>
          </ac:inkMkLst>
        </pc:inkChg>
      </pc:sldChg>
      <pc:sldChg chg="addSp">
        <pc:chgData name="Barnaghi, Payam" userId="074f2ebd-6afc-4315-b390-7d2c21b26061" providerId="ADAL" clId="{DCE3D947-695C-9044-AAAC-B53CA9BFE2B9}" dt="2023-01-20T09:32:13.187" v="2" actId="7634"/>
        <pc:sldMkLst>
          <pc:docMk/>
          <pc:sldMk cId="3243987107" sldId="1237"/>
        </pc:sldMkLst>
        <pc:inkChg chg="add">
          <ac:chgData name="Barnaghi, Payam" userId="074f2ebd-6afc-4315-b390-7d2c21b26061" providerId="ADAL" clId="{DCE3D947-695C-9044-AAAC-B53CA9BFE2B9}" dt="2023-01-20T09:32:13.187" v="2" actId="7634"/>
          <ac:inkMkLst>
            <pc:docMk/>
            <pc:sldMk cId="3243987107" sldId="1237"/>
            <ac:inkMk id="5" creationId="{8B89D75F-20C8-FAE0-FD16-53FDC4F60A69}"/>
          </ac:inkMkLst>
        </pc:inkChg>
      </pc:sldChg>
      <pc:sldChg chg="addSp">
        <pc:chgData name="Barnaghi, Payam" userId="074f2ebd-6afc-4315-b390-7d2c21b26061" providerId="ADAL" clId="{DCE3D947-695C-9044-AAAC-B53CA9BFE2B9}" dt="2023-01-20T09:32:13.187" v="2" actId="7634"/>
        <pc:sldMkLst>
          <pc:docMk/>
          <pc:sldMk cId="2363979790" sldId="1238"/>
        </pc:sldMkLst>
        <pc:inkChg chg="add">
          <ac:chgData name="Barnaghi, Payam" userId="074f2ebd-6afc-4315-b390-7d2c21b26061" providerId="ADAL" clId="{DCE3D947-695C-9044-AAAC-B53CA9BFE2B9}" dt="2023-01-20T09:32:13.187" v="2" actId="7634"/>
          <ac:inkMkLst>
            <pc:docMk/>
            <pc:sldMk cId="2363979790" sldId="1238"/>
            <ac:inkMk id="3" creationId="{86AF4AC2-D66A-3F67-4862-5E071F377427}"/>
          </ac:inkMkLst>
        </pc:inkChg>
      </pc:sldChg>
      <pc:sldChg chg="addSp">
        <pc:chgData name="Barnaghi, Payam" userId="074f2ebd-6afc-4315-b390-7d2c21b26061" providerId="ADAL" clId="{DCE3D947-695C-9044-AAAC-B53CA9BFE2B9}" dt="2023-01-20T09:32:13.187" v="2" actId="7634"/>
        <pc:sldMkLst>
          <pc:docMk/>
          <pc:sldMk cId="2107040898" sldId="1240"/>
        </pc:sldMkLst>
        <pc:inkChg chg="add">
          <ac:chgData name="Barnaghi, Payam" userId="074f2ebd-6afc-4315-b390-7d2c21b26061" providerId="ADAL" clId="{DCE3D947-695C-9044-AAAC-B53CA9BFE2B9}" dt="2023-01-20T09:32:13.187" v="2" actId="7634"/>
          <ac:inkMkLst>
            <pc:docMk/>
            <pc:sldMk cId="2107040898" sldId="1240"/>
            <ac:inkMk id="5" creationId="{CF561532-16C7-90A6-BCB1-6A4AFB16944F}"/>
          </ac:inkMkLst>
        </pc:inkChg>
      </pc:sldChg>
      <pc:sldChg chg="addSp">
        <pc:chgData name="Barnaghi, Payam" userId="074f2ebd-6afc-4315-b390-7d2c21b26061" providerId="ADAL" clId="{DCE3D947-695C-9044-AAAC-B53CA9BFE2B9}" dt="2023-01-19T10:26:13.024" v="0" actId="7634"/>
        <pc:sldMkLst>
          <pc:docMk/>
          <pc:sldMk cId="3517504512" sldId="1242"/>
        </pc:sldMkLst>
        <pc:inkChg chg="add">
          <ac:chgData name="Barnaghi, Payam" userId="074f2ebd-6afc-4315-b390-7d2c21b26061" providerId="ADAL" clId="{DCE3D947-695C-9044-AAAC-B53CA9BFE2B9}" dt="2023-01-19T10:26:13.024" v="0" actId="7634"/>
          <ac:inkMkLst>
            <pc:docMk/>
            <pc:sldMk cId="3517504512" sldId="1242"/>
            <ac:inkMk id="10" creationId="{CE867C75-9CA7-EF9B-7425-A11BA179E943}"/>
          </ac:inkMkLst>
        </pc:inkChg>
      </pc:sldChg>
      <pc:sldChg chg="addSp">
        <pc:chgData name="Barnaghi, Payam" userId="074f2ebd-6afc-4315-b390-7d2c21b26061" providerId="ADAL" clId="{DCE3D947-695C-9044-AAAC-B53CA9BFE2B9}" dt="2023-01-19T10:26:13.024" v="0" actId="7634"/>
        <pc:sldMkLst>
          <pc:docMk/>
          <pc:sldMk cId="1411734223" sldId="1243"/>
        </pc:sldMkLst>
        <pc:inkChg chg="add">
          <ac:chgData name="Barnaghi, Payam" userId="074f2ebd-6afc-4315-b390-7d2c21b26061" providerId="ADAL" clId="{DCE3D947-695C-9044-AAAC-B53CA9BFE2B9}" dt="2023-01-19T10:26:13.024" v="0" actId="7634"/>
          <ac:inkMkLst>
            <pc:docMk/>
            <pc:sldMk cId="1411734223" sldId="1243"/>
            <ac:inkMk id="8" creationId="{1999CF23-62A7-D74C-7F6B-55455450FB4C}"/>
          </ac:inkMkLst>
        </pc:inkChg>
      </pc:sldChg>
      <pc:sldChg chg="addSp">
        <pc:chgData name="Barnaghi, Payam" userId="074f2ebd-6afc-4315-b390-7d2c21b26061" providerId="ADAL" clId="{DCE3D947-695C-9044-AAAC-B53CA9BFE2B9}" dt="2023-01-19T10:26:13.024" v="0" actId="7634"/>
        <pc:sldMkLst>
          <pc:docMk/>
          <pc:sldMk cId="3962878557" sldId="1249"/>
        </pc:sldMkLst>
        <pc:inkChg chg="add">
          <ac:chgData name="Barnaghi, Payam" userId="074f2ebd-6afc-4315-b390-7d2c21b26061" providerId="ADAL" clId="{DCE3D947-695C-9044-AAAC-B53CA9BFE2B9}" dt="2023-01-19T10:26:13.024" v="0" actId="7634"/>
          <ac:inkMkLst>
            <pc:docMk/>
            <pc:sldMk cId="3962878557" sldId="1249"/>
            <ac:inkMk id="9" creationId="{A722AA37-D438-EA9F-6038-2824456B61A2}"/>
          </ac:inkMkLst>
        </pc:inkChg>
      </pc:sldChg>
      <pc:sldChg chg="addSp">
        <pc:chgData name="Barnaghi, Payam" userId="074f2ebd-6afc-4315-b390-7d2c21b26061" providerId="ADAL" clId="{DCE3D947-695C-9044-AAAC-B53CA9BFE2B9}" dt="2023-01-19T10:26:13.024" v="0" actId="7634"/>
        <pc:sldMkLst>
          <pc:docMk/>
          <pc:sldMk cId="1687254506" sldId="1250"/>
        </pc:sldMkLst>
        <pc:inkChg chg="add">
          <ac:chgData name="Barnaghi, Payam" userId="074f2ebd-6afc-4315-b390-7d2c21b26061" providerId="ADAL" clId="{DCE3D947-695C-9044-AAAC-B53CA9BFE2B9}" dt="2023-01-19T10:26:13.024" v="0" actId="7634"/>
          <ac:inkMkLst>
            <pc:docMk/>
            <pc:sldMk cId="1687254506" sldId="1250"/>
            <ac:inkMk id="5" creationId="{EE943CAC-263E-C930-CEA1-E0623FC15FC6}"/>
          </ac:inkMkLst>
        </pc:inkChg>
      </pc:sldChg>
      <pc:sldChg chg="addSp">
        <pc:chgData name="Barnaghi, Payam" userId="074f2ebd-6afc-4315-b390-7d2c21b26061" providerId="ADAL" clId="{DCE3D947-695C-9044-AAAC-B53CA9BFE2B9}" dt="2023-01-20T09:32:13.187" v="2" actId="7634"/>
        <pc:sldMkLst>
          <pc:docMk/>
          <pc:sldMk cId="3685288258" sldId="1252"/>
        </pc:sldMkLst>
        <pc:inkChg chg="add">
          <ac:chgData name="Barnaghi, Payam" userId="074f2ebd-6afc-4315-b390-7d2c21b26061" providerId="ADAL" clId="{DCE3D947-695C-9044-AAAC-B53CA9BFE2B9}" dt="2023-01-20T09:32:13.187" v="2" actId="7634"/>
          <ac:inkMkLst>
            <pc:docMk/>
            <pc:sldMk cId="3685288258" sldId="1252"/>
            <ac:inkMk id="8" creationId="{A6BBA2FC-6510-587D-7888-1BF16A1A42C8}"/>
          </ac:inkMkLst>
        </pc:inkChg>
      </pc:sldChg>
      <pc:sldChg chg="addSp">
        <pc:chgData name="Barnaghi, Payam" userId="074f2ebd-6afc-4315-b390-7d2c21b26061" providerId="ADAL" clId="{DCE3D947-695C-9044-AAAC-B53CA9BFE2B9}" dt="2023-01-20T09:32:13.187" v="2" actId="7634"/>
        <pc:sldMkLst>
          <pc:docMk/>
          <pc:sldMk cId="114166108" sldId="1253"/>
        </pc:sldMkLst>
        <pc:inkChg chg="add">
          <ac:chgData name="Barnaghi, Payam" userId="074f2ebd-6afc-4315-b390-7d2c21b26061" providerId="ADAL" clId="{DCE3D947-695C-9044-AAAC-B53CA9BFE2B9}" dt="2023-01-20T09:32:13.187" v="2" actId="7634"/>
          <ac:inkMkLst>
            <pc:docMk/>
            <pc:sldMk cId="114166108" sldId="1253"/>
            <ac:inkMk id="8" creationId="{E24BB279-C079-212E-0079-F58F7E810E3F}"/>
          </ac:inkMkLst>
        </pc:inkChg>
      </pc:sldChg>
      <pc:sldChg chg="addSp">
        <pc:chgData name="Barnaghi, Payam" userId="074f2ebd-6afc-4315-b390-7d2c21b26061" providerId="ADAL" clId="{DCE3D947-695C-9044-AAAC-B53CA9BFE2B9}" dt="2023-01-20T09:32:13.187" v="2" actId="7634"/>
        <pc:sldMkLst>
          <pc:docMk/>
          <pc:sldMk cId="1704907006" sldId="1259"/>
        </pc:sldMkLst>
        <pc:inkChg chg="add">
          <ac:chgData name="Barnaghi, Payam" userId="074f2ebd-6afc-4315-b390-7d2c21b26061" providerId="ADAL" clId="{DCE3D947-695C-9044-AAAC-B53CA9BFE2B9}" dt="2023-01-20T09:32:13.187" v="2" actId="7634"/>
          <ac:inkMkLst>
            <pc:docMk/>
            <pc:sldMk cId="1704907006" sldId="1259"/>
            <ac:inkMk id="5" creationId="{B256D5FB-2E52-03CD-B9A9-C1966ACF0284}"/>
          </ac:inkMkLst>
        </pc:inkChg>
      </pc:sldChg>
      <pc:sldChg chg="addSp">
        <pc:chgData name="Barnaghi, Payam" userId="074f2ebd-6afc-4315-b390-7d2c21b26061" providerId="ADAL" clId="{DCE3D947-695C-9044-AAAC-B53CA9BFE2B9}" dt="2023-01-20T09:32:13.187" v="2" actId="7634"/>
        <pc:sldMkLst>
          <pc:docMk/>
          <pc:sldMk cId="1406795988" sldId="1260"/>
        </pc:sldMkLst>
        <pc:inkChg chg="add">
          <ac:chgData name="Barnaghi, Payam" userId="074f2ebd-6afc-4315-b390-7d2c21b26061" providerId="ADAL" clId="{DCE3D947-695C-9044-AAAC-B53CA9BFE2B9}" dt="2023-01-20T09:32:13.187" v="2" actId="7634"/>
          <ac:inkMkLst>
            <pc:docMk/>
            <pc:sldMk cId="1406795988" sldId="1260"/>
            <ac:inkMk id="5" creationId="{3FE92F98-0FBB-F681-5532-1DC19D70DB71}"/>
          </ac:inkMkLst>
        </pc:inkChg>
      </pc:sldChg>
      <pc:sldChg chg="addSp">
        <pc:chgData name="Barnaghi, Payam" userId="074f2ebd-6afc-4315-b390-7d2c21b26061" providerId="ADAL" clId="{DCE3D947-695C-9044-AAAC-B53CA9BFE2B9}" dt="2023-01-20T09:32:13.187" v="2" actId="7634"/>
        <pc:sldMkLst>
          <pc:docMk/>
          <pc:sldMk cId="1468075883" sldId="1261"/>
        </pc:sldMkLst>
        <pc:inkChg chg="add">
          <ac:chgData name="Barnaghi, Payam" userId="074f2ebd-6afc-4315-b390-7d2c21b26061" providerId="ADAL" clId="{DCE3D947-695C-9044-AAAC-B53CA9BFE2B9}" dt="2023-01-20T09:32:13.187" v="2" actId="7634"/>
          <ac:inkMkLst>
            <pc:docMk/>
            <pc:sldMk cId="1468075883" sldId="1261"/>
            <ac:inkMk id="5" creationId="{A36972D9-B317-026B-7516-E34E19986A4A}"/>
          </ac:inkMkLst>
        </pc:inkChg>
      </pc:sldChg>
      <pc:sldChg chg="addSp">
        <pc:chgData name="Barnaghi, Payam" userId="074f2ebd-6afc-4315-b390-7d2c21b26061" providerId="ADAL" clId="{DCE3D947-695C-9044-AAAC-B53CA9BFE2B9}" dt="2023-01-20T09:32:13.187" v="2" actId="7634"/>
        <pc:sldMkLst>
          <pc:docMk/>
          <pc:sldMk cId="641170134" sldId="1262"/>
        </pc:sldMkLst>
        <pc:inkChg chg="add">
          <ac:chgData name="Barnaghi, Payam" userId="074f2ebd-6afc-4315-b390-7d2c21b26061" providerId="ADAL" clId="{DCE3D947-695C-9044-AAAC-B53CA9BFE2B9}" dt="2023-01-20T09:32:13.187" v="2" actId="7634"/>
          <ac:inkMkLst>
            <pc:docMk/>
            <pc:sldMk cId="641170134" sldId="1262"/>
            <ac:inkMk id="6" creationId="{407F1258-B2E5-35E6-8BFC-4C3B3AC63996}"/>
          </ac:inkMkLst>
        </pc:inkChg>
      </pc:sldChg>
      <pc:sldChg chg="addSp">
        <pc:chgData name="Barnaghi, Payam" userId="074f2ebd-6afc-4315-b390-7d2c21b26061" providerId="ADAL" clId="{DCE3D947-695C-9044-AAAC-B53CA9BFE2B9}" dt="2023-01-20T09:32:13.187" v="2" actId="7634"/>
        <pc:sldMkLst>
          <pc:docMk/>
          <pc:sldMk cId="1258545589" sldId="1263"/>
        </pc:sldMkLst>
        <pc:inkChg chg="add">
          <ac:chgData name="Barnaghi, Payam" userId="074f2ebd-6afc-4315-b390-7d2c21b26061" providerId="ADAL" clId="{DCE3D947-695C-9044-AAAC-B53CA9BFE2B9}" dt="2023-01-20T09:32:13.187" v="2" actId="7634"/>
          <ac:inkMkLst>
            <pc:docMk/>
            <pc:sldMk cId="1258545589" sldId="1263"/>
            <ac:inkMk id="6" creationId="{72AD10CF-39C9-5B5F-1B57-C567139E86A4}"/>
          </ac:inkMkLst>
        </pc:inkChg>
      </pc:sldChg>
      <pc:sldChg chg="addSp">
        <pc:chgData name="Barnaghi, Payam" userId="074f2ebd-6afc-4315-b390-7d2c21b26061" providerId="ADAL" clId="{DCE3D947-695C-9044-AAAC-B53CA9BFE2B9}" dt="2023-01-20T09:32:13.187" v="2" actId="7634"/>
        <pc:sldMkLst>
          <pc:docMk/>
          <pc:sldMk cId="931115835" sldId="1264"/>
        </pc:sldMkLst>
        <pc:inkChg chg="add">
          <ac:chgData name="Barnaghi, Payam" userId="074f2ebd-6afc-4315-b390-7d2c21b26061" providerId="ADAL" clId="{DCE3D947-695C-9044-AAAC-B53CA9BFE2B9}" dt="2023-01-20T09:32:13.187" v="2" actId="7634"/>
          <ac:inkMkLst>
            <pc:docMk/>
            <pc:sldMk cId="931115835" sldId="1264"/>
            <ac:inkMk id="5" creationId="{3B6469A8-904E-7CB9-3187-4B068CB113F7}"/>
          </ac:inkMkLst>
        </pc:inkChg>
      </pc:sldChg>
      <pc:sldChg chg="addSp">
        <pc:chgData name="Barnaghi, Payam" userId="074f2ebd-6afc-4315-b390-7d2c21b26061" providerId="ADAL" clId="{DCE3D947-695C-9044-AAAC-B53CA9BFE2B9}" dt="2023-01-20T09:32:13.187" v="2" actId="7634"/>
        <pc:sldMkLst>
          <pc:docMk/>
          <pc:sldMk cId="2708245990" sldId="1265"/>
        </pc:sldMkLst>
        <pc:inkChg chg="add">
          <ac:chgData name="Barnaghi, Payam" userId="074f2ebd-6afc-4315-b390-7d2c21b26061" providerId="ADAL" clId="{DCE3D947-695C-9044-AAAC-B53CA9BFE2B9}" dt="2023-01-20T09:32:13.187" v="2" actId="7634"/>
          <ac:inkMkLst>
            <pc:docMk/>
            <pc:sldMk cId="2708245990" sldId="1265"/>
            <ac:inkMk id="5" creationId="{F03548EC-0BD6-C65B-97B5-EA2C29EBFEA5}"/>
          </ac:inkMkLst>
        </pc:inkChg>
      </pc:sldChg>
      <pc:sldChg chg="addSp">
        <pc:chgData name="Barnaghi, Payam" userId="074f2ebd-6afc-4315-b390-7d2c21b26061" providerId="ADAL" clId="{DCE3D947-695C-9044-AAAC-B53CA9BFE2B9}" dt="2023-01-20T09:32:13.187" v="2" actId="7634"/>
        <pc:sldMkLst>
          <pc:docMk/>
          <pc:sldMk cId="817655665" sldId="1267"/>
        </pc:sldMkLst>
        <pc:inkChg chg="add">
          <ac:chgData name="Barnaghi, Payam" userId="074f2ebd-6afc-4315-b390-7d2c21b26061" providerId="ADAL" clId="{DCE3D947-695C-9044-AAAC-B53CA9BFE2B9}" dt="2023-01-20T09:32:13.187" v="2" actId="7634"/>
          <ac:inkMkLst>
            <pc:docMk/>
            <pc:sldMk cId="817655665" sldId="1267"/>
            <ac:inkMk id="3" creationId="{0FBF2296-0957-FBC8-75EE-3CC872BD97C3}"/>
          </ac:inkMkLst>
        </pc:inkChg>
      </pc:sldChg>
      <pc:sldChg chg="addSp">
        <pc:chgData name="Barnaghi, Payam" userId="074f2ebd-6afc-4315-b390-7d2c21b26061" providerId="ADAL" clId="{DCE3D947-695C-9044-AAAC-B53CA9BFE2B9}" dt="2023-01-20T09:32:13.187" v="2" actId="7634"/>
        <pc:sldMkLst>
          <pc:docMk/>
          <pc:sldMk cId="327049609" sldId="1268"/>
        </pc:sldMkLst>
        <pc:inkChg chg="add">
          <ac:chgData name="Barnaghi, Payam" userId="074f2ebd-6afc-4315-b390-7d2c21b26061" providerId="ADAL" clId="{DCE3D947-695C-9044-AAAC-B53CA9BFE2B9}" dt="2023-01-20T09:32:13.187" v="2" actId="7634"/>
          <ac:inkMkLst>
            <pc:docMk/>
            <pc:sldMk cId="327049609" sldId="1268"/>
            <ac:inkMk id="4" creationId="{0D13DBAB-CE25-CE96-56F9-D90095705518}"/>
          </ac:inkMkLst>
        </pc:inkChg>
      </pc:sldChg>
      <pc:sldChg chg="addSp">
        <pc:chgData name="Barnaghi, Payam" userId="074f2ebd-6afc-4315-b390-7d2c21b26061" providerId="ADAL" clId="{DCE3D947-695C-9044-AAAC-B53CA9BFE2B9}" dt="2023-01-20T09:32:13.187" v="2" actId="7634"/>
        <pc:sldMkLst>
          <pc:docMk/>
          <pc:sldMk cId="2052923903" sldId="1269"/>
        </pc:sldMkLst>
        <pc:inkChg chg="add">
          <ac:chgData name="Barnaghi, Payam" userId="074f2ebd-6afc-4315-b390-7d2c21b26061" providerId="ADAL" clId="{DCE3D947-695C-9044-AAAC-B53CA9BFE2B9}" dt="2023-01-20T09:32:13.187" v="2" actId="7634"/>
          <ac:inkMkLst>
            <pc:docMk/>
            <pc:sldMk cId="2052923903" sldId="1269"/>
            <ac:inkMk id="4" creationId="{0BE20E99-4FE2-9964-C023-9E40F8D164C7}"/>
          </ac:inkMkLst>
        </pc:inkChg>
      </pc:sldChg>
      <pc:sldChg chg="addSp">
        <pc:chgData name="Barnaghi, Payam" userId="074f2ebd-6afc-4315-b390-7d2c21b26061" providerId="ADAL" clId="{DCE3D947-695C-9044-AAAC-B53CA9BFE2B9}" dt="2023-01-20T09:32:13.187" v="2" actId="7634"/>
        <pc:sldMkLst>
          <pc:docMk/>
          <pc:sldMk cId="1177282676" sldId="1271"/>
        </pc:sldMkLst>
        <pc:inkChg chg="add">
          <ac:chgData name="Barnaghi, Payam" userId="074f2ebd-6afc-4315-b390-7d2c21b26061" providerId="ADAL" clId="{DCE3D947-695C-9044-AAAC-B53CA9BFE2B9}" dt="2023-01-20T09:32:13.187" v="2" actId="7634"/>
          <ac:inkMkLst>
            <pc:docMk/>
            <pc:sldMk cId="1177282676" sldId="1271"/>
            <ac:inkMk id="3" creationId="{6DA0447A-777A-10DE-4EAC-A9BE9EC9628A}"/>
          </ac:inkMkLst>
        </pc:inkChg>
      </pc:sldChg>
      <pc:sldChg chg="addSp">
        <pc:chgData name="Barnaghi, Payam" userId="074f2ebd-6afc-4315-b390-7d2c21b26061" providerId="ADAL" clId="{DCE3D947-695C-9044-AAAC-B53CA9BFE2B9}" dt="2023-01-20T09:32:13.187" v="2" actId="7634"/>
        <pc:sldMkLst>
          <pc:docMk/>
          <pc:sldMk cId="3843795446" sldId="1275"/>
        </pc:sldMkLst>
        <pc:inkChg chg="add">
          <ac:chgData name="Barnaghi, Payam" userId="074f2ebd-6afc-4315-b390-7d2c21b26061" providerId="ADAL" clId="{DCE3D947-695C-9044-AAAC-B53CA9BFE2B9}" dt="2023-01-20T09:32:13.187" v="2" actId="7634"/>
          <ac:inkMkLst>
            <pc:docMk/>
            <pc:sldMk cId="3843795446" sldId="1275"/>
            <ac:inkMk id="2" creationId="{0C9C86D5-FCE1-6635-1875-271D46E00D3F}"/>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26/01/2023</a:t>
            </a:fld>
            <a:endParaRPr lang="en-GB" altLang="en-US" dirty="0"/>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3.624"/>
    </inkml:context>
    <inkml:brush xml:id="br0">
      <inkml:brushProperty name="height" value="0.053" units="cm"/>
      <inkml:brushProperty name="color" value="#FF0000"/>
    </inkml:brush>
  </inkml:definitions>
  <inkml:trace contextRef="#ctx0" brushRef="#br0">7648 4213 8291,'-22'-10'-296,"1"3"1,1 1 809,2 1 1,4 0 0,6 3 0,2-3 296,1-1 0,3 4 0,7-2 1,4 3-429,4 1 1,7 1 0,1 2 0,7 0-83,2 0 1,3-2 0,3-1-1,4 0 1,4 0-155,2 0 1,8 0 0,2 0-1,4-1-145,-28-1 0,1 0 1,4-2-1,0-1 0,1-2 1,-1 0-64,1 0 0,0 1 0,-1-1 1,1 1-1,-1-1 0,1 1 0,-1-2 1,0 1-166,1 1 1,-1-1 0,-3 2 0,0 0 0,-2 0 0,0 1 0,26-3-505,-4-1 1,-2 3 0,-2 1-1,-6 0-104,-8 0 0,-3 1 1,-10 3-1,-3 1 834,0 3 0,-4-7 0,2 3 0,0-2 0</inkml:trace>
  <inkml:trace contextRef="#ctx0" brushRef="#br0" timeOffset="1">9126 4192 8339,'-6'-10'3575,"1"-1"-3171,15 5 0,-3 1 1,8 5-1,1 0 213,1 0 0,4 4 1,1 1-1,2-1 46,0 1 1,7 2 0,0-3-469,3-2 1,6 3 0,-1-2-245,3 0 1,0-2 0,1-1 0,-2 0-604,-2 0 1,-2 0 0,-6 0-85,-3 0 1,2 0-1,-7 0 736,-3 0 0,2 5 0,-6 0 0</inkml:trace>
  <inkml:trace contextRef="#ctx0" brushRef="#br0" timeOffset="2">18114 4213 8375,'-17'-10'-218,"-3"-1"0,4 1 0,-2-1 0,2 0 0,-1 1 456,0-1 0,3 0 0,-2 2 0,0 1 178,3 1 0,-2 1 0,1-1 302,1 3 1,1-1-1,1 2 926,1 0-769,4 2-578,1 1 0,6 0 0,4 0 2,6 0 1,9 0-1,9 0 1,6 0-46,4 0 1,8 0-1,6 0 1,5 0-241,1 0 0,-27 0 1,0-1-1,-1 0 0,0 0 2,2-1 1,1 0-1,0 0 1,0-1 0,-1 2-1,-1 0-105,0-1 0,0 0 0,-1 0 0,-1 1 0,22 1-178,-2 0 1,-6 0 0,-9-1-57,-5-3 0,-3 3 0,-13-3-1260,-1 3-196,-6 1 1201,-7 5 0,-4 2 0,-5 6 578,2 1 0,0 5 0,-4-2 0</inkml:trace>
  <inkml:trace contextRef="#ctx0" brushRef="#br0" timeOffset="3">19826 4224 8318,'-10'-11'0,"-1"1"573,1-1 0,2 5 0,1 3 237,-1 2 0,0 5 0,1 3-138,3 3 0,4 0 0,4 1-102,3 0 1,3-4 0,5-1-178,2-2 1,3 4 0,2-5-184,-1-1 1,5 1 0,2-1 0,3 2-97,1-2 1,0-1 0,0-1-70,0 0 1,4 0 0,2 0-281,0 0 1,2 0 0,-4 0 0,-2 0-399,-1 0 1,-6 0-1,-3 0-791,-5 0 1,-4 0-1517,-4 0 2940,-5 5 0,-6 1 0,-6 5 0</inkml:trace>
  <inkml:trace contextRef="#ctx0" brushRef="#br0" timeOffset="4">4318 8278 8498,'-16'0'-246,"1"0"0,4 0 544,0 0 1,8 0 0,5 0 0,9 0 111,4 0 1,8 0-1,6 0 1,5 0-203,5 0 1,7 0-1,4 0 1,4 0 0,-23 0-1,0 0-88,4 0 1,1 0 0,3-2 0,1 0 0,4 0-1,1 0 13,0-1 0,2 0 0,2 1 0,1 0 0,2-1 1,0 0-150,2 1 1,1 0-1,-2-2 1,0 1 0,1 1-1,-1 0 1,-3 0 0,0 0 78,-1 0 1,-1 0-1,0 1 1,0 1-1,-2-3 1,0 1-203,-3-1 1,-1 1 0,-2 1-1,-2 0 1,-6-2 0,-1 0-626,-1 0 1,0 1 0,28-3 0,-7 3 0,-5-2 594,-7 2 1,-11-3 0,-6 2 606,-3 0 57,-6 2 0,-2 2-340,-7 3 0,-8-2 0,-3 4-376,-3-1 0,-5 3 1,-1-1 220,-1 3 0,-8 5 0,3 2 0</inkml:trace>
  <inkml:trace contextRef="#ctx0" brushRef="#br0" timeOffset="5">16731 11172 8528,'0'-42'78,"4"-2"0,2-1 0,2-1 0,5 1 251,2 1 0,-3 11 0,-1 6-347,-6 7 0,-5 8 0,-5 6-57,-6 1 0,-5 2 1,-10 5-1,-6 4-50,-6 5 0,-12 11 0,-4 4 127,25-10 1,0 1 0,-2 5 0,1 1 0,-4 5 0,0 1 0,-2 4 0,-1 1-228,-3 3 1,0 2 0,0 3 0,2 1 0,10-12-1,-1 0 1,2 2 247,-1 0 1,2 1 0,-1 0 0,0 2 0,0-1 0,1 2 0,0 2-1,1 0 1,0 1 0,1 0 0,0-1 0,1 1 74,0 1 0,1-1 1,1 0-1,2-1 0,2-1 1,1 1-1,-4 16 0,2-1 0,2-2 0,2 0 1,1 0-1,2 1 1,3-3-1,2 0-120,1 0 1,3-1 0,2-2 0,3 0 0,2-4 0,2-2 162,2 0 1,2 0 0,5-2 0,4 0 0,2-4 0,3-2 0,2-2 0,1-1-11,3-4 0,2-2 1,1-2-1,2-3 1,3-1-1,1-2-8,2-1 0,1-1 1,5 0-1,1-3 0,3-2 1,0-1-51,0-2 0,0-2 1,1 0-1,-1-2 1,3-1-1,0-2 1,2 1-1,1-2 1,2-1 1,-1-1-1,-2-1 1,0-3 0,-1-4-1,0-2-89,-3-1 0,-1-2 0,-2-1 0,-2-3 0,-2-3 1,-2-2 59,-1-1 1,-1-2 0,-4-2 0,-3 0 0,1-1 0,-2-1 0,-2 0 0,-1-1-11,-2-1 0,-1-1 1,-3-2-1,-1 0 1,-1-1-1,-1-1-28,-1-1 0,-2 0 0,0-1 0,-2 0 0,-3 2 0,-1 0-22,-2-2 0,-1-1 0,-1-1 0,-2-1 0,-3 2 1,-1 0-1,-2 0 0,0 0-107,-1 0 1,-2 2 0,-5-1 0,-2 1 0,-3-1 0,-3 0-191,-2 1 1,-3 0-1,-2-2 1,-4 0 0,-4 2-1,-3 0-49,-1 1 1,-1 1 0,-3 1 0,-1 2-1,-5 0 1,-2 3 0,-1 2 0,-1 2-871,0 2 0,-2 2 1231,1 1 0,-1 3 0,2 5 0,-1 1 0,0 1 0,-1 0 0,-1 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3.690"/>
    </inkml:context>
    <inkml:brush xml:id="br0">
      <inkml:brushProperty name="width" value="0.05292" units="cm"/>
      <inkml:brushProperty name="height" value="0.05292" units="cm"/>
      <inkml:brushProperty name="color" value="#57D200"/>
    </inkml:brush>
  </inkml:definitions>
  <inkml:trace contextRef="#ctx0" brushRef="#br0">6073 2777 16048,'0'-7'-370,"2"1"0,0 0 1,3 0-1,1-2 1,2-1 341,1-2 1,1 0 0,-2 1-1,-1 0 1,3 1 82,3-2 0,-2 6 0,4-5 1,-4 0-1,0 1 26,0-2 1,-1 0 0,0 1-1,-2-1-79,-1 1 1,-3-1-1,2 0-58,-2 1 0,0 3 0,-5 1-154,-3 1 0,-3 1 0,-6 4 99,-1 0 0,-5 0 0,2 0 0,-1 0 170,-4 0 1,3 0 0,-5 0-30,1 0 1,1-1 0,-3-1 0,-2-3 51,-1-1 0,-2 4 0,1-2-95,-1 3 1,-3 1-1,-2 0 1,0 0-45,1 0 0,-3 5 0,3 2 145,3 2 1,-3 2 0,4 0 0,2-1 130,1 1 0,-3-4 1,3 0-159,0 1 0,-1-2 0,5 0 0,-3 0 23,-1 0 0,-1 0 0,-1 2 1,1-1 0,0 0 0,-1 4-45,0 0 1,-1-1 0,-3 1-2,2 0 0,1-1 1,0 1-1,-1 0-5,-1-1 1,6 1 0,-5-2 20,4-2 0,2 3 1,3-3-1,-2 2-40,-1 2 1,4 3 0,5 0-87,0-1 0,-2 4 1,4-1-1,1 2-48,1 0 1,2-4 0,-1 3 52,1-2 1,0 0 0,2-2-1,1 2 12,-2-2 1,1-2 0,0 1-63,1 2 0,0-1 1,-4 4 12,0-2 1,2 4 0,1 0-1,1 4-80,-2 1 1,5 1 0,-1-3 0,1-1-45,1 0 1,-1-1 0,5-1 42,3-1 0,-2 0 0,5 3 0,2 0-10,0 0 1,7 1-1,0-1 67,1 0 1,3 1 0,-3-1 35,4 0 0,0 2 0,0 0 0,-1 3-78,-2 1 1,2-2 0,-2 4 81,2 0 0,2-3 1,2-1-1,2-2 158,1-2 0,5-5 0,3-3 113,0-4 0,1-5 0,1-4 52,1 0 1,4 0-1,3 2 1,-2 0-83,-3 1 1,0 1 0,5-4 0,1 0 3,-1 0 0,-5 0 0,-2 0-20,-1 0 1,3-5-1,-1-1 1,1-1 88,-1 0 0,1 0 0,-3-4 79,1 1 1,-4-1-1,1 1-57,-1-1 0,-3 0 1,1-1-1,0-1-56,0-1 1,0-1-1,1 2-132,3-1 1,-3-1 0,2 4 0,-2-2-36,-1-2 0,-3 1 0,-2 4 3,-1-1 1,1-4-1,-5-3 1,-2-2 60,1-1 1,-5-2 0,2-3 35,1-6 1,-3-3 0,2-6 0,1 2-10,1-1 1,1-2-1,-1-2-200,-2 1 0,-3 7 0,-4 9-170,0 1 0,-2 1 1,-1 3-1,-2 1-332,-1 0 1,-1-4 0,-6-1 254,-1-1 0,2-2 0,-4-4 0,1-1-262,1-1 0,-4-6 0,2 2-46,-1-2 0,3 3 0,-4 3 625,-2 2 0,0 5 1,-3 4-1,-2 2 818,-4 5 0,-3 2 0,-4 8-921,-3 4 0,-9 3 0,-4 3 1,-4 4 14,0 3 0,2 4 0,3 1-27,1 2 0,5 0 0,-2 1 1,4 0-54,4 1 0,2 2 0,5 4 330,0 4 0,-5-3 0,-2 0 0</inkml:trace>
  <inkml:trace contextRef="#ctx0" brushRef="#br0" timeOffset="1">7786 3043 22874,'6'-22'-1069,"3"-2"1,4-1 0,0 0-1,0 2 523,1 1 0,-2-1 0,2 5 591,-2-2 1,0-1 0,0-1 0,0 2-29,-3 3 1,-4-2 0,1 4-150,-1 2 0,-2 2-163,-3 0 1,-5 5-1,-2 2 289,-2 3 1,-2 1 0,-1 0-153,-2 0 0,1 0 0,-5 0 0,0 0 259,-3 0 0,-3 0 1,-2 0 13,-2 0 1,2 0 0,-4 0 4,-3 0 0,-5 0 1,0 0-1,-2 1 73,-4 3 1,-4 2-1,2 5 33,1-1 1,-3 4 0,3 2 78,4 0 0,0-3 0,6 3 0,4-2-180,1 0 1,10 0 0,-1-2-71,1 2 1,1-1-1,0 4-64,1-2 0,1 4 0,-1 0 0,1 3-60,2 3 1,-1 0-1,3-4-31,-1 1 0,0 0 0,3 2-49,1 1 1,3-1-1,-1-1 1,0 1-116,-1 0 1,-2 5-1,2-3 6,2 1 0,-3-2 0,4 2 40,0-1 1,-2 1-1,4-4 43,2-3 0,1-3 0,1 2 0,1-1-128,3 1 1,3-2 0,6-1 143,1 0 1,5 1 0,-1-1 64,2 0 0,1 2 1,1 3-1,3 0 24,4 1 0,0-1 1,1 0 58,-2 1 1,2-2-1,4-3 133,1-2 0,4-1 0,-3-4 1,-1-2 304,2-3 1,-3-3-1,5 0-95,1-4 0,2-1 0,0-4 0,1-1 135,-1-2 0,6 0 0,0-1-214,0 1 0,0-1 1,-7 0-12,-2 1 1,2-5 0,-3 0 0,0 0 131,-2-1 1,-8-3 0,-2 3 59,0-1 1,-4-3 0,3 2-155,-2-2 0,-6-1 0,0 0 0,-1-2-252,1-2 1,-4-2-1,1-5-168,-2 0 1,-6-3-1,-1-3-285,-1-3 1,-2 4 0,1-4 0,-2 2-319,-1 1 1,0 2 0,0 0 200,0 3 1,0 0-1,-1 8 159,-2 1 0,0 2 0,-4 2 0,-1 1-59,-2 1 1,-4 5 0,-1-1 331,-2 2 0,0-2 0,-5 0 308,1 1 1,-4 1-1,-1 2 52,-1 3 0,3-2 0,0 3 0,0 0-43,-1 2 1,3 3 0,-3 1 13,2 0 1,6 1 0,0 2 0,2 1 55,2 2 1,1 0-1,2 3-222,3-2 0,1 0-377,3 3 1,2 2-1,-3 1-157,3 1 1,1 1-1,0-4 1,0 4-439,0 2 0,0 3 749,0 2 0,0 4 1,0 1-1</inkml:trace>
  <inkml:trace contextRef="#ctx0" brushRef="#br0" timeOffset="2">5850 4565 14773,'-16'-11'-1390,"0"0"1,7 1 0,2-1 559,3 0 1,3 4 786,1 0 0,1 5 0,1-3 1,2 0 236,-2-2 0,0 1 0,-2-1-187,0-1 1,-2 2 0,-1 0-38,-4 1 1,1 2 0,-1 4 55,-2 3 1,4 2-44,-3 4 1,1 1-1,-3-1 1</inkml:trace>
  <inkml:trace contextRef="#ctx0" brushRef="#br0" timeOffset="3">5744 4511 14773,'-6'0'-451,"1"0"1,6-4 453,3-3 1,2-6-1,4-2 228,1 2 0,3-2 1,2 2-1,0 2-15,3 3 0,1 6 0,1-1-36,1 6 1,-5 4-1,0 7-526,-2 4 1,4-2-1,-1 1 354,2-2 0,2-1 0,3-3 0,5-2 156,4-1 0,10-4 0,8-5-110,3-2 0,-24 0 0,1-2 0,-1-1 0,1-1 25,0 1 1,2-2 0,2-1 0,0-1 0,-2 2 0,0 0 0,0-1 0,-1 0-52,-3 0 1,0 0 0,24-4-1,-5-1-3,-7 2 1,-5 2 0,-10-1 228,-6 0 0,-4 4 83,-6 0 1,-4 1-1,-1-2-46,-2 1 1,0 3-443,-4-3 1,-1 1 0,-2-2-623,0 1 0,-2 3 248,1-3 0,3 4 1,-3-3-737,-1 1 778,4 2 1,-4 7-1,5 3-571,0 3 1,0 1 590,0-1 0,-4 1 0,0 0-152,-2-1 680,3 6 1,-11-5-1,2 5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3.694"/>
    </inkml:context>
    <inkml:brush xml:id="br0">
      <inkml:brushProperty name="width" value="0.05292" units="cm"/>
      <inkml:brushProperty name="height" value="0.05292" units="cm"/>
      <inkml:brushProperty name="color" value="#FF8000"/>
    </inkml:brush>
  </inkml:definitions>
  <inkml:trace contextRef="#ctx0" brushRef="#br0">3053 7203 8222,'-4'-11'-102,"1"-2"1,0-2-1,2 2 1,0 1 0,-2 2 712,0-1 1,-1 1-1,3-1 1,-1 0 0,-2 1 199,2-1 1,0 2 0,-1 0-479,0 2 1,-1 6-1,4 1 1,0 7 0,0 6-303,0 5 0,4 7 0,0 4 0,2 6-143,3 4 1,-4 3 0,1 3 0,0 2-265,0 2 1,0 0 0,1 5-266,-3-1 1,0-2 0,0-4 0,-2-6-589,0-3 1,-2-7-1,-2-7 1229,-1-6 0,-3-7 0,-5-6 0</inkml:trace>
  <inkml:trace contextRef="#ctx0" brushRef="#br0" timeOffset="1">3010 7086 8222,'17'-32'-79,"4"0"1,0 2 212,6 1 1,8 5 0,1 6-1,1 4 1,1 3 789,0 4 1,-1-1-1,2 5-278,-3 4 0,-12 5 1,-8 9-1,-6 3-244,-7 6 1,-4 3-1,-7 5-487,-10 0 0,-7 1 1,-7 1-98,0 2 1,-3-1 0,-1-4-83,2-2 1,1-3 0,2-6-1167,3-3 0,-1-2 1430,8-8 0,2 2 0,9-3 0</inkml:trace>
  <inkml:trace contextRef="#ctx0" brushRef="#br0" timeOffset="2">3691 6916 8414,'-5'-27'407,"-1"3"170,0 5 1,-4 7 0,0 7 492,-3 0 1,-2 2-1,1 8 1,-4 7-306,-2 8 0,-5 11 0,1 9 1,3 4-688,2 2 1,6 5 0,-1 0-149,2 4 0,8-4 0,4 1 0,5-4 0,11 1 1,5-5-1,6-5-997,4-5 1,1-6 328,0-10 1,3-7 0,2-8 0,0-2-392,-1-1 1,1-8 0,-3-4 1128,2-3 0,-1-7 0,-3-6 0</inkml:trace>
  <inkml:trace contextRef="#ctx0" brushRef="#br0" timeOffset="3">4074 7108 8425,'-11'-13'1494,"1"2"-709,4 7 1,-3 1-1,6 6-213,0 4 0,2 8 1,1 2-1,1 3-394,3 2 0,-2-1 0,5 0-770,2 1 0,4-5 1,2 0-1,0-1-203,1 1 0,2-8 0,-3 1 451,1-4 1,-3-4 0,2-5 130,-4-4 1,-1-9 0,-2-5 0,-2-6 615,-1-4 1,-2-6-1,-3-1 621,0 1 1,0-1 0,0 5 109,0 1 1,2-1 0,1 9-756,4 4 1,6 8-1,3 10-278,0 4 0,3 14 1,5 10-1,2 7 173,1 6 1,-4 6-1,1 2 17,-5 1 1,-1 6 0,-8 2-143,-4 0 1,-5 3 0,-3-29 0,-1 0-362,-4 2 1,-1-1-1,-2 1 1,-2-1-1,-5-1 1,-2-1 123,0-2 1,-1-1 0,2-2-1,-1-1 1,-20 15 0,-2-7-633,0-9 0,8-10 0,5-11 0,5-7-406,5-8 1,3-10 720,4-4 1,7-4 0,3-3 404,3-4 0,9-3 0,-2 0 0,3-1 0,2 1 0</inkml:trace>
  <inkml:trace contextRef="#ctx0" brushRef="#br0" timeOffset="4">4850 7310 8186,'-4'-11'813,"2"0"1,0 2 187,4 2 1,4 3 0,5 8-481,0 3 0,-1 4 0,1 2 0,-1 2-356,1 2 0,-5-3 0,-2 3 0,-3 4-92,-1 2 1,0 1-1,-1 3-1281,-3-1 0,-2 0 1208,-5-1 0,1-3 0,-1 4 0</inkml:trace>
  <inkml:trace contextRef="#ctx0" brushRef="#br0" timeOffset="5">5233 7150 8302,'0'-11'321,"0"1"0,0-1 0,0 1 1,0-1 1081,0 0 1,1 4 0,3 1-1053,3 2 1,-1 0 0,0 5 0,0 3-522,0 3 0,-3 2 0,3 2 0,-1 0 20,-3-1 0,3 4 0,-2 2 1,0-1-112,-2 1 0,-1 1 1,0-3-308,0-1 1,0-1 80,0-1 588,0 0 0,0-7 0,0-4-13,0-6 1,1-8 0,3-4 85,3-2 0,-1-4 0,1-3 0,0 1 269,-1 0 1,2 2-1,-4 2 179,-2 1 0,-1 5 1,-1 1-332,0 4 0,0 6 0,1 5-266,3 6 1,-3 11-1,4 5 64,0 0 0,-3 5 0,5 1-221,1-1 1,6 2 0,4-3-313,2 2 1,-2-1 0,1 1-550,3-3 0,0-7 0,4-4 1,-2-2 992,1-2 0,0 1 0,-4 0 0</inkml:trace>
  <inkml:trace contextRef="#ctx0" brushRef="#br0" timeOffset="6">5776 7044 8280,'7'-12'605,"0"-1"-143,1-1 1,2 1 0,0 4 29,1 2 0,-4 5 0,-1-3 718,-1 1-1139,-2 2 340,-3-2-333,0 4 1,-5 0-155,-2 0 1,1 0-76,-1 0 1,4 3-68,-4 1 264,4-1 1,-1-2 186,4 3 1,0-2-1,0 5 102,0 2 0,0 0 0,0 2-62,0-1 1,0 2 0,1 1-39,2 1 1,0 5 0,3-1 98,-2 2 0,3 1 1,-2 2 172,1 2 1,-4 2 0,2 6-508,-3 3 0,-1 1 0,0 6 0</inkml:trace>
  <inkml:trace contextRef="#ctx0" brushRef="#br0" timeOffset="8">8148 6842 8204,'-22'-22'266,"1"1"1,1 1 0,2 3-1,4 7 747,2 5 1,5 0-1,1 3-150,1 3 0,3 5 1,6 8-486,3 4 0,2 7 1,3 2-514,2 0 0,-2 4 0,2-3 0,-2 3-709,-1 1 0,3 3 0,-1 1-934,-4-2 1778,2-1 0,-10 4 0,4 1 0</inkml:trace>
  <inkml:trace contextRef="#ctx0" brushRef="#br0" timeOffset="9">7839 6895 8204,'5'-59'16,"10"5"1,12 10 1,10 3 1,8 6 0,-17 20-1,1 1 215,1 2 1,0 0 0,1 1 0,1 0 0,0 2-1,1 1 1,-1 1 0,1 1 579,-1 1 1,-1 1 0,25 1-1,-15 8-319,-8 5 0,-8 10 0,-11 9-477,-7 1 0,-11 6 0,-10 1 1,-11 0-206,-8 4 0,-9 2 1,19-21-1,-1 0-28,0-1 1,0-1-1,-1 0 1,0-1-1,-1 1 1,0-1-309,1 0 1,0-2 0,-2-1 0,0 0 0,-23 12 0,4-4-1676,5-5 2199,4-9 0,5-5 0,0-5 0</inkml:trace>
  <inkml:trace contextRef="#ctx0" brushRef="#br0" timeOffset="10">8754 6831 8400,'-6'-5'98,"0"4"0,4-4 841,-2 1 0,-4-1 1,2-3 459,0 0 0,-3 6-674,1-1 1,3 1 0,-3 2-291,0 0 1,0 5 0,1 3 0,2 5-85,0 5 1,4 3 0,-2 4-92,1 4 0,7 1 0,3 2-17,5 0 1,4 0 0,4-1 0,2-3-758,2-3 1,-2-5 0,6-5-7766,0-4 8279,-3-7 0,5 0 0,-4-4 0</inkml:trace>
  <inkml:trace contextRef="#ctx0" brushRef="#br0" timeOffset="11">9020 6831 8146,'-11'-5'431,"4"-1"292,0-4 1,3 5-1,-2 5-311,2 6 1,-1 8-1,3 5 1,-2 5 19,2 4 1,1 3-1,2 1-818,2 0 1,0-1 0,4 1-171,1 0 1,1-5 0,2-3 0,0-6 164,-1-7 1,-3-2-1,1-7 210,0-3 0,-3-5 0,-2-9 286,-2-6 0,0-5 0,2-8 0,0 0 1201,0-1 0,-2-4-483,-1 3 0,5-3 0,2 5 0,2 3-162,2 5 0,4 8 0,4 5-429,5 5 0,3 5 0,5 9-23,0 8 1,0 8-1,0 14 1,-2 3 184,-1 2 1,-3 6 0,-7 3-285,-5 2 0,-5 1 0,-9 2-135,0 1 0,-13-1 0,-7 1-189,7-28 1,-2-1-1,-20 21 1,15-25-1,-2-1-26,-21 18 0,1-9 0,0-11-272,3-8 1,4-7-1,5-9-114,2-3 0,9-12 0,1-6 0,7-4-721,4-3 1,3-1 1346,8-3 0,-3 2 0,5-5 0,2-1 0,4-1 0</inkml:trace>
  <inkml:trace contextRef="#ctx0" brushRef="#br0" timeOffset="12">9562 6714 8239,'5'-37'328,"6"9"0,5 1 813,1 7 1,-2 5 0,-4 8 32,-1 4 1,1 6 0,0 7 0,-1 6-267,1 9 0,-5 6 1,-3 6-1,-1 5-160,-2 7 1,0 3 0,0 2-305,0 3 1,-2-1 0,1-24 0,-1-1-803,-1 2 0,-1-1 0,-1 0 1,-1-1-1,0-1 0,-1 0-1111,0 1 0,0 0 1,-2-2-1,-1 1 1469,1 0 0,0 0 0,-3-2 0,-1 0 0,0 0 0,-1 1 0</inkml:trace>
  <inkml:trace contextRef="#ctx0" brushRef="#br0" timeOffset="13">10817 6171 8413,'-21'-10'45,"-3"-1"1,2 0 0,3 2 0,3 1 0,4 1 810,3-2 0,1 3-79,5-1 1,0 5 0,7-2-364,3 3 0,7 1 0,5 0 0,3 0-95,3 0 1,10 0 0,-1 0 0,5 0-66,3 0 1,2-5 0,8-2-264,1-2 1,-3-2 0,4 1-534,-3-1 0,-7 4 1,-2 0-1,-6 0-2782,-7 1 2356,-3 1 1,-15 10 967,-7 2 0,-17 7 0,-10 3 0</inkml:trace>
  <inkml:trace contextRef="#ctx0" brushRef="#br0" timeOffset="14">10807 6278 8341,'-6'-5'554,"-2"-1"0,4-5-180,2 1 1,-1 4-1,1 3 1,-3 7 248,-1 7 0,3 6 0,-4 11-109,-2 3 0,0 13 1,-2 2-1,1 6-333,-1 5 1,6-25-1,1 0 1,-1 3-1,1 0-266,0-1 0,1 1 0,2 2 0,0-1 0,-1-3 0,0 1-69,1-1 0,1 0 0,0 22 1,0-11-89,0-9 0,5-9 0,2-9-527,2-2 0,3-8 0,2-5 0,3-5-2302,-1-8 3071,5 0 0,-5-14 0,5 3 0</inkml:trace>
  <inkml:trace contextRef="#ctx0" brushRef="#br0" timeOffset="15">11115 6299 8474,'0'-15'0,"0"2"0,1-3 0,3 4 0,-2 4 0,5 8 1128,2 0 0,0 1 0,1 4 0,-2 6 832,-1 5 0,-5 9 0,2 5-1165,-3 4 1,-1 4 0,-1 4-368,-3 1 1,2-1 0,-5 1-321,-1-1 1,-2 6-1,-1 0-501,1 1 0,-1-6 1,2-5-1,0-1-1110,2-3 0,5-5 1,-2-5-3377,3-1 4879,1-7 0,5 5 0,1-5 0</inkml:trace>
  <inkml:trace contextRef="#ctx0" brushRef="#br0" timeOffset="16">12083 6310 8226,'0'-32'235,"-3"1"0,-1 3 1,2 3-1,-1 3 1457,0 5 0,2 5-959,-3 5 0,3 10 1,1 4-1,0 10-296,0 7 1,0 3-1,1 6 1,1 2-90,2 4 1,-1 3 0,-1 2-589,1 2 1,-2-3 0,3 5-441,-3-1 0,3-3 0,-1 2 1,0-2-1226,-2-2 1,2-9 1904,1-4 0,-1-6 0,-3-2 0</inkml:trace>
  <inkml:trace contextRef="#ctx0" brushRef="#br0" timeOffset="17">12136 6139 8390,'22'-32'98,"0"2"0,3 2 410,3 7 0,4 8 0,2 7 298,2 2 0,-1 0 0,-4 5 1,-4 4 252,-6 6 0,-9 5 0,-8 9-638,-3 3 1,-12 7 0,-6 0-431,-9-1 1,-5 3 0,-2 0 0,-1-1-494,-2 1 1,1-5 0,3-5-605,0-1 1,3-1 0,3-6-1424,4-5 2529,3 0 0,8-8 0,1 5 0</inkml:trace>
  <inkml:trace contextRef="#ctx0" brushRef="#br0" timeOffset="18">12849 6171 8428,'-5'-14'77,"-2"0"-18,-2 1 1,-2 2 0,0 4 985,1 4 0,-2 4 1,-1 5-1,-1 6-69,1 3 1,-3 7 0,2 7-1,2 3-367,4 3 0,3 3 1,5 6-176,0 2 0,2-1 0,2 4-527,7 2 0,5-4 0,8-2 1,2-6-389,1-7 0,0-6 1,3-8-563,-2-4 1,0-3 0,0-4 142,-3-3 1,-3-4-1,-2-4 1,-1-3 899,-1-3 0,-5-5 0,2-1 0</inkml:trace>
  <inkml:trace contextRef="#ctx0" brushRef="#br0" timeOffset="19">13189 6565 8192,'0'-11'173,"0"1"308,0-1 1,4-1 0,1-1 143,0-1 1,-1 0 0,3 2 0,3-1 146,3-1 1,0-2-1,4 3-48,2-1 0,0 0 1,0 3-491,-1 1 0,-5 4 1,1 2-1,-2 3-274,-2 1 1,-4 6 0,-2 5-224,-3 5 0,-7 6 1,-5 2 56,-5 5 1,-1 1 0,0 2 0,-1 0-259,1 0 1,-2-3 0,5-2 112,1-1 0,1-1 1,3-5-99,2-3 0,0-6 147,7-7 0,3-13 0,10-5 112,2-5 1,2-7 0,-1-2 258,0-3 0,-2-1 0,3 0 0,-1 0 1257,1 0 1,0 1-769,0-1 1,-1 6 0,-7 4-1,-1 7 213,-1 3 0,-3 6 0,3 3-326,1 1 1,-2 8 0,1 5-211,2 6 1,1 4 0,3 3-1,3 0-715,0 0 0,-2 2 0,3 0-396,-2 1 1,-1-2-1,-3 2-251,0-1 0,-5-1 0,-2-4 1127,1 1 0,-4-6 0,4 0 0</inkml:trace>
  <inkml:trace contextRef="#ctx0" brushRef="#br0" timeOffset="20">13806 6746 8277,'0'-11'722,"1"1"1,2-1 0,1-1 720,2-2 1,1 2 0,5-2-836,2 2 1,2 0-1,3-1 1,-2-1-309,2 1 0,-2 5 0,-1 2 1,0 1-316,-3 3 1,-1 3 39,-2 6 1,-4 6 0,-2 12-41,-3 3 1,-6 3 0,-2 2 0,-2 1-146,-2 2 0,-1 4 0,-1-2 0,-1 0-721,1-3 0,1-2 0,2-2-340,-1-3 0,1-3 0,2-7 1221,1-4 0,0-7 0,-4-2 0</inkml:trace>
  <inkml:trace contextRef="#ctx0" brushRef="#br0" timeOffset="21">13944 6352 8193,'-4'-26'0,"3"4"1219,1-4 0,2 9 0,5 3 0,1 2-566,2 1 0,0 2 0,1 1 0,0 2-1257,-1 1 1,1 3 603,0 5 0,4 3 0,1 5 0</inkml:trace>
  <inkml:trace contextRef="#ctx0" brushRef="#br0" timeOffset="22">14721 6054 8189,'0'-26'209,"3"4"0,2-3 0,0 2 0,1 2 0,-1 1 1321,-1 2 1,3 3-1,-2 4-454,1 1 0,-4 5 0,2 5 0,-3 7-631,-1 6 0,-1 10 0,-1 8 1,-3 8 76,-1 6 0,-1 0 0,-4 6-516,1 4 1,-1-1 0,5-24 0,0 0 0,0 1 0,-1 0-241,0 0 1,0 0 0,-2 1 0,0 0 0,2 0-1,0 0-266,0 0 0,1 0 0,0-1 0,0 1 0,-3 27 0,2-7-1618,3-9 0,4-11 2118,4-10 0,2-6 0,4-5 0</inkml:trace>
  <inkml:trace contextRef="#ctx0" brushRef="#br0" timeOffset="23">14785 6437 8189,'0'-10'0,"0"-1"0,0 5 0,8 3 0,4 6 287,3 4 0,3 3 0,4 1 1,2 2 1939,1 2 1,4 4-1,0-3-1812,1 1 1,2-2 0,-1-4-1,-3-2-109,-3-2 0,-2-2 0,-4-6-40,-5-3 0,0-3 0,-8-7-106,0-4 0,-1-5 0,-7-3 1,0-2-1079,-2-1 1,-3 4 0,4 4 1196,0 5-100,2 4 1,6 14 0,3 8 113,5 13 1,0 8 0,4 4-38,-2 4 0,3 4 1,-4 1-1,-2 4 40,-4 0 0,-3 2 0,-6 2-566,-3-2 0,-8 0 0,-9-5-491,-6-3 1,-9-1-1,-1-7 1,-1-3-1206,2-5 1,3-6 1965,1-6 0,0 1 0,1-10 0</inkml:trace>
  <inkml:trace contextRef="#ctx0" brushRef="#br0" timeOffset="24">15689 6001 8125,'10'-38'1832,"6"7"0,2 10-1054,2 6 1,-3 8-1,0 6 292,-2 6 0,-2 8 0,-4 13 0,-3 6 47,-2 6 1,0 12-1,-4 3-449,0 1 0,-5 2 0,-2 0-653,-2 0 1,1-24 0,0 0 0,0-1 0,-2 0 0,0-1 0,-1 0-595,-1 0 0,-1-1 0,2 0 0,-1 0 1,-3-1-1,0 1 579,-1 1 0,-1 0 0,-1-1 0,-1 0 0,-2 0 0,0 0 0</inkml:trace>
  <inkml:trace contextRef="#ctx0" brushRef="#br0" timeOffset="28">6829 7980 12937,'-7'-5'-1468,"-1"-2"1260,0-2 0,3-5 1,2-1-1,4 1 187,6-1 0,5-2 0,10-4-4,3 0 0,7-1 0,7 0 0,4-2 953,3 0 1,3-1-1,7 3-130,-28 12 0,1-1 0,23-5 0,-7 1-996,-5 4 1,-7 3 0,-7 3 0,-5 1-720,-8 5 0,-6 5 0,-9 8-79,-5 4 1,-10 7 0,-11 3 550,-3 3 1,-5 1 0,-5 1 0,-4 1 345,21-16 0,-1 0 1,-22 17-1,2-3 250,4 0 1,1-4 0,4 0 878,-2-2 1,9-6-159,5-6 1,13-8 0,16-6-198,11-6 0,14-8 0,10-4-510,5-2 1,8-5 0,-24 13 0,1-1 0,0 1 0,-1 1-876,0-1 1,-1 1 0,26-9 311,0 2 0,-1-2 0,0 4 0</inkml:trace>
  <inkml:trace contextRef="#ctx0" brushRef="#br0" timeOffset="29">4957 5756 14566,'-11'-4'-1094,"2"-2"1,1-5 1186,5 0 0,3 4 0,3 1 571,5 2 0,6-8 1,3 1-1,5-1-217,3 1 1,5-4-1,7 1-486,1 1 1,1-2 0,3 1-1,0 2-279,-3 3 1,1 1 0,-6 5-105,-3 0 0,-9 3 1,-9 4-269,-4 3 0,-7 8 0,-10 5 0,-11 5 775,-11 2 1,-6-2 0,-7 4 28,0 0 1,-3 1 0,-1-2 48,-1-3 0,6-3 0,1-1 1,3-3 2920,4 0-1756,5-10 1,15 1 0,15-13-986,15-3 0,15-6 1,12-2-1,9-1-921,-23 9 0,1-1 1,4-1-1,1 0 669,2 2 1,0 0-1,0-2 1,1-1 0,1 2-1,1 0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3.724"/>
    </inkml:context>
    <inkml:brush xml:id="br0">
      <inkml:brushProperty name="width" value="0.05292" units="cm"/>
      <inkml:brushProperty name="height" value="0.05292" units="cm"/>
      <inkml:brushProperty name="color" value="#FF8000"/>
    </inkml:brush>
  </inkml:definitions>
  <inkml:trace contextRef="#ctx0" brushRef="#br0">18210 5746 8477,'-5'-22'-33,"4"6"0,-3 0 0,3 2 1,1 0-1,0 1 0,0 1 1085,0 2 0,0-1 0,0 0-42,0 1 0,0 5 0,0 5-568,0 6 0,0 8 0,-1 5 0,-1 5-34,-2 4 0,0 3 0,4 2 1,-1 2-162,-2 4 1,2 7 0,-3 3 0,3 1-279,1-1 1,0-3 0,0 3-33,0-2 1,0 2 0,1-7-251,3-4 0,3-10 0,6-6 0,2-7-982,2-3 0,-1-6 0,3-3-182,-1-2 1,-2-5 0,2-5-809,-4-4 2285,-7-3 0,-2-10 0,-5-1 0</inkml:trace>
  <inkml:trace contextRef="#ctx0" brushRef="#br0" timeOffset="1">18146 5554 8154,'-11'-11'46,"2"1"205,2-1 0,-2 1 0,6-1 323,1 0 1,4 4-1,4 0 1,2 0 84,4 1 0,9-3 0,2 3-254,3 0 1,7-4 0,6 3 0,3-2-147,4-2 1,8 4-1,-25 4 1,2-1-191,0 0 0,0 0 0,3 1 1,1 0-1,0-1 0,1 1-63,0-2 0,1 1 0,1 2 1,0 0-1,1-1 0,1 1 0,3 0 1,0 0-9,4 1 1,1-1 0,-2 0 0,1 0 0,3 2 0,-1 0-175,2 0 1,0 0 0,3 1 0,1 0-1,2 0 1,0 0 0,2 1 0,-1-1 73,1 1 0,-1-1 1,0-1-1,-1 1 1,-3-1-1,-2 1 41,2 1 1,-1 0 0,1-2 0,1 1 0,-2 1 0,0-1 25,-2 0 0,0 0 0,-4-1 0,0 0 0,-1 0 1,-1 0-4,0 0 0,0 0 1,1 0-1,-1 0 0,-2 0 1,-1 0-1,-2 0 1,0 0-2,-1 0 1,-1 0-1,0-2 1,-1 0-1,0 0 1,0 1-19,1-1 0,-1 1 1,-4-1-1,-1-1 1,-2 2-1,0-1 58,25 0 1,-6-3 0,-3 1 0,-4 1 7,-3-2 1,-1 4-1,-5-3-28,-1 3 0,1 1 0,-8 0 166,-1 0 0,-6 0 0,-4 0 0,-2 0 114,-2 0 1,0 1 593,-3 3 0,-3-2-684,-4 5 0,-1 0 1,-1 4-1,-3 0 79,-1-1 1,3 2 0,-3 2-195,1 4 1,-2 3 0,3 4-125,2 3 1,-3 3 0,2 3 0,0 3-262,2 2 0,1 5 0,0-5 75,0 2 1,0 3 0,1 0 166,3-2 0,-3 0 0,4-8 1,-2 1-25,1 0 1,1 0 0,-3-2 111,2-2 1,-1-5 0,-3 1 81,0-1 0,-3-1 1,-2-5-1,0-1 104,0-1 1,-3-5 0,1 2-142,-2 1 0,-2-5 1,0 2 28,1-4 0,-4 0 0,-2-3 0,-2 1-51,-4 0 0,1-4 0,-5 1-38,0 1 0,-3-4 0,-6 3-53,-4-3 0,-4-1 1,-3 0-1,-5 0 48,-4 0 0,-4 0 1,27 0-1,0-1 38,0-1 1,0 0-1,0 2 1,-1-1-1,0-1 1,-1-1-55,-1 1 1,-1 0 0,-2 0-1,-1 1 1,0-1 0,0-2-1,0 1 1,0 0 42,-1 0 1,1 1-1,1 0 1,-1 0-1,-1-1 1,0 0-18,0 1 0,1-1 1,-1 0-1,2-1 0,0 2 1,0 1-12,-1-1 1,0 1 0,0 1 0,0-1 0,-2 1-1,-1 0 1,0 0 0,0 0-62,1 0 1,0 0 0,0 0 0,0 0 0,0 0 0,-1 0-186,2 0 1,-1 0 0,-2 0 0,1 0-1,-3 0 1,1 1 157,0 1 1,1 0 0,1-1-1,1 0 1,1 2 0,-1 1-1,1 0 1,0-1 103,0 0 1,0 0 0,3 2-1,2 0 45,-1-1 1,1-1 0,2 0-1,1 0 1,-27 3 0,4 0 443,4 0 1,11-3 0,1 3-144,5-1 0,6-2 0,0-3-165,2 0 0,5 0 0,5 0 1,0 0-301,3 0 1,1 0-492,2 0 0,-1 0-235,1 0 1,-1-1-122,0-2 1,5-3 0,3-5-856,2 0 1825,1-4 0,0-6 0,0-7 0</inkml:trace>
  <inkml:trace contextRef="#ctx0" brushRef="#br0" timeOffset="2">19986 5873 8121,'0'-17'-452,"0"0"0,1 0 1,2 2 318,0 0 0,4-1 0,-3 3 0,-2-1 0,0 1 260,2 1 1,-3 2-1,3-1-42,-3 0 1,2 4 0,1 0 0,0 0 15,0 1 1,-1-3 0,3 2-38,-2-3 0,3 0 0,-2 0 59,1 3 1,-4-2 0,2 2 0,-2-3 121,2-1 0,-3 4 1,3 0 248,-3-1 0,-1-2 0,0 0-58,0-1 0,0-3 1,0 0-1,0 0 112,0-2 1,0 4 0,1-2-126,2 2 0,-1 2 0,2-1 64,1 1 0,-3-1 1,4 0 340,-1 1 1,2 3 26,-3-1-704,-1 6 0,-3 3 0,0 9 0,0 4 120,0 2 1,0 3-1,-1 6-19,-2 4 0,1 2 0,-2 4-63,-1 0 0,4 5 1,-3 1-1,3 2-193,1 3 1,0 4 0,0-3 169,0 2 0,0-3 0,0 2-125,0 0 0,0-3 0,0-8 0,0-3-36,0-5 0,0-6 0,0-2-1029,0-6-2181,0-3-617,0-6 2523,0-1 0,-1-5 1299,-3 0 0,-11 0 0,-8 0 0</inkml:trace>
  <inkml:trace contextRef="#ctx0" brushRef="#br0" timeOffset="3">19135 5820 8121,'0'-14'-213,"0"0"1,0 1-1,0 1 1120,0 1 0,0 1 0,0-1 482,0 0 0,0 1 1011,0-1-1748,0 0 0,0 7 0,0 4-242,0 6 1,0 4 0,0 4-80,0 4 1,0 2-1,0 2 1,0-1 146,0 0 1,0 2 0,0 0-258,0 2 1,0 0 0,0-4-83,0 0 1,0 1 0,0-1 0,0-1-202,0-2 1,0 1 0,0-5-238,0-1 1,1-1-935,3-2 0,-3 1 0,4-1-377,-1-3 0,-2-1 0,2-4-412,1 1 0,1 5 2022,5-5 0,-1 5 0,1-2 0</inkml:trace>
  <inkml:trace contextRef="#ctx0" brushRef="#br0" timeOffset="4">20550 5841 8121,'10'-3'-214,"1"-2"1,0 0-1,-2-1 361,-2 1 0,3-1 0,-4-3 0,1 2 444,0-1 0,-1-1 0,2-2 0,-1 1-3,1 3 1,-2-2 0,0 2-1,0-3 801,0 0 1,-3-1 776,5 0-275,-1 1-1422,-1-1 1,-2 6-1,-4 5-79,0 6 1,0 7-1,0 2 32,0-2 1,-1 3-1,-1 2 1,-2 2-10,2 1 0,1 0 0,1 1-143,0-1 1,0 5 0,0 1-69,0 0 1,0 1-1,0-5 1,1 2 91,2-1 0,0-2 1,3-2-21,-2-2 0,3 1 1,-2-6-204,1-4 0,-2 1 0,3-7-71,1 0 0,-2-2-173,1-1 1,-3-1 0,3-3-3993,1-3 4165,-3 2 0,-1 10 0,-4 7 0</inkml:trace>
  <inkml:trace contextRef="#ctx0" brushRef="#br0" timeOffset="5">17646 4894 8356,'11'-21'-272,"3"0"0,1 0 0,2-2 0,2 1 0,0-1 177,-2 3 1,3 5-1,-3-2 1,1 1 229,-1-1 1,-4 1 0,2-2 37,-4 4 0,0 1 0,-2 0 0,-1-2 0,-5 2 291,-2 2 0,0 0 1,2 0-169,0 1 0,1-1-85,-4 0 0,3 4 114,1 0 1,0 6-138,-4 1 1,-4 6 0,-2 8-46,-3 4 0,0 3 1,-6 5-48,0 6 1,-2 5 0,-4 6-1,0 4 30,-1 2 1,1 4 0,10-24 0,1-1-52,-1 2 1,0 0-1,-1 6 1,-2 2 0,1 2-1,-1 1-85,1 4 0,-1 0 0,1 0 0,0 0 0,3-1 0,0 1 0,0-2 0,1 1 100,0 1 1,0-1 0,3-5-1,-1-1 1,0-1 0,0 0 39,1-3 1,0 0-1,-1 25 1,0-3 75,-1-1 0,0-3 1,-1-1-67,2-2 0,0-4 0,-3 3-59,-1-1 1,0-3-1,1 2 1,-1-4-100,0-3 0,1-2 0,-1-6-67,0-3 1,2-6 0,2-5-105,3-2 1,3 0 0,1-5-30,0 1 1,0-4 0,0 0-111,0 1 0,5-2 0,3 0 0,4-1-1071,2-3 1,10 3 1398,1-1 0,-1 4 0,2-2 0</inkml:trace>
  <inkml:trace contextRef="#ctx0" brushRef="#br0" timeOffset="6">14710 5384 8451,'-10'-10'437,"-1"3"0,0-6-62,1 5 0,4 8 0,2 8 0,3 7 46,1 6 0,0 5 0,0 7 0,0 2-91,0 4 1,5 7-1,1 7-286,0 6 1,-2-29-1,0 0 1,-2 3-1,1 1-116,0-1 1,0-1-1,-2 0 1,1 0 0,1 0-1,0 0 1,0-1 0,-1-1-292,0 27 1,3-6-1,-2-12 2,0-3 0,-7-8 0,-4-4-512,-5-6 0,0-3 0,-5-8 873,-1-4 0,-6-6 0,-2-3 0</inkml:trace>
  <inkml:trace contextRef="#ctx0" brushRef="#br0" timeOffset="7">14349 5522 8428,'7'-29'-10,"0"-1"0,14-25 10,11 4 0,-11 28 0,2 3 0,1 2 0,3 2 0,0 0 1,1 2 188,2 1 1,0 1 0,3 1 0,-1 0 0,2 1 0,1 0-77,0 0 1,1 2 0,3 1 0,0 2 0,-3 2 0,0 0 0,-1 1-1,1 1 319,-1 1 0,0 1 0,-4 1 0,-1 2 0,21 11-126,-11 7 1,-9 4-1,-15 6-187,-5-1 1,-11 5 0,-13-1-112,-11 0 1,-10 1 0,10-17 0,-2 0-86,-2 2 0,0 0 0,-1-4 0,1 1 0,-1 2 0,0-1 0,1-1 0,-1-2-195,1 0 1,0 0 0,-1 0 0,0 0-1,1 0 1,0-1-413,0-1 0,-1 0 0,-18 9 0,9-7 684,8 0 0,4-3 0,4-4 0,1 2 0,0 2 0</inkml:trace>
  <inkml:trace contextRef="#ctx0" brushRef="#br0" timeOffset="8">16540 5214 8297,'-11'-25'0,"2"0"0,2 3 997,3 3 1,3 10-687,1 13 0,-1 8 0,-2 13 0,0 4 0,0 5-222,2 5 0,1 3 1,1 0-1,2 1 0,2-1-242,0 1 0,3 0 0,2-2 0,2-3-5,2-6 1,3-6 0,4-10 215,0-5 1,-1-6 0,-1-11 0,-1-8 107,1-10 1,1-12 0,1-5 68,1-4 1,-6-6 0,-1 3 133,1-1 0,-4-3 0,2 3-17,-2-3 0,-1 3 0,2 4-195,2 5 1,-1 9 0,-4 10-1,2 7-237,2 6 0,-2 4 0,4 9 41,-1 5 0,0 10 0,4 9 68,-1 2 1,-4 5 0,3 3 0,-2 4 273,-2 3 0,-1 6 1,-3 5-90,-2-2 0,-4-25 1,-2 1-1,-2 0 1,-2 0-169,1 2 1,-3 0 0,-1 2 0,-3 0 0,-1-2-1,-1-1 35,-2 0 1,-1-1-1,-3-3 1,-2-1 0,0 1-1,-2-1 11,-1-1 0,-1-1 1,-2-1-1,-2-1 0,-1 1 1,-1-2-1,2-2 0,-1-2 66,1-2 0,-1-1 1,-24 6-1,2-8-30,0-5 0,10-4 1,1-9-1,6-6-166,4-5 1,3-4 0,7-2-838,5 1 0,5 1 1,9 2-538,0 4 1,2 3 1411,5 4 0,-4-2 0,6 3 0</inkml:trace>
  <inkml:trace contextRef="#ctx0" brushRef="#br0" timeOffset="9">16093 5043 8421,'-5'-26'57,"4"3"1,-2-4 0,1 2 0,2 3 560,0 4 1,0 5-188,0-2 0,0 9 0,-1 6-114,-2 6 1,0 5 0,-4 4 0,-1 7 109,-1 5 1,-2 6 0,-1 5-225,-2 4 0,1 13 1,-5 1-1,9-25 1,-1 1-67,0 1 0,0 1 0,0 3 0,0 1 1,0 3-1,1 2-200,0 2 0,0 1 1,5-1-1,0 1 1,1 2-1,0 0 99,2-3 1,3 0-1,6-6 1,5-2-1,2-1 1,3-2-1,2-2 1,3-2-27,3-3 0,2-1 1,0-2-1,3-2 1,2-3-1,2-1-238,2-2 1,1 0-1,0-2 1,2 1-1,0 1 1,0 0-454,-2-1 0,-2 2 1,-1 1-1,-1 2 681,-4 1 0,0 0 0,2 0 0,0 1 0,-3 1 0,-1 0 0,-1-1 0,0 0 0</inkml:trace>
  <inkml:trace contextRef="#ctx0" brushRef="#br0" timeOffset="10">22390 5139 8124,'0'-21'26,"1"3"0,1 2 0,2 0 0,0 3 444,0 1 0,2 5 0,5 1 56,-1 2 0,1 1-282,0 7 1,-1 3 0,1 7 0,0 4 66,-1 2 0,1 2 0,0 3-70,-1 4 1,1 5-1,-1 3 1,1 0 136,0 4 1,4 0 0,3 3-323,2 2 0,-2 3 0,-1 8 0,-8-27 0,0-1-51,-1 1 1,1-1 0,0 3 0,1-1 0,-3-1 0,-1-1 138,3 30 1,0-5-1,-6-8 1,-4-3 203,-5 0 1,-5-5 0,-4-4 211,-7-4 1,-4-1 0,-5-3-82,-1 1 1,0-4 0,0-1-503,0-3 1,5-2-1,2 2 1,4-3-362,3 0 0,3-2 0,5-4-907,3 1 1,2 1-1,5 1-2403,0 1 3694,0 0 0,5-3 0,1 0 0</inkml:trace>
  <inkml:trace contextRef="#ctx0" brushRef="#br0" timeOffset="11">23273 5852 8447,'-4'-11'1372,"1"1"-666,-6-1 1,8 0 139,-2 1 1,3 0 0,2 2-200,2 1 1,5 5 0,0-2-531,4 3 1,6 1-1,-1 0-135,2 0 1,3 0-1,1 0-130,5 0 1,-2 0-1,1 0 1,3 0-1005,3 0 1,-4 3-1,1 1 440,-4-2 1,-2 4 0,-5 1 0,-3 2 711,-2-2 0,-8 2 0,-3-3 0</inkml:trace>
  <inkml:trace contextRef="#ctx0" brushRef="#br0" timeOffset="12">23337 6054 8447,'-22'-5'0,"6"4"872,2-2 0,8 2 1,7 1 748,8 0 1,3 0 0,7 0 0,3 0-333,6 0 0,0 0 1,3 0-697,2 0 0,1 0 1,-3 0-416,-3 0 0,3 0 0,-3 0 1,2 0-353,-2 0 0,-5 0 0,-7 1-1118,0 2 0,-2 3 1,-5 5-1050,-2-1 1,2 1 0,-6 1 2340,-1 2 0,0 3 0,-2 4 0</inkml:trace>
  <inkml:trace contextRef="#ctx0" brushRef="#br0" timeOffset="13">15072 7959 8439,'-1'-27'48,"-2"2"0,0 1 0,0 0 0,2-2 302,1-1 0,4 4 0,-1-2 0,1 4 57,1 3 1,-4-2-1,2 3 1,0 1 1316,0 1-1475,-2 4 0,8 9 1,-5 7-1,2 7 197,3 6 1,-1 7-1,0 4-169,-1 5 0,-3 8 0,2 5-212,-2 1 0,4 2 0,-4 3 1,1-1-274,0-2 1,2 1 0,-4-4-121,0 2 0,1-2 0,0 0 21,-2-4 0,0-8 0,-2 1 1,0-4 47,0-4 1,-5-2 0,-2-5-103,-3 1 0,-5-5 0,-4 0-175,-5-2 1,-2-2 535,-2-6 0,-7-2 0,1-5 0</inkml:trace>
  <inkml:trace contextRef="#ctx0" brushRef="#br0" timeOffset="14">14849 8321 8309,'-3'-38'0,"0"0"0,0-2 0,1 1 0,2 2 0,1 0 0,0-1 0,2 0 0,3-1 0,3 2 0,3 1 0,2 1 0,2 0 0,1 0-165,2 2 0,1 1 0,1 5 0,1 1 0,0 1 0,2 0 165,0 2 0,1 1 0,3 3 0,0 2 0,1 0 0,0 2 100,0 1 1,1 2 0,25-6-1,2 5 1,-2 5 1070,-2 4 1,-10 9 0,-5 6-790,-7 5 0,-6 5 1,-7 5-1,-5 5 61,-5 3 1,-8 3 0,-10-1-157,-6 3 1,-7 3-1,-10 3-118,-2 1 1,1-1 0,-5-5 0,-2-2 7,0-1 0,-2-2 1,2-3-401,2 0 0,4-6 0,6-5-1325,4-5 1,7-6 1547,7-3 0,20-9 0,0-1 0</inkml:trace>
  <inkml:trace contextRef="#ctx0" brushRef="#br0" timeOffset="15">15955 8086 8170,'0'-21'-60,"-4"3"1,1 1 0,0-1 0,2 1-1,1 3 796,0 2 0,0 2 0,0-1 0,1 2 1360,3 2-1662,-3-3 0,-4 26 0,-8 2-47,-1 8 1,-3 9-1,1 4-111,1 2 0,1 6 1,2 3-1,2 2-155,1 1 0,5 0 1,-2-1-239,3-2 0,6-3 1,3-5-197,5-3 0,8-5 1,9-9-1,3-9-232,2-6 1,7-5 0,-1-7-501,4-1 0,-3-4 0,-4-6 1045,-1-1 0,-2-10 0,-3 2 0</inkml:trace>
  <inkml:trace contextRef="#ctx0" brushRef="#br0" timeOffset="16">16402 8076 8307,'0'-16'129,"-2"3"0,0-3 2721,-2 1-1985,1 0 0,3 11 0,1 5 0,1 8-527,2 8 1,4 5-1,-1 5-636,3 5 0,0 3 0,1-3 1,0 0-452,-1-1 1,6 0 0,0-2 162,1-5 1,3-2 0,-2-6 0,2-5 198,1-6 1,-3-7 0,-2-6 630,0-10 0,-3-6 1,-5-8 411,-1 0 0,-1-4 0,2 0-84,-1-2 1,0 3 0,4 0 0,-2 3 141,-1 4 1,1 6 0,-2 9-536,3 5 1,5 3-1,1 8 1,2 5-213,0 10 1,4 11-1,6 12 98,-1 3 1,3 6 0,-16-22 0,0 0-52,-1 0 1,1 0 0,-1 3 0,0 0-1,-3-1 1,-1 1-78,-2 2 0,0 1 0,-1 0 1,-3 0-1,-3 2 0,-2-1 1,-1-1-1,-2-1-67,-3 0 1,-2 0 0,-4-3 0,-3-1-1,-3-1 1,-1-2 139,-1-1 1,-1-3-1,-24 14 1,2-15 0,-1-6 285,1-3 1,-1-7 0,2-6 3,3-9 0,9-6 0,1-9-517,4-3 1,7-7 0,6 0 0,3 1-922,4 0 1,3 3 0,7 0-1142,0 2 2279,10 3 0,-5 9 0,10-1 0,1-1 0,1-1 0</inkml:trace>
  <inkml:trace contextRef="#ctx0" brushRef="#br0" timeOffset="17">17210 8299 8163,'-11'-10'286,"2"-1"1,2 0 392,3 1 0,4 0 0,4 3 1,3 2-72,2 1 0,3 3 0,2-3 0,4 3-244,2 1 0,5 0 1,1-1-237,1-3 0,1 3 0,4-4 0,-1 2-420,-3-1 1,2-1 0,-5 3-240,-2-2 1,2 1 0,-3 3-1026,-6 0 1,-4 1 1555,-5 3 0,-7 2 0,-6 4 0</inkml:trace>
  <inkml:trace contextRef="#ctx0" brushRef="#br0" timeOffset="18">17295 8459 8163,'-21'0'1321,"4"0"-457,3 0 0,8 0 0,7-1 19,9-3 1,6-3 0,9-6 35,3-1 1,8-4 0,2 4-458,0 1 1,3-2-1,-3 0 1,1 2-647,0 2 0,-6 1 0,-1 3-875,-6 3 0,-5 0 0,-3 0-1652,-4 2 2711,-2 5 0,-6 3 0,-2 5 0</inkml:trace>
  <inkml:trace contextRef="#ctx0" brushRef="#br0" timeOffset="19">17880 7831 8299,'0'-21'0,"0"4"0,0 3 1749,0 2 0,0 8-787,0 4 0,1 5 0,2 10 1,0 4-79,-1 4 1,4 6-1,0 5-512,0 1 1,2 6 0,-3-2 0,1 2-84,2 1 0,2 6 0,-1 0-492,-2 1 0,3-2 0,-3-6 0,2-2-421,2-3 0,-5-4 0,-3-5-272,-1-6 1,-2-4-281,0-7 0,-2-4 1,-1-2-184,-4-3 1359,-3-1 0,-5-5 0,-2-1 0</inkml:trace>
  <inkml:trace contextRef="#ctx0" brushRef="#br0" timeOffset="20">17625 7906 8665,'-6'-32'713,"2"6"0,8 3-46,3 4 1,11 6 0,3-1-1,3 2 126,2 2 0,1-1 0,6 2 0,3 0 33,7 2 0,0 4 0,4-3-444,0 1 0,-3 0 0,2 3-177,-2-2 1,-3 0 0,-3 1 0,-5 0-38,-4 0 0,-5 2 0,0 1-237,-5 0 0,0 0-811,-5 0 0,-5 1-1532,-5 3 825,-3-3 1,-2 9 1586,-3-3 0,-2 2 0,-4 2 0</inkml:trace>
  <inkml:trace contextRef="#ctx0" brushRef="#br0" timeOffset="21">19093 7544 8333,'10'-49'0,"6"3"303,1 7 1,2 5 0,-2 8-1,-5 7 782,-4 6 1,-6 0-454,2 6 0,-3 3 0,-2 4-142,-3 6 1,2 11-1,-5 6 1,-2 9 18,0 5 0,0 3 0,0 8-204,2 5 0,4 5 0,0-26 0,0 1 0,0 0 0,1 1-191,1 1 0,0 1 1,0 2-1,0 1 0,1 2 1,0 1-315,0 2 0,0 0 1,1 4-1,0 0 0,0-2 1,1-1 207,1 1 0,1-1 0,1-1 1,0-2-1,0-2 0,0-2 0,1-1 1,-1-3-44,6 25 0,-1-10 0,1-12-58,0-5 0,-2-9 1,-1-3-1,-1-7-475,2-4 1,-3-7-3037,1 1-585,0-1 4189,-1-2 0,3-5 0,-3-1 0</inkml:trace>
  <inkml:trace contextRef="#ctx0" brushRef="#br0" timeOffset="22">19773 7852 8307,'0'-21'318,"0"1"0,0 1 1,1 3-1,3 1 392,3 6 1,-1 3 0,1 7 0,1 3-1,2 4 54,0 5 1,-1 8 0,0 9-297,3 4 1,1 7 0,-2 7 0,-2 0-326,-2 3 0,1 2 1,-3 4-1,-2-27 0,-1 0-383,0 2 1,1-1 0,-1 0 0,-1 1 0,-1 28-884,0-3 1,0-8 0,-1-5-410,-3-7 1,3-11-60,-2-12 1,-2-8 1590,1-6 0,-4-10 0,2-6 0</inkml:trace>
  <inkml:trace contextRef="#ctx0" brushRef="#br0" timeOffset="23">19741 7948 8378,'0'-27'0,"0"1"0,2 6 387,1 2 1,9 2 0,9 3-1,6-3 693,4 0 0,8 3 1,6-3-685,7 1 1,-21 9-1,2 0 1,-1-1-1,1 0-372,1 1 0,0 0 1,2 1-1,-1-1 1,2 1-1,1 0 0,0-1 1,1 1-58,1 0 1,1-1 0,-2 1 0,-1 0 0,3 0 0,-1-1-56,-1 1 1,-1 0 0,1 0 0,0 0 0,1 1 0,1 1-5,1 1 0,0 0 1,-5 2-1,0-1 0,2 1 1,-1 0-1,-2 0 0,-1 0-108,-2 0 1,0 0-1,0 0 1,0 0-1,0 1 1,-1-1 45,0 2 0,0 0 0,1-1 0,-1-1 0,26 5 67,1 0 1,-2-3-1,1 4 1,-4 0 135,-6 0 0,-7-3 0,-6 3 82,-2-1 1,-2 0 0,-4-3 365,-6 2 0,-4-1 0,-8-2 0,0 2 310,-2 0 0,-5 6-17,2-2 0,-7 2 0,-2 3-619,0 2 1,-3 3-1,-2 6 1,-2 4-391,-2 5 0,2 11 1,-1 1-314,5 3 0,-1 3 1,6 3-203,1 0 0,5-1 0,4-3 456,3-7 0,5-4 0,3-6 0,1 0 215,-2 0 1,1-9 0,-6-3 682,-3-3 1,-2-3 0,1-3-2,-5-1 1,-3-2 0,-3-3-249,-5 0 0,-2 2 0,-4-2-94,-4 1 0,-6-4 1,-3 3-354,-4 0 0,1-1 1,-9 5-1,-3-2-385,-3 1 0,-4-2 1,-8 1 340,27-3 1,0 0 0,-4 1 0,0-1 0,-1 0-1,-1 0 1,-1-1 0,0 0-67,-2-1 1,0 1 0,-1 0 0,0 1 0,-3-2-1,-1-1 213,0 1 1,0-1-1,1-1 1,-1 1-1,0-1 1,0 0-3,1 0 1,0 0 0,0 0 0,0 0 0,0 0 0,0 0-4,-1 0 1,0 0-1,3-2 1,0 0-1,1 0 1,0-1 0,3 1-1,0-1-7,3-2 0,1 1 0,3 1 0,0 0 0,-26-3 29,5 2 0,12-3 1,10 2-1,4 0-274,5 0-141,6 2 1,4-1 0,10 1-709,6 0 1,5 2-1,2 1-526,1 0 1,4 0 1604,-4 0 0,5 0 0,-3 0 0</inkml:trace>
  <inkml:trace contextRef="#ctx0" brushRef="#br0" timeOffset="24">21145 7703 8368,'-10'-27'0,"4"2"0,2 8 0,3 2 1294,6 8 0,-3 3 1,4 6-404,-1 5 0,2 5 0,-4 10 0,1 4 1801,1 6-2263,-4 5 1,4 7 0,-5 2-308,0 3 1,0 7-1,0 2-143,0 1 0,0 1 0,0-28 0,0 0 0,0 0 0,0 0 118,0 0 0,0 0 0,0 22 1,0-5-46,0-8 1,0-4 0,0-6-470,0-3 0,0-2 1,0-6-1,0-1-740,0-1 1,0-5-1,-2 0-915,-1-5 1,-3 0 348,-5-4 1723,1-1 0,-10 2 0,-3 1 0</inkml:trace>
  <inkml:trace contextRef="#ctx0" brushRef="#br0" timeOffset="25">20592 8001 8418,'-4'-16'0,"2"-1"2815,-1 3-1729,2 7 1,4 2 0,2 14-333,1 4 0,0 7 1,2 6-1,-1 1-464,1 2 0,1 2 1,-1 2-310,-1 3 0,-1-3 0,2 3-133,-1 1 0,-3-4 1,2 3-1,-2-3-621,-1-1 1,-2-4 0,0-2-734,3-3 0,-2-5 1,5-8 1505,1-3 0,2 2 0,1-3 0</inkml:trace>
  <inkml:trace contextRef="#ctx0" brushRef="#br0" timeOffset="26">21496 8012 8364,'5'-15'0,"-3"3"978,6-2 0,-5 7 0,3 4 596,-1 6 1,-2 7 0,-3 8-936,0 2 0,0 6 0,0 2-643,0 3 0,0 1 0,0 0 0,0 0-110,0 0 0,-3 3 1,-1 1 339,2-2 1,1-1 0,1-2-2,0-3 0,0-3 0,0-7-225,0-4 0,0-7 0,0-2 0</inkml:trace>
  <inkml:trace contextRef="#ctx0" brushRef="#br0" timeOffset="27">22135 7374 8225,'1'-21'0,"2"4"365,4 3 0,4 6 1,2 6-1,1 6 632,-1 6 1,3 6 0,-1 6-1,0 3-467,1 3 0,3 8 1,-2 3-288,3 2 1,-1 6 0,0 4-96,0 5 0,-8-27 1,-1 1-1,-2 2 0,-1 0 47,-1 0 1,1 0 0,-1 2 0,-1 0 0,1 1 0,-1-1-1,0 0 1,0-1 195,-2-1 0,1 0 0,0 25 1,-4 0 93,0-3 1,0 1-1,0-1-384,0-6 0,-8 1 0,-4-4 0,-3-2 3,-4 1 1,-1-10 0,-1 3-663,-1-6 0,1-8 0,0 3-841,0 0 1,4-9 0,3-2-4224,2-5 5622,6-8 0,1 3 0,5-5 0</inkml:trace>
  <inkml:trace contextRef="#ctx0" brushRef="#br0" timeOffset="28">23017 8299 8162,'11'-16'338,"3"-3"1,3 5 511,3 1 0,0 6 0,7 3 0,0 3-408,1 1 1,-5 0-1,2 1-472,-3 3 1,-1-2 0,-4 5 0,-4 1-2088,-4 2 2117,-5 5 0,-4 2 0,0 4 0</inkml:trace>
  <inkml:trace contextRef="#ctx0" brushRef="#br0" timeOffset="29">23049 8533 8257,'-6'0'1584,"-2"-4"1,6-3 11,3-3 1,13 3 0,12 1-1,7 0-372,6 0 0,4 3 0,3-3-716,4 1 1,2-2 0,0 3 0,-3 2-1477,-3 1 0,-8 2 1,-5 3 967,-3 3 0,-7 2 0,3 2 0</inkml:trace>
  <inkml:trace contextRef="#ctx0" brushRef="#br0" timeOffset="30">15157 9534 8317,'-17'-11'31,"-1"0"1,3 1 0,1 0 499,-1 3 1,-1-1-1,0 5 1,5 6 499,7 6 0,2 4 0,4 9-419,1 4 1,7 4 0,5 7 0,1 5-340,3 7 0,1 7 0,-9-28 1,0 1-1,-1 1 0,1 1-190,0 1 0,-1 1 0,1-1 0,0 1 0,-1 2 0,0 1-250,-1 0 1,-1 0-1,1-4 1,-2 0-1,2 27 1,-2-7-606,-3-6 1,-4-7-1,-5-5 66,-6-4 1,0-5 0,-6-8 705,2-3 0,-9-2 0,2-1 0</inkml:trace>
  <inkml:trace contextRef="#ctx0" brushRef="#br0" timeOffset="31">15146 9565 8452,'28'-44'0,"5"1"420,8 5 1,7 10-1,8 6 1,0 8 642,-4 6 0,0 3 1,-6 6-323,-1 3 0,-6 8 1,-6 9-1,-7 6-420,-9 4 0,-8 6 0,-7 2-230,-4 2 0,-14 0 1,-10 0-116,-7-2 0,-9-2 0,17-16 0,-1-1 0,-1-2 0,1 0-141,-1-1 0,0-1 0,0 0 0,-1-2 0,-21 7-599,1 1 0,0-6 0,4-2-393,1-2 1,9-6 1156,13-2 0,9-3 0,7-1 0</inkml:trace>
  <inkml:trace contextRef="#ctx0" brushRef="#br0" timeOffset="32">16114 9640 8405,'0'-27'651,"-1"2"1,-1 7 19,-2 4 1,-4 7 0,1 5 0,-3 5 378,0 8 1,-6 10-1,0 11-247,-1 6 1,-2 7-1,5 3 1,2 2-64,4 1 0,3 7 0,7-4-754,1 4 0,0-28 0,1 1 1,3 2-1,0-1 0,2 1 0,1-2-524,1-1 1,2-1 0,14 21-1,5-7-75,0-7 0,3-5 0,2-7-826,1-10 1,0-7 0,2-7-1517,-1 0 2955,0 0 0,-6-5 0,-2-1 0</inkml:trace>
  <inkml:trace contextRef="#ctx0" brushRef="#br0" timeOffset="33">16678 9917 8234,'-16'-22'472,"1"2"1279,4 2 1,5 10-494,2 12 0,8 4 0,3 12-950,2 3 1,2 5-1,1-1 1,2 1-508,4 1 1,2-1 0,0 3-1055,-3-3 1,4-2 0,-4-6 384,3-2 0,2-4 0,-2-7 0,-3-4 485,-2-6 0,-5-11 0,-3-9 927,-3-7 1,-3-1 0,-1-6-15,0 0 1,0-2 0,0 3 0,0 2 899,0 1 0,0 7 0,1 5-723,3 5 0,2 6 0,4 4-547,1 6 0,4 10 1,4 12-1,5 7 141,4 9 1,3 5 0,1 7-31,0 0 1,-4 3 0,-14-24 0,-1 0-141,1 1 0,-2-1 0,-1 3 1,-2 1-1,-1 2 0,-3 0-91,0 0 0,-1 0 1,-2 1-1,-2 0 1,-2-2-1,-3-1 1,-2 1-1,-1-1-320,-3 0 1,-1-1 0,-15 21 0,-6-8-120,-3-11 1,2-9 0,-5-11 0,0-7 193,1-4 0,3-11 1,7-6 23,3-9 1,2-7-1,3-3-519,2-3 1,8 3 0,6-2 0,3 2-4200,1 1 4899,10-5 0,-5 2 0,8-3 0,-1 2 0,1 1 0</inkml:trace>
  <inkml:trace contextRef="#ctx0" brushRef="#br0" timeOffset="34">17465 10161 8327,'-6'-27'397,"3"1"1,7 6 733,7 2 1,4 3 0,7 5 0,-1 2-236,0 1 0,5 1 0,1-1 0,2 4-611,-1 1 1,-3 2-1,2 0-646,-1 0 0,-2 0 1,-6 2-510,-4 1 0,-7 3 0,-4 6-501,-1 2 1,-4 3 0,-1 4 0,-5 1 465,-5 3 1,-4-1-1,-4 3 903,-1-1 0,-1-1 0,0-4 0,3-1-82,0-2 1,1 1 0,2-5 1470,2-1 0,5-5 342,3-1 0,3-5 0,9-2-812,5-6 1,9-7 0,7-2-859,2 2 1,-1-2-1,2 1-530,0 1 0,-2 1 1,2 3-1,-1 0 471,-2 2 0,-2 0 0,-2-4 0</inkml:trace>
  <inkml:trace contextRef="#ctx0" brushRef="#br0" timeOffset="35">17965 9587 8179,'-11'0'823,"1"-5"0,-1-2 429,1-3 0,5 3 1,6 0-659,8-1 0,7 2 0,6 0 0,3 0-85,3 0 1,3 4 0,2-3-357,3 1 0,-2-1 0,6-4 0,3 4-74,2 0 0,0-2 0,-5 2-279,-1-1 0,-5 3 0,0-3 1,-4 1-1036,-5 3 0,-8 0-642,-2 2 0,-5 2-701,-3 1 2578,-7 3 0,-10 5 0,-7-1 0</inkml:trace>
  <inkml:trace contextRef="#ctx0" brushRef="#br0" timeOffset="36">18167 9512 8264,'-6'-10'369,"2"-5"2016,4 1 855,0 5-1934,0 4 1,0 18-821,0 5 1,-4 5 0,0 1-1,1 3 221,-2 4 1,3 0-1,-5 9-286,-2 4 1,4-1 0,-3 7-269,0 1 1,-1 4 0,-1 2-46,3-1 1,-1-7 0,4-4-1,2-4 402,1-6 1,1-7-231,0-3 0,1-8 1,3-7 23,3-5 1,-1-4-1,1-1-368,1 0 1,-2-3 0,1-2-1188,1-1 0,0 3 0,1-3 0,-2 1 1251,1 3 0,2 0 0,0 2 0</inkml:trace>
  <inkml:trace contextRef="#ctx0" brushRef="#br0" timeOffset="37">18135 9980 8223,'-10'-16'0,"-1"-1"0,2 4 697,1-1 0,4 3 0,5 6 402,2 0 0,0 1 0,5 4-281,4 0 1,3 0-1,7 0 1,-1 0 17,0 0 1,5-1 0,2-1-340,3-2 1,1 1 0,0 1-403,0-1 1,0 1 0,-1-4-1,-3 1-186,-3 3 0,-3-3 0,-1 1 385,1 2 1,-6 1-295,-2 1 0,-6 0 0,-4 0 0</inkml:trace>
  <inkml:trace contextRef="#ctx0" brushRef="#br0" timeOffset="38">19199 9555 8310,'0'-32'230,"0"5"0,0 2 0,1 4 0,1 2 1,2 2 3130,-2 2-183,4 1-2730,-5 8 0,4 10 0,-5 12 0,0 7-65,0 9 0,0 5 0,0 7-175,0 2 0,4 3 1,-1 8-1,-1-26 1,0 0-78,0 2 0,1 0 0,-3 0 1,1 0-1,1 3 0,-1 0-92,0 2 0,-1 0 0,2-1 1,0 0-1,0 3 0,0 0 1,-1-2-1,0 0 97,0 0 1,-1-1 0,0-3 0,0-1-1,0 23 88,0-5 0,-1-4 0,-3-7 197,-3-4 0,1-6 0,-1-10 78,-1-2-1617,3-2 1,2-11 0,6-1-986,4-3 0,3-2 1,2-1 2102,2-2 0,-2-9 0,3 1 0</inkml:trace>
  <inkml:trace contextRef="#ctx0" brushRef="#br0" timeOffset="39">20156 9800 8399,'0'-37'-13,"5"7"1,2 1 3130,2 5-2083,2 10 0,-5 15 0,-4 10 0,-4 6-208,-5 7 0,-3 8 0,0 7-330,-1 2 0,4 6 0,1-1-153,1-1 0,-2 2 0,4 0-214,0 2 0,2-1 1,1 3-1,0-3-711,0 0 1,1-6-1,3-4-320,3-1 0,-1-8 0,1-7 1,1-7-1434,2-3 1,0-6 2333,1-3 0,0-11 0,-1-4 0</inkml:trace>
  <inkml:trace contextRef="#ctx0" brushRef="#br0" timeOffset="40">19986 9810 8326,'6'-27'141,"3"-3"0,1 6 290,6 0 0,7 6 0,9 4 0,1 2-42,2 2 0,7-1 1,4 0-1,0 1 353,1-1 0,2 0 0,5 1-314,3-1 1,-3 4 0,4 0-278,0-1 1,-3-2 0,-24 5-1,0 0-74,1-1 1,1 1 0,-3 0-1,0 0 1,2 1 0,0 0-1,0 1 1,0 0-11,1 1 0,0-1 1,0 1-1,1 1 1,2 1-1,0 0-155,0 0 1,0 0 0,2 0 0,-1 0 0,-3 0-1,0 0-160,1 0 1,0 0-1,1 0 1,-1 0-1,2 0 1,-1 0-1,0 0 1,-1 0 74,-1 0 0,0 0 1,-2 0-1,-1 0 1,0 0-1,0 0 153,29 0 1,-5 0 0,-2 0 262,-6 0 0,-6 0 1,-4 0-1,-6 0 2081,-4 0-1305,-7 0 1,-9 2-930,-8 5 1,-6 2 0,-6 8-257,-4 2 0,-3 3 0,-5 2 1,-1 6-80,1 4 1,0 2 0,0 5-319,-1 3 1,4 7-1,2 1 96,1 3 1,9-25 0,2 1-1,1 25 1,3-1-191,3-4 0,4-5 0,7-7 578,4-4 0,-1-5 0,0-3 157,2-1 0,-3-2 0,-2-7 0,-3-3 765,-4-2 1,-3-1-53,-4 0 0,-4-2 0,-3-2 44,-3-3 0,-6 0 1,-6 0-653,-5-2 0,0 1 0,-3-1 1,-2 2-422,-2-2 1,-7 0 0,-1 1 85,-3 0 1,-5 1-1,-1-3-103,-5 2 0,-4-1 0,27-1 1,-1 1-1,-2-1 0,1-1-18,-2 1 0,0-2 1,-1 0-1,-2-1 0,0 0 1,0-1 339,-2 0 1,0 0 0,1 2 0,1-1 0,-2-2 0,0 1 0,4-1 0,0-1 0,2 0 0,0-2 0,3 1 0,0-1 0,1 2 0,1 0 205,-28-5 0,5-1 0,12 3-130,3-1 1,3 3 0,5 3-206,3 1 0,6 2-1394,8 0 0,4 2-308,2 1 0,16 9 1764,1-3 0,2-3 0</inkml:trace>
  <inkml:trace contextRef="#ctx0" brushRef="#br0" timeOffset="41">21124 9672 8225,'0'-27'671,"1"5"0,3 9 0,3 5 78,2 5 1,-2 3 0,-1 3-342,-1 4 0,-1 7 1,-4 4-1,0 3 182,0 4 1,0-1-1,0 5 1,-2 3-235,-1 3 1,-2 5 0,-4-1-73,-2 2 0,3 5 0,-6 3-54,2 3 1,-2-1 0,-2 4-110,0-4 0,3-4 0,0-4 0,3-1-499,3 1 0,1-10 1,-2-5-299,1-4 0,5-4 1,-3-2-3884,0-4 656,4-2 3903,-9-6 0,5-6 0,-6-6 0</inkml:trace>
  <inkml:trace contextRef="#ctx0" brushRef="#br0" timeOffset="42">20805 9917 8225,'-6'-22'0,"1"5"0,5 0 0,0 2 0,2 4 0,1 5 1459,4 1 0,-2 3 0,-2 6-399,-1 3 0,1 3 0,1 4 0,-2 4-437,-1 2 0,-1 3 0,0 0-451,0 2 1,0 4 0,0-3 0,0 1-268,0 2 1,0-3 0,0 0-374,0 0 0,0-3 0,0 2 0,0-3-1418,0-1 1,0-4-1,1-3-14,3-2 1900,2-1 0,5-1 0,-1 1 0</inkml:trace>
  <inkml:trace contextRef="#ctx0" brushRef="#br0" timeOffset="43">21518 9917 8278,'10'-17'228,"1"2"0,0 5 255,-1 3 0,1 2 0,-2 7 270,-2 1 1,-2 7-1,-5 5 1,0 1 393,0 3 1,0 5 0,-1 1-542,-3-2 1,0 4 0,-5-1-758,2 1 0,0-2 0,-3 2 0,-1-1-615,0-3 0,-3 5 1,0-1 765,1 0 0,-4-1 0,1-5 0</inkml:trace>
  <inkml:trace contextRef="#ctx0" brushRef="#br0" timeOffset="44">22688 9480 8233,'-6'-32'85,"1"6"0,5 5 1,1 7-1,2 7 712,0 7 0,2 6 0,-3 8 1,2 4-169,-2 2 1,3 6 0,0 3 0,1 6-115,2 4 0,2 6 0,3 2-329,2 1 0,-1 3 0,-5 6 0,-4-27 0,-1 1-21,-1 2 1,1 1 0,-3-2 0,0 1-1,1 0 1,0 0 8,-2-2 1,1-1-1,-2 31 1,-4-7-126,-6-2 1,-4-7 0,-8-4 0,-1-6-185,-5-6 0,-2-5 1,0-1-161,-1-4 0,1-7 0,3-6-1551,3-1 0,7 2 1846,4-4 0,-3 6 0,1-3 0</inkml:trace>
  <inkml:trace contextRef="#ctx0" brushRef="#br0" timeOffset="45">23241 10066 8216,'15'-37'471,"3"10"1,7 3 572,3 11 0,6 7 0,2 6 0,-3 0-713,-4 0 0,-3 0 0,-4 0-24,-1 0 1,1 0-1,1 1-770,-2 3 0,-2 5 0,-9 7 0,-3 0-45,-4 3 1,-3 1-1,-5 3-845,-5 2 0,-9-3 1,-7 3 893,-1-3 1,-5 3 0,-4-1 0,1-3 462,-2-2 1,8-7 0,-2 0 1506,4-4 0,3-2-115,6 1 1,10-4-196,12-6 0,11-3 0,13-5-345,3 1 1,6 0 0,2 2 0,2 2-1213,2 1 1,-5 2-1,-3 3 356,-2 0 0,-6 4 0,-1 2 0</inkml:trace>
  <inkml:trace contextRef="#ctx0" brushRef="#br0" timeOffset="46">23996 8044 8568,'-5'-11'72,"-1"1"1,-3-1 0,2 0 0,3 1 776,3-1 1,1 4-271,0 0 1,0 6-248,0 1 0,1 4 1,2 7-1,1 0 96,2-1 0,-3 6 0,0 1-208,-2 4 0,3 1 1,-1 2-166,0 0 1,-2 5 0,-1-3 0,0 0-720,0 0 1,0 3 0,0 1 275,0 4 1,-1-4 0,-2 1 0,0-4-752,1-4 0,-3 0 1,1-3 1138,2-2 0,-4-3 0,0-4 0</inkml:trace>
  <inkml:trace contextRef="#ctx0" brushRef="#br0" timeOffset="47">23985 7938 8461,'0'-17'123,"5"-2"1,3 5 290,5 1 1,9 1 0,6 1-1,4 2 95,3 2 0,4-3 1,6 3-1,1-1-226,-1 1 0,-1-1 1,-1 3-144,-1-1 0,-2 4 0,-3-3-172,-5 0 0,-7 4 0,-1-3-86,-1 3 1,-5 1-1,-2 1-222,0 3 0,-3-2 1,-5 5 223,-1 2 0,-5-3 0,3 1 0,-1 2 170,-1 4 1,1 0 0,-4 5 15,0 1 1,0 1 0,0 1 5,0 1 0,0 4 0,0 2-143,0 3 0,0 1 0,0-1 1,0 1-229,0 0 0,3 4 1,1-2 149,-2-3 1,3 0 0,-2-7 0,0 1 8,-2 1 0,2-7 0,1 1 180,-2-3 1,-6-3 130,-7-3 1,-1-4-1,-6-1-18,0-2 0,-4 0 0,-3-4 0,-3 0-70,-3 0 1,-2 0-1,-1 0-115,-1 0 1,-7 0 0,2 0 0,-3 0-42,2 0 1,6 0-1,-1 0-200,3 0 1,9 0-339,3 0 1,8 1 606,3 3 0,13 2 0,9 4 0</inkml:trace>
  <inkml:trace contextRef="#ctx0" brushRef="#br0" timeOffset="48">24060 9938 8491,'-16'-21'525,"6"4"0,-1 3 1029,6 2 0,1 7 1,0 6-796,2 9 1,-3 6-1,2 8 1,0 2-365,2 1 1,1 2 0,0 3-319,0 0 1,4 3 0,0 0 0,1 0-415,0-2 0,3-2 0,-2-2-749,0 0 1,3-7 0,-3-1-1769,0-5 2854,4-5 0,-5-5 0,6-1 0</inkml:trace>
  <inkml:trace contextRef="#ctx0" brushRef="#br0" timeOffset="49">24007 9800 8494,'4'-22'172,"3"5"0,9 0 259,5 2 1,10 2 0,9 4-1,5 2 842,5-1 1,5 3-1,2 0-701,-2 1 1,0 3 0,-3-2 0,-3 6-209,-3 4 0,-7 2 0,-4 2-81,-6-1 1,-3 2 0,-4 1-31,-1 1 0,-5 2 0,-3-3 0,-3 1-804,-3-1 1,-5 4 0,3-1-546,0 1 0,-4 2 1,2-4 819,-1 1 1,-1 1 0,1 2 295,2-1 0,-1-4 0,-4 4-54,-2 0 0,-2-1 1,-3 1-1,-1 0 61,-3-2 1,2 3-1,-6-4 51,1 2 1,-1-3-1,-5 3 1,3-2 33,0-2 1,0-1-1,-3-2-23,0 1 0,3 0 0,0-2-87,-1-2 0,-1 3 1,-1-4-431,0 0 0,-1 0 0,1-4 0,0 1-388,-1 0 1,2 2 0,3-2-1379,2-1 2194,4 0 0,0 2 0,0 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3.774"/>
    </inkml:context>
    <inkml:brush xml:id="br0">
      <inkml:brushProperty name="height" value="0.053" units="cm"/>
      <inkml:brushProperty name="color" value="#FF0000"/>
    </inkml:brush>
    <inkml:brush xml:id="br1">
      <inkml:brushProperty name="width" value="0.05292" units="cm"/>
      <inkml:brushProperty name="height" value="0.05292" units="cm"/>
      <inkml:brushProperty name="color" value="#3165BB"/>
    </inkml:brush>
    <inkml:brush xml:id="br2">
      <inkml:brushProperty name="width" value="0.05292" units="cm"/>
      <inkml:brushProperty name="height" value="0.05292" units="cm"/>
      <inkml:brushProperty name="color" value="#57D200"/>
    </inkml:brush>
  </inkml:definitions>
  <inkml:trace contextRef="#ctx0" brushRef="#br0">15551 11917 8287,'-5'-11'18,"4"4"1,-4 0 582,0-1 0,4-2 649,-3 0 0,0 3-927,0 0 0,1 5 0,3 2 0,0 6 0,-2 4 36,-1 0 0,2 2 0,-3 2 0,2 5-3,-2 5 1,3 0 0,-2 4 0,1 0-53,2-1 0,-1 5 1,-1-1-135,-2 3 0,1 2 1,3-4-1,0 1 5,0 2 0,0-5 1,1 1-271,2-4 1,-1-2 0,2-4 0,0-1-1052,-1-2 0,6-3-550,-2-4 1,2-5-1468,2-3 3163,-5-2 0,3-5 0,-3-2 0</inkml:trace>
  <inkml:trace contextRef="#ctx0" brushRef="#br0" timeOffset="1">15476 11853 8167,'11'-27'81,"-1"-3"0,2 7 272,2 3 1,-1-1 0,5 7 0,1 2 119,1 4 0,1 0 0,1 4 0,-1 2 107,0 1 0,0 6 0,1 2 0,-1 2-199,0 2 0,-3 1 0,-1 1 1,-2 2-113,-2 1 1,-2-1 0,-4 1-99,-4 0 0,-2-2 1,-2-2-1,-2 1-71,-4 1 1,-8 1-1,-2-2-208,-3 1 1,-5 1 0,-1-5-1,-1 1-590,-3-1 1,4-2 0,0-1-1,0 1 1,4 0 0,-2 0-1,4 0 698,2 0 0,5 1 0,-2 2 0</inkml:trace>
  <inkml:trace contextRef="#ctx0" brushRef="#br0" timeOffset="2">16114 12002 8218,'0'-21'226,"0"1"0,0 1 0,0 1 0,0 0 527,0 2 1,-3 0 0,-2 7-1,0 1 1,-1 2 33,1 1 1,-3 3 0,-2 5-445,-1 4 1,-1 9 0,-1 5 0,-2 6 109,-2 4 1,3 5 0,-2 5 0,-1 4-83,1 4 1,4-1-1,0-2-239,4-3 0,5-4 0,1-1 0,6-1-426,6-3 0,6-10 0,5-6-287,0-5 0,5-6 0,2-1 0,3-3-783,1-4 0,1-4 1,1-5-1325,2-1 2688,-1-4 0,-3-2 0,0-4 0</inkml:trace>
  <inkml:trace contextRef="#ctx0" brushRef="#br0" timeOffset="3">16433 11970 8323,'0'-16'0,"0"-3"0,0 4 0,0 2 0,0 5 0,0 1 0,0-1 0,0 4 0,0 4 0,0 6 0,0 8 0,0 5 728,0 5 1,0 0 0,0 4 0,0 0 800,0-1 0,2 3 0,1-6-1919,4-4 1,3 1 0,0-4-46,1-1 1,0-5-1,-1-8 1,1-3 379,0-3 0,2-8 1,-2-8 570,-1-4 0,-2-1 0,2-4 1,-2-2 429,-1-1 0,-1 2 0,2 3-424,-1 4 1,0 8 0,4 1-320,0 5 1,0 4 0,4 10 0,2 9 4,3 8 0,2 11 0,-1 7 44,0 4 1,0 3 0,0 6 0,-4 3-177,-9-27 1,-2 0 0,-1 3 0,-2 1 0,-1-1 0,-1 1-246,1-1 1,-3 0 0,-4 0 0,-3-2-1,0-1 1,-3-1 0,-15 24-302,-7-5 1,0-15 39</inkml:trace>
  <inkml:trace contextRef="#ctx0" brushRef="#br0" timeOffset="4">16415 12747 19477,'-8'-11'-77,"-8"-22"-133,6-1 0,3-2-556,4 2 0,6 1 0,6 2-1737,4 3 2503,8 2 0,6 5 0,5-1 0</inkml:trace>
  <inkml:trace contextRef="#ctx0" brushRef="#br0" timeOffset="5">17018 12055 8215,'-5'0'3132,"0"-5"-2671,5 4 0,5-5 1,2 4 57,2-2 1,6 0 0,3 1 0,2-1 123,2-2 0,0 2 1,2-2-705,0 2 1,5-1-1,-3 2 1,1 0-569,3 1 0,-4 0 0,-3 2-166,-4 0 1,-4 0-1,-4 0 1,-1 2-109,-3 1 0,-5 3 0,-9 5 0,-7 0 310,-5 4 1,-6 1-1,-1 4 593,-1-2 0,-2 2 0,-1-2 60,1 2 1,-1 0 0,2-1 0,2-2 232,5-2 1,1-1 781,6-3 1,6-2 0,9-2 279,8-3 1,7-4 0,5-3-666,0 0 0,2-5 1,0 2-1,2-1-282,-1 0 1,2-1 0,-1-1-704,-2 2 1,0-1-1,-3 3 1,-1 0-1967,-2 0 2261,1-3 0,3 7 0,1-4 0</inkml:trace>
  <inkml:trace contextRef="#ctx0" brushRef="#br0" timeOffset="6">17625 11821 8205,'0'-15'0,"0"3"0,0-3 0,0-1 0,0 0 0,0-1 299,0 3 0,0 2 0,0 1 0,0 1 1151,0-1 0,1 4-724,2 0 1,2 6 0,2 1-212,-3 6 1,-2 7 0,1 2 0,0 3 114,-1 4 0,0 1 1,-2 5-284,0 2 0,0 0 0,-2 2-92,-1 0 0,2 0 0,-4 0 0,1 0-423,1 0 1,-2-3 0,3 1 0,-2 0-367,2-4 0,1-4 1,1-3-1334,0-1 0,0-5 236,0 1 0,0-8 1631,0-6 0,-5-10 0,-1-6 0</inkml:trace>
  <inkml:trace contextRef="#ctx0" brushRef="#br0" timeOffset="7">17263 11789 8229,'-3'-18'1039,"-1"2"-521,2 1 1,2 0 0,3 5 0,5-1 179,5 0 0,5 1 1,7 0-1,3 2 164,3 1 0,6 0 0,2-4-464,2 1 1,2 0-1,-1 2 1,1 1-374,-1-1 0,-4 2 0,-4 0-240,-4 1 1,-2 1 0,-5 4-349,-3 0 1,-2 0-1,0 0 1,-1 2-2872,-2 1 3434,0 3 0,0 9 0,1 2 0</inkml:trace>
  <inkml:trace contextRef="#ctx0" brushRef="#br0" timeOffset="8">18114 11598 8252,'-6'-11'0,"1"-3"0,5 0 915,0 1 0,9 6 0,2 3 1,4 3 215,0 1 0,5 2 1,1 5-1,7 7-354,2 5 0,-1 7 0,-1 4 0,0 4-250,0 5 1,1 3 0,-4 0-291,-1 1 0,-7 3 1,-4 0-1,-4 0-179,-6 1 0,-6-4 0,-6 0-85,-4-7 0,-4-3 0,-7-2-112,-1-3 0,0-3 0,4-7 1,0-4-965,-1-2 1,6-1 0,2-2-2895,2-2 3997,6-2 0,1 0 0,5 0 0</inkml:trace>
  <inkml:trace contextRef="#ctx0" brushRef="#br0" timeOffset="9">18752 12023 8312,'5'-6'-12,"1"-3"0,4 3 647,1 0 1,3-2 0,2 3 0,0 0 827,3 1 1,5 0 0,2 4-1,1 0-586,2 0 1,1 0 0,0 0-644,-2 0 0,-3 4 0,1-1-441,-4 0 1,1 1 0,-9 0 0,-1-1-716,-1 2 0,-2 0 0,0 3-613,-3-1 1,-2 0-1,-7 4 1,-1 1 263,-4 2 0,-4-1 1,-3 5 1270,-4 1 0,-2-3 0,-2 2 0,-1 0 303,2-2 0,-2-2 0,9-5 889,1-2 1,1-1 3481,2 1 0,6-3-2442,8-4 1,6 0 0,12-1-1283,-1-2 1,1-2 0,2-3-951,1 1 0,3 1 0,-3-3 0,-1 4-529,-2 0 1,-1 1-1,1 4-5722,-1 0 6251,-4 0 0,3 0 0,-4 0 0</inkml:trace>
  <inkml:trace contextRef="#ctx0" brushRef="#br0" timeOffset="10">9945 1926 8093,'-5'-26'-43,"4"3"1,-2 0-1,2 4 1,-1 6-111,-1 5 1,0 3-1,-4 6 151,-1 3 0,-1 1 0,-2 6 91,0 0 1,1-1 0,-1 0 0,2-2 74,2-1 1,-2-3 0,5 2 62,-2-2 0,3 5 1,-1-3-103,-1-1 1,2 5 0,-2-2-1,-1 4-79,0 2 0,-1 5 1,-3-2-4,3-1 0,-4 8 0,2-2-129,-4 4 1,-2 3 0,2 3 0,-3 0-38,0-1 1,-1 5 0,-1-1 121,4 0 1,2-2-1,3-1 62,2 0 1,-1-2 0,4 0 69,2-2 0,2-3 0,2 2-42,2-1 1,3 3 0,-3-3-1,1 1 21,0 2 0,-2 2 1,-3 2-106,0 3 1,0-3 0,0 4 2,0-1 0,0 2 1,0 5-38,0-1 1,0 0-1,2-2 1,0-2 27,2-2 1,4 1-1,-1-2-2,2 4 1,2-2-1,0-2-16,-1-1 0,3 1 1,-1 0 9,-2 0 1,-6 1 0,2 1 38,-1 1 0,-2 1 0,-3 3 1,0 1 56,0 0 0,0-1 0,0 2-113,0 2 1,0-2-1,0 2-30,0-2 1,0-4 0,0 1-31,0 3 0,0 1 0,0-3 0,-1 2 105,-2 2 1,2-1 0,-3 4 37,3-2 1,0-1-1,-2-3 13,0-1 0,-4 5 0,2 2 0,0 1 188,0-1 1,-2-4 0,4 2-129,0 1 0,2-1 1,1 3-157,0-4 1,5 1 0,2-1 1,3-1 1,0 2-1,2-1 1,2-1 23,4-1 0,-2-1 1,2 0-73,1 4 0,-4 0 0,0 4 78,-4-2 1,0-3-1,-1 5 5,-3 4 0,-3-6 1,-4 6-1,0-1-27,0 2 0,0 2 0,0-3-103,0 2 1,0-4 0,2-3 107,1 1 0,3 1 1,3 1-1,-1 0 1,5-5 0,-3 0-34,2-1 1,1-1 0,0 5-1,1 1-60,-1-1 0,-1-3 1,-1 4-36,-1 3 1,0 4-1,-3-2 369,-4-2 0,-1 4 1,-1 2-1,0-30 1,0 1-192,1 2 1,0 0-1,0-2 1,-1 1-1,-1 0 1,0 0-77,0-2 0,0-1 0,0 1 0,0 0 0,1 28-68,1-27 1,0-1 0,3 24 0,3 4 47,-1-3 0,-3-5 1,1 7 70,0 0 1,0 0-1,-4-28 1,1 1-1,6 28 52,1-1 1,-4-26 0,-1 0-1,1-1 1,-1-1 14,-1 1 0,1 0 0,-1 0 0,0-1 1,1 2-1,0 0-56,0 0 1,-1 0-1,0 2 1,0-1-1,1 1 1,-1 0-1,0-1 1,-1 0-19,0 0 0,1-1 0,-3 0 0,1 0 0,1 0 0,0 1-27,1 1 1,-1-1 0,-1-2 0,-1 0 0,2 0 0,1 0-42,2 29 1,-4-30 0,0 1-1,2-1 1,1 0 0,0 1-1,-1 0 7,0-1 1,0 0 0,6 28 0,-5-5 152,2 0 1,-2 2-1,2 0-37,-2 2 1,-2-27 0,0 0 0,-2 28-3,0 1 0,0-28 0,0 0 1,0 2-1,0 0-67,0 1 1,0 0 0,-2-1 0,0 1 0,0-2 0,0 1 0,-1 0 0,0 0-45,-1 1 1,-1 0 0,2 1 0,1-1 0,-1-1 0,0-2-141,-2 28 0,1 0 0,4-1 115,0 1 0,0 1 0,-1-1 177,-2-6 0,1 1 1,-1-2-1,2 5-51,1 2 1,0-3-1,0 2 50,0-1 0,0-1 1,0 4-110,0-29 0,0 0 0,-5 28 0,2-29 0,0 0-17,0 1 0,0 0 0,-2 0 0,1 0 0,0 1 0,1 0 0,-2 0 0,1 0 7,1 0 0,-1 0 0,-4 27 0,3-1-8,-1 0 0,3-3 1,-3 5 16,1-3 1,2-3 0,1-5-1,0 2 22,-1 1 1,-1 0-1,3-1 49,-3-1 0,2-4 1,-4 3 15,1 2 0,-2 1 1,2 2-1,0-1-53,-4 0 0,0 0 0,-2 0 10,1 1 0,2-2 1,1-2-84,-1 0 1,0-4-1,0 3 28,0-2 0,3-2 0,-3-5 1,4-2-8,-1-2 1,4 1 0,-4-3 64,0 2 0,4-1 1,-2-3 5,1 0 1,-1 0 0,-1 0 56,2 0 0,-3 0 0,2 1 0,-1 1-107,-1 2 1,3 0 0,-4-1-162,1 0 1,-2 2 0,3-2 178,-2 4 1,3-3 0,-1-3-160,-1-4 0,4-1 0,-3 1 124,3 0 1,1-6 0,0 2 0,0-3 154,0 0 0,0-3 0,0 0 52,0-1 0,0 5 1,0-5 74,0 2 1,0 2 0,1 2 0,2 1 80,0-2 1,4 0 0,-3-1-86,-2 3 0,3 2 0,-2 5-439,0 0 0,1 0 1,0 1-1,-2 1-407,0 2 1,1 1-1,1-3-308,-2 1 1,4 1 0,1-4-746,2 0 1645,7 0 0,0-5 0,6-1 0</inkml:trace>
  <inkml:trace contextRef="#ctx0" brushRef="#br0" timeOffset="11">9828 2096 8227,'-26'-9'-136,"4"-2"0,-2-8 0,5 1 0,5-1 299,2-1 0,5 4 0,1 2 1,1 2-85,3 1 1,1 0 0,2 2 0,1 1-91,2 1 0,4 3 1,-1-2-83,3 1 0,4 2 0,0 3 89,-1 0 1,4 0 0,0 0-1,4 0-53,0 0 1,4 0 0,1 0 46,1 0 0,2 0 1,7 0-1,3 0 31,2 0 0,6 0 0,3 0 20,2 0 0,6 0 1,1 0-138,0 0 0,-28 0 1,1 1-1,27 1 100,0 2 1,-27-2 0,1 1 0,-2-2 0,-1 0 0,1 1 0,0 0-3,0-1 0,1 0 0,27 4 0,-29-3 1,1 0-5,1 2 0,1-2 0,-1 0 0,0 0 1,2 1-1,0 0 0,1 0 0,-1 0 1,1 0 0,1 0 0,-1-2 0,1 1 1,0 1-1,1 0 0,1 0 1,0-1-1,-1 0 1,-1 1 0,-1-2-1,0 0 1,-1 1 1,0 0 0,2 0-1,0-1 1,-1-1 0,-1 0 0,-1 0-1,0 0 3,27 0 0,-2 1 0,-3 2-10,-3 0 0,-4 2 0,-1-3 0,-5 3 92,-4 1 1,-4 1 0,-5 4 25,0-1 1,-2 4-1,1 1 1,-3-1-147,-2 1 1,-2-2 0,-1 4-78,-2-2 0,1 3 1,-4-3 38,1 2 0,-3-1 1,3 3 58,-1-1 1,-3-1-1,2 3 1,-1 0 154,1 2 0,-2 3 1,2-1-79,-2 0 1,-1 6-1,-1-2 1,0 3 69,-3 1 0,-1 4 0,-4 0-89,2 2 1,-1 2 0,-3 5 0,0 1-28,0-1 1,0 0 0,0 0 7,0 1 0,4 7 0,-1-2-56,0 0 0,2-4 0,-1 3 0,1 2-4,0 4 0,2-6 0,-4 4 18,0-2 1,3 0-1,0 2 1,1 0 7,0 0 1,-5 1 0,3-4-1,-2 3 38,1 3 1,-2-27 0,-1 0 0,1 27-107,1-1 0,-2-2 0,3 0 89,-3 3 0,-1 1 0,0 2-9,0-3 1,0 1 0,0 0 0,-1 1 3,-1-28 0,0 0 1,0-1-1,0 1 0,-2-1 1,1 0 21,-1 27 0,2 1 0,-1 0 0,0 1 31,1-28 0,1 0 0,0 28 0,2 1-45,1-29 0,0-1 0,-1 31 0,1-31 0,1 1-20,-1 0 1,1 0 0,-3 1 0,1 1-1,1-3 1,-1 0-5,0 1 1,-1 1 0,1 0 0,-2 0 0,1-1 0,0 0 0,0 0-1,0 0-12,0 29 1,0-3 0,2 2 37,1-1 0,-2 2 1,3-3-1,-2-2 77,2 0 1,-3 1 0,3 2-65,-3 2 1,-1-1 0,0-29-1,0 1 1,-1 29-13,-1-29 1,0 0 0,1 1 0,0 0 0,-3 1 0,1 0-23,-2 1 0,1-1 0,2 1 1,0 0-1,-1-2 0,1 0 0,0-1 1,0 1-28,0 0 0,1 0 0,-1 1 0,0 0 1,2 0-1,0-1-14,0 0 0,0-1 1,2-1-1,0 0 0,0 1 1,0 0 28,1-1 1,0 0 0,4 26 0,4 2 0,0-2 7,-1 1 0,-5-26 0,0 0 0,3 28 0,-2 0 52,-1-2 1,2 1 0,-4-1-18,0 3 0,-3-29 0,1 1 0,-1 2 0,0 0-12,0-1 1,0 0 0,0-1 0,0 0-1,0-1 1,1-1-18,1 0 0,0 1 0,0 0 0,2 0 0,0 2 0,2-1 0,0-1 0,0 0-41,1-2 0,0 1 1,-1 0-1,1 0 1,2-1-1,0 0 13,0 1 1,1-1 0,10 26-1,0-1 1,-1-3-12,-1 0 0,-5 4 0,0 2 80,-5-1 1,0-2-1,-4-1 51,-2 0 1,-1 5-1,-1 3-67,0-30 0,0 0 0,0 1 0,-1-1 0,0 0 0,-1-1 0,-2 0 0,0 1-4,0-1 1,-1 1 0,0 2 0,-1 0-1,1 1 1,0 0-41,-1-1 1,1 0 0,1-1 0,1 1 0,0-1 0,0 0 0,1 0-1,-1 1-26,2 1 0,0-1 0,-1-2 0,-1 0 0,1 1 0,1-1-17,-1 1 1,1-1 0,0 28 0,1 2 44,0-31 0,0 1 0,0 23 0,0 1 0,0-1 14,0 2 0,0 2 1,0-3 156,0 2 1,0 1 0,0-1 0,0 2-82,0 0 0,1-26 0,-1 0 1,1-1-1,1 0-66,-1 1 1,1-1 0,0-1-1,0-1 1,-2 31 0,0-30 0,1 0-1,1 3 0,0-1 0,-2-3 0,1 1 0,1 0 0,-1 1-21,0 27 0,1-2 0,0-3 0,2 2-69,-2 0 0,-1-3 1,-1-3 59,0 1 0,1 1 0,2 1 23,0 0 0,1 1 1,-4-1-1,1 0-9,2 0 1,-1 6-1,1-1-6,-2-3 1,-1-2 0,0 4 0,0 2-78,0 0 1,0-1 0,0-4 22,0 3 0,0-2 0,0 5 21,0-3 0,0 4 0,-1-5 0,-1 0 9,-2-2 1,1 2 0,3-2 17,0-2 1,0-2 0,0 0 19,0-4 1,3 0 0,1-2 0,-1-4 21,2-2 1,-3-4 0,4-4-1,-1-2 28,-3 1 0,3-1 0,-1-1 17,-2-1 1,3 3-1,-2 0-62,0 2 0,1-1 0,0 0-21,-2-2 1,0-3-1,-2 2 1,0 0-100,0 1 1,-4-4 0,-1 4 128,-1-2 0,0 2 1,-2-3-1,2 0-64,2 1 1,-5-4 0,3 4 12,0 0 0,-3-7 0,3 1 56,0-3 0,-2-2 0,4-2 0,1 1 85,-2-1 0,3-1 0,-5-1 50,-2-1 0,0-1 0,-2 0-158,1 3 0,-6 1 0,-1-2 0,-2-1-58,1 1 0,-6-4 0,3-1-32,-1-1 0,-6-1 0,0-1 21,-3 0 0,-1 1 0,-1-4 1,-2 0 73,-4 0 0,-3 0 0,-1 0-2,-3 0 0,1 0 1,-6 0 28,-3 0 1,-1 1-1,25 0 1,-1 0-1,-1 1 1,0 1 14,-1 0 1,0 0 0,-2-1 0,1-1 0,1 3 0,-1 0-39,-2 0 0,1 0 0,0 1 1,-1-1-1,0 1 0,-1 0 60,-1-2 0,0 1 0,1 1 1,1-1-1,0-1 0,1 0 1,-1 0-1,0 0 39,-1-1 0,1 0 1,-1-1-1,0-1 1,2 0-1,-1 0-31,2 0 1,1 0 0,0 0 0,1-1-1,0-1 1,0 0 0,1-1 0,0-1 23,0 0 1,1-1 0,-28-6 0,6 1 15,3 3 0,-3-1 0,3 5 0,1-1-255,2-1 1,2 4 0,1-2-402,1 1 0,-4 2 0,1 2 176,4 1 0,-1-2 1,7 2 369,0-6 0,5 6 0,0-6 0,1-3 0,0-4 0</inkml:trace>
  <inkml:trace contextRef="#ctx0" brushRef="#br0" timeOffset="12">10658 1160 8503,'-6'-17'-1115,"0"-2"1136,2 5 0,3-1 0,-2 2 0,3-1 0,2 1 0,2 1 357,-2 1 0,0 0 1,1 1-1,1-1 120,2 1 0,-3 2 0,0 1 0,0 0 462,0 1-968,-2 2 0,4 8 0,-6 5 1,-1 4 32,-2 4 1,-4 5-1,1 2 1,-3 6-75,0 4 1,-2 1 8,-2 4 1,2-2-1,-2 2 1,2-2 65,1 0 0,0-3 0,1 3 1,-1-4 85,1-6 1,4-5-1,2-4-50,3-4 0,3-3-1,5-4 1,2-7 0,8-8 0,2-4-111,1-2 1,3-5-1,0 1-2,2-2 0,0 0 1,-2 1-102,1 1 1,-5 2-1,3-2 1,-4 4-354,-1 2 0,2 3 0,-6 0 0,-2 3-1957,-3 2 2462,-6 0 0,8 4 0,-4 0 0</inkml:trace>
  <inkml:trace contextRef="#ctx0" brushRef="#br0" timeOffset="13">10988 1266 8463,'0'-10'99,"0"-2"1,0-1 255,0-1 1,0 3-1,0 4 459,0-1 1,-4 4-809,0 4 1,-3 5 0,3 7-40,-2 2 0,3 3 1,-1 7-76,-1 1 1,0 3 0,-2-2 0,2 1-57,1 3 0,2-4 1,-1 0 3,2 0 1,1-7 0,0 1 14,0-3 1,0-3 0,1-5 197,2-2 0,7-10 1,4-9-1,-1-5 110,-1-5 0,-1 0 0,-1-6 2,1 2 0,-1-2 1,0 3 44,-3 1 1,2 7 0,-3 3 0,1 2-148,1 1 1,-5 5-1,3 4-141,-1 4 1,-1 5 0,-1 7-367,0 4 0,1 3 0,-4 3 0,1 2-944,3 1 1388,-3-3 0,4 7 0,-5-4 0</inkml:trace>
  <inkml:trace contextRef="#ctx0" brushRef="#br0" timeOffset="14">11211 926 8332,'-7'-5'0,"1"-2"401,1-3 0,2 3 178,3 0 1,4 5-340,3-2 1,3 8-1,1 3-90,-1 2 0,1 2 1,-1 1-1,1 1-100,0 1 0,-4 4 0,-1-3 0,-2 2 108,-1 2 0,2 1 0,-2 1-123,-1 0 1,0 2-1,-2 2-96,0 3 1,0 3-1,0 1 1,0 1 48,0 2 1,-2-2-1,0 3-14,-1-3 0,-2 2 0,2 0-149,0-5 1,-1-2 0,3-8 0,-1-1 268,-2-2 0,0-7-361,0 0-34,3-6 1,-5-4-1,4-7-139,-2-3 1,-1 1 439,2 2 0,2-3 0,-4 4 0</inkml:trace>
  <inkml:trace contextRef="#ctx0" brushRef="#br0" timeOffset="15">11328 1511 8275,'-7'-5'262,"1"-2"1,1-2 0,4-3 81,3-2 1,2 2-1,5-4 1,4 1-1,2-2-27,0 1 0,4-3 0,-1 4 0,2-1-139,1 1 1,-3 1 0,-2 4-1,0 3-140,-3 4 1,-2 3 0,0 3 0,-2 5-84,-1 5 1,-4 9-1,-5 6 148,-2 3 1,-7 2-1,-4 1-149,1 2 1,-2-1 0,-1-4 0,1-2-215,-1 0 0,-2-6 0,1 2 1,-1-3-218,1-5 0,2-2 0,-1-8-487,0-4 0,2-3 964,4-3 0,-1-13 0,0-6 0</inkml:trace>
  <inkml:trace contextRef="#ctx0" brushRef="#br0" timeOffset="16">11551 1575 12809,'11'0'620,"0"-1"0,-1-3-792,1-3 1,1-3 0,2-1 0,2-2-281,1-2 0,-1-3 1,-4 0-1,0-1-155,-2 1 0,-7-1 406,1 5 1,-8 1-1,-4 6 221,-5 3 0,0 4 1,-5 5-1,0 5 440,2 3 0,0 5 0,6 0 0,-1 1-92,1-1 1,4 2 0,2-2-333,3 2 0,2-2 0,3-2-114,3-1 1,7-4 0,4-5 0,2-1-130,1-3 0,1-2 0,2-5-302,1-5 1,0-2 0,-5-6 11,-2-1 1,-3-2 0,-4-3-1,-2-2-166,-2-1 1,1-1-1,-4-4 663,-2 0 0,-1-5 0,-1-1 0</inkml:trace>
  <inkml:trace contextRef="#ctx0" brushRef="#br0" timeOffset="17">11849 883 8408,'0'-18'241,"0"1"452,0-2 0,5 5-20,2 3 0,-1 5 0,1 7-7,1 3 0,0 6 0,1 8-198,-2 2 1,0 7-1,2 5 1,-2 6-61,-3 4 0,1 1-230,-2 3 0,1-2 0,-4 3 0,0 0-18,0-1 1,0 0 0,0-5 0,0-2-407,0-3 1,0-9-1,0-6-684,0-6 1,5-7 67,2-5 0,2-3 0,2-3 0,-1-5 862,1-1 0,0-2 0,-1 1 0</inkml:trace>
  <inkml:trace contextRef="#ctx0" brushRef="#br0" timeOffset="18">12540 1138 8341,'0'-21'167,"0"0"1,0 1-1,0 1 1,0 2-1,2 2 1,0 2 1342,2 1 0,-1 5-786,-3 0 1,0 6-1,0 2-435,0 8 0,-3 7 0,-2 6 0,-1 3 39,-2 3 1,-2 4 0,0 4-30,-1 3 1,-3 6 0,0 2-186,1 2 1,0-2 0,0 5-1,-3 2-223,0 1 0,3-1 1,-2-2-271,4-2 1,0-4 0,2-8-9,1-6 1,4-9-1,4-6-1094,0-2 1,1-2 271,2-6 1,0-2 1208,4-5 0,0 0 0,4 0 0</inkml:trace>
  <inkml:trace contextRef="#ctx0" brushRef="#br0" timeOffset="19">12700 1192 8140,'0'-11'816,"0"0"93,0 1 0,0 5-93,0 5 1,4 9-1,-1 9 1,1 4-282,0 2 1,-2 4-1,1 5-297,-2 2 1,3-1-1,-1 5 1,0 3-93,-2 3 1,-1 0 0,-1 3-128,-3-1 0,2-1 0,-4-4-226,1-3 0,-3-2 0,2-7 0,-1-1-951,0-5 0,1-6 0,-2-5-373,1-5 0,-1 1 1531,-2-6 0,-6 1 0,0-4 0</inkml:trace>
  <inkml:trace contextRef="#ctx0" brushRef="#br0" timeOffset="20">12509 1681 8140,'0'-21'0,"0"1"0,1 1 895,2 1 1,4 0 0,8-2-41,2 3 1,5-4 0,2 4-464,5-3 0,1-2 0,2 1 0,0 0-272,0-1 1,-3 5 0,-2 0-1,-1 2-629,-3 2 1,-1 2 0,-5 3 426,-2 1 1,-4 4 0,0 0 81,0 2 0,-1 1 0,1 0 0</inkml:trace>
  <inkml:trace contextRef="#ctx0" brushRef="#br0" timeOffset="21">12998 1649 8258,'6'-10'176,"-2"-5"0,-4 1 838,0 1 1,0 1 0,-1 3-447,-2 2 1,-7 3 0,-4 8-1,0 4-501,-1 5 1,3 0 0,-4 6 0,2 2-328,0 3 0,3 1 107,4-4 1,1 0 0,-1 2 0,3-1-731,-1 0 1,4 0 290,-3-8 0,8-1 0,3-6 452,2-3 1,2-5 0,1-6-1,1-8 153,1-4 0,1-3 0,-2-2 0,1 0 487,-1 0 1,0-2 0,0 1 0,2 3 797,-2 3 0,-2 0-906,0 5 1,0 3 0,-1 5 0,1 1-360,0 3 0,-1 5 1,1 6-99,-1 4 0,0 0 1,-2 4-522,-1 2 0,-4 0 0,0 0 0,-2-1-373,-1 1 1,-4-4-1,-2-1 1,-1-3-1494,0-4 2452,-1-2 0,-7 0 0,-1 1 0</inkml:trace>
  <inkml:trace contextRef="#ctx0" brushRef="#br0" timeOffset="22">13147 1553 8258,'10'-10'272,"1"-1"0,0 2 165,-1 2 1,4 2 0,2 5 7,0 0 1,-3 5-1,2 3 1,-2 5 154,1 5 1,-6-2-1,1 2 1,-3 1-312,-3 1 0,-2-2 0,-1-2-172,0 0 1,-5 1 0,-2-4-349,-2-3 0,-2-1 0,0-5 26,1-2 0,0-7 1,3-5-1,4-7-108,1-3 1,7-6-1,2-3-101,3-6 1,5 2 0,4-2-46,5 2 1,3 1 0,5 1-1,-2 4-135,-1 5 1,-1 11-1,-5 7 305,-3 3 0,-7 8 1,-3 6 179,-5 7 1,-8 12 0,-6 1-1,-4 3 574,-4 0 0,0 0 0,-1-4 0,1-2 1095,0-1 0,0 0-552,3-4 0,6-5-584,-3-6 0,9-6 0,3-6 0,9-6-271,6-6 1,5-9 0,4-8-170,4-4 0,-2 2 1,1-4-388,2 4 1,-4 2 0,-1-3-1,-4 4-925,-3 4 1167,-3 3 0,-9 19 0,-3 7 276,-1 8 1,-4 10-1,0 3 1,-3 3 397,-1 1 1,4 3 0,-2 1 55,3-2 0,-3-1 0,-2-1 0,-1 1-47,-1 3 0,-2-8 0,-6 2-442,0-3 1,-2-8-1,-4 1 1,-2-5 43,-1-5 1,2-1 0,4-5-369,1-2 1,0-7-1,-2-4-326,2-4 1,7-6 0,5 1 0,1-2-605,3-1 1,2 0 0,4-1-2188,7 1 3361,0 5 0,13-5 0,-1 5 0</inkml:trace>
  <inkml:trace contextRef="#ctx0" brushRef="#br0" timeOffset="23">13710 1713 8258,'11'-15'343,"0"-2"0,-1-1 906,1 1 0,1-2 0,2-6 0,3-2-191,-1 0 1,4-4-471,-2 2 0,1 2 0,0 0 1,-3 2 320,0 5-1148,-2 4 1,-9 16-1,-5 8 167,-6 11 1,-7 8 0,-3 7 97,0 2 1,3 3 0,-1-4 0,2-1-203,1 0 0,2-3 1,0 0-216,2-2 1,5-3 0,-2-6-248,3-3 1,6-2-1,2-8 1,4-5-151,3-4 1,2-9-1,6-8 1,-1-3-612,0-3 1,0-5 1398,1 2 0,-1-8 0,0-1 0</inkml:trace>
  <inkml:trace contextRef="#ctx0" brushRef="#br0" timeOffset="24">14136 1117 8120,'0'-21'479,"0"1"0,1 3 932,3 7 0,-2 4 0,5 8 26,1 5 1,-2 11 0,0 14-760,-1 6 0,-2 7 0,-3 1-304,0-1 0,0 3 0,0 1 0,0 1-97,0 4 1,-1-5-770,-2 4 0,-3-1 0,-5-5 0,1-1-374,-1 1 1,-3-9-1,0-2 1,-1-6 865,0-4 0,-2-6 0,-4-5 0</inkml:trace>
  <inkml:trace contextRef="#ctx0" brushRef="#br0" timeOffset="25">13955 1702 8117,'-7'-17'0,"1"0"0,1 2 2152,3 2 1,9 1 0,5 1-722,3 1 1,7-1-1,4 0-779,1 1 0,1-1 0,5 0 0,1 2-799,2 2 0,1-3 0,-4 5-1117,-1-1 1,-1-3 0,-8 6 1263,-3 0 0,-6-2 0,2-1 0</inkml:trace>
  <inkml:trace contextRef="#ctx0" brushRef="#br0" timeOffset="26">19709 11917 8366,'-10'-27'247,"-1"1"0,1 4 0,0 1 0,3 1 1,2 1 491,1 1 0,2 9 1,-2-1-443,-1 5 0,3 1 0,-4 5 1,0 4-187,0 6 1,-1 9 0,-5 9 17,-2 5 0,2 1 0,-2 4 0,3 1-60,4 1 1,-1 2 0,4-2-198,2-2 0,1-2 1,1-5-1,2-1-103,5-3 1,0-4 0,9-9 298,-1-4 1,1-9-1,6-3 0,-1-9 0,0-5 0,-1-7 1,-1-3 127,-1-4 1,-6-5 0,0-1 164,-4 0 0,-6 2 1,2 1 66,-3 0 1,-7 5-1,-3 2 1,-6 3 386,-1 1-1685,-2 9 1,0 1 524,1 8 1,0 3-1,-1 0-619,4 6 1,4 3 0,3 3 963,3 2 0,3 3 0,1 4 0</inkml:trace>
  <inkml:trace contextRef="#ctx0" brushRef="#br0" timeOffset="27">20071 11981 8574,'-1'-7'2895,"-3"0"-180,3-1-2391,-8 3-1813,8 0 1,-4 10 1488,5 2 0,0 2 0,0 2 0</inkml:trace>
  <inkml:trace contextRef="#ctx0" brushRef="#br0" timeOffset="28">20316 11534 8554,'-5'-21'-23,"4"0"1908,-3 4 1,3 8-1248,1 13 1,0 8 0,-1 13 0,-3 3-444,-3 3 0,-1 7 0,0 2-412,1 1 1,0 8 0,-4-7-1,1 3-454,3 2 1,-1 1 399,5 1 22,-1-6 1,4-6 0,2-7 27,5-1 1,5-6 0,11-7 0,3-7 83,6-3 0,1-2 1,6-6-217,1-1 1,-3-3 0,-2-5-559,-2 1 1,-2-4 910,-3-1 0,3-4 0,-4 3 0</inkml:trace>
  <inkml:trace contextRef="#ctx0" brushRef="#br0" timeOffset="29">20528 11800 8321,'-4'-11'12,"3"1"0,-3-1 175,3 0 0,2 5 0,1 4 913,2 4 0,4 5 1,-1 9-1,2 4-177,-2 4 0,1 6 0,-3 1-550,1 3 1,-4 5 0,1-2-1,-1 1-244,-2 2 1,0 3 0,-2 2-41,-1 1 1,-2-4 0,-3-5 0,2-3-8,1-3 1,-2-6 0,4-2-569,0-4 1,3-3 0,4-7-562,3-2 1,4-2 0,2-4-2511,1 3 3557,0-3 0,1 8 0,2-3 0</inkml:trace>
  <inkml:trace contextRef="#ctx0" brushRef="#br0" timeOffset="30">21879 11853 8326,'0'-11'-235,"0"1"1,-1-1 801,-2 0 0,1 4 0,-1 0 656,2-1 0,-3-1-569,1-2 1,-5 4-410,5 0 0,-1 6 6,4 1 0,0 5 0,0 8 24,0 2 0,0 5 0,0 0-175,0 4 1,0 5 0,0-1-1,0 2-145,0-2 1,0 7-1,0-3-175,0 1 0,0-1 0,0-3-62,0 0 1,0-6 0,0 2 0,0-4-295,0-3 0,-3-3-1050,-1-4 1,1-4-1030,3 0 2655,0-4 0,-5-3 0,-1-6 0</inkml:trace>
  <inkml:trace contextRef="#ctx0" brushRef="#br0" timeOffset="31">21858 11598 8474,'0'-22'0,"4"2"0,1 3 80,5 2 1,-1 5 0,9 3 0,2 3 867,4 3 0,2 3 0,3 4-564,0 5 1,-6 7 0,1-1 0,-5 5-190,-5 2 0,-7 2 1,-3 4-227,-3-2 1,-7 0-1,-5 1 1,-6-1-88,-7 2 1,-7-4 0,-4-1-149,1-3 0,0-2 1,3-1-5,-1-1 0,1-6 1,3 0-1016,3-4 547,7-6 738,7-2 0,16-6 0,7-4 0</inkml:trace>
  <inkml:trace contextRef="#ctx0" brushRef="#br0" timeOffset="32">22337 11800 8268,'0'-17'11,"0"-2"1,0 5 582,0 1 1,0 5 224,0 1 0,-6 9 0,-4 3 0,-3 8-253,0 8 1,0 5 0,0 7-297,-1 3 0,-1 2 0,3 4 37,1 1 1,-2 0 0,7 4-406,1 2 1,-4-1-1,6-2 1,0-3-448,2 0 0,6-6 1,3-7-107,5-7 1,0-11 0,5-9 0,1-2-128,1-1 0,-2-9 0,-1-5-1376,2-5 2154,-3-3 0,4-8 0,-4-3 0</inkml:trace>
  <inkml:trace contextRef="#ctx0" brushRef="#br0" timeOffset="33">22422 12002 8351,'0'11'121,"5"-1"1,2 2 680,2 2 0,3-1 0,1 5 0,2 1-722,2 1 1,1 0 0,2-2-641,-3-4 0,2-3 0,-5-4 0,-1-4 416,-1-1 1,-6-5 0,-2-3 0,-3-6 654,-1-3 0,-1-6 0,-2-4-46,0 1 1,-2 2-1,3 1 90,-2-1 0,1 5 0,3 0 362,0 2 0,1 6-765,2 9 0,0 11 0,4 11 0,0 9 319,-1 7 1,3 7 0,-3 3-230,0 4 1,-1 4-1,-5-24 1,0 0-1,-1 0 1,1 0-101,-2 0 1,0 0 0,-2 0 0,-3-1 0,-1 1 0,-2-1-174,-2-1 0,0 0 1,-1-1-1,-1-1 0,-18 21 1,0-8-214,0-8 1,1-12 0,3-10 68,3-6 0,4-10 0,3-7-117,4-8 1,7-2-1,3-7 1,3 0-1761,1-2 1,5 3 2051,2-1 0,2-4 0,2-5 0</inkml:trace>
  <inkml:trace contextRef="#ctx0" brushRef="#br0" timeOffset="34">22932 12151 8371,'0'-11'0,"4"1"0,1 0 0,1 3 0,-3-2 0,4 3 0,1 0 0,3-2 0,2 4 0,1 2 1218,-1 0 1,3-1 0,-2-1-1,-1 2-688,-1 1 1,2 4 0,0 2-1892,-1 1 1,-5-2 0,-2 3 1360,-1 1 0,-2 6 0,-3 3 0</inkml:trace>
  <inkml:trace contextRef="#ctx0" brushRef="#br0" timeOffset="35">22922 12353 8371,'-11'0'2244,"0"0"-3780,6 0 3589,0 0 1,10-3 0,2-1-1015,2 2 1,3-3 0,2 0-1,3 0-664,-1 1 1,3-1-1,-5 3-1534,-1-2 0,3 1 0,-2 3 1,-1 0 1158,-1 0 0,3 0 0,2 0 0</inkml:trace>
  <inkml:trace contextRef="#ctx0" brushRef="#br0" timeOffset="36">23230 11864 8357,'-9'-11'336,"0"0"0,4 1 1034,0-1 1,6 2 0,7 2 0,4 2-590,2 0 1,5 4-1,0-4 1,4 2-417,1-1 0,6-3 0,-2 3-419,3 2 1,1-4 0,0 0 0,0-1-493,0 0 0,-2 4 1,-1-3-236,-4 1 1,-4-2 0,-2 3-3079,-2 2 2451,-4 1 1,-7 5 1407,-9 4 0,-10 1 0,-4 2 0</inkml:trace>
  <inkml:trace contextRef="#ctx0" brushRef="#br0" timeOffset="37">23326 11874 8397,'0'-10'264,"-4"-1"0,1 0 3086,0 1-568,2 4-2175,6 1 1,-4 13-1,4 4-235,0 4 0,-4 1 0,2 5 0,-1 0-80,-2 3 0,-2 2 0,0 5-329,-2 0 0,-3 1 1,3 1-1,-2 2 22,-3-2 0,4-1 1,-1-1-400,1 0 1,1-6 0,4-5 0,0-5-628,0-5 1,5-1 0,2-3-493,3-3 0,0-3 1,1-1 1532,0 0 0,4 0 0,1 0 0</inkml:trace>
  <inkml:trace contextRef="#ctx0" brushRef="#br0" timeOffset="38">23283 12194 8259,'-4'-17'932,"2"2"-387,-1 4 1,2 0 0,2 1 0,2 0 646,5 3 0,5-1 0,2 4-724,1 2 0,1-3 1,2 2-1,-1 0-357,1 2 0,-1 1 1,1 0-1,-2 0-961,-2 0 1,3 0 0,-3 0-418,2 0 1,-3 1 1266,4 3 0,-5-3 0,2 4 0</inkml:trace>
  <inkml:trace contextRef="#ctx0" brushRef="#br0" timeOffset="39">23677 11938 8259,'6'-10'19,"-1"4"0,-1 1 390,3 5 0,3 1 0,0 3 0,1 4 1201,0 5 1,-1 5 0,1 5-950,0 2 0,-1 5 1,0-2-1,-3 3-325,-4 1 0,-1 4 0,-4 2-327,-1 0 0,-8-1 1,-7-7 102,-2-1 1,-1 0 0,0-5 0,1-4 16,2-5 1,-1-4-2758,5-4 1502,0-2 0,9-5 1,5 0 1125,6 0 0,3-10 0,2-1 0</inkml:trace>
  <inkml:trace contextRef="#ctx0" brushRef="#br0" timeOffset="40">24039 12140 8317,'0'-15'0,"4"3"0,3-2 1204,3 2 1,2 6 0,1 1-430,1 1 0,4 3 1,-3-3-1,0 4-810,1 4 0,1-2 1,-2 4-1,-2 0-1142,-2 0 1,-4 1 0,-1 5 272,-1 2 904,-6-2 0,-10 8 0,-5-4 0</inkml:trace>
  <inkml:trace contextRef="#ctx0" brushRef="#br0" timeOffset="41">24007 12396 8317,'-6'0'4159,"10"-5"1,8 0-2423,10-2 0,4-2 0,3 2-438,5-3 1,-1 3-1,4 0 1,-1 0-1959,-1 1 0,-3 1 0,-5 5-1239,-1 0 0,-5 6 1898,-3 5 0,-10-1 0,2 6 0</inkml:trace>
  <inkml:trace contextRef="#ctx0" brushRef="#br0" timeOffset="42">24517 11949 8216,'0'-17'406,"-1"-2"1,-1 5 410,-2 1 1,-4 6 0,1 5 0,-2 4-460,2 5 1,-6 7 0,3 4-1,-2 2-291,0 1 0,1 5 1,1 3-29,-1 2 0,-3 0 0,0 1 1,2 0-126,4 0 1,-1 0-1,6-1-119,1-3 1,0-2 0,2-6-1,0-2 35,0-4 0,5-7 371,2-3 1,3-4-1,0-4 1,1-4 160,0-5 1,-2 0 0,-1-5-90,-1-1 1,-3 3 0,2-2-106,-1-1 0,-2 3 0,-2-1-285,3 2 1,-3-1 0,3 3-1,-3-1-331,-1 1 0,0 1 1,-1 2-116,-3-1 0,3 4 0,-4 1-1252,0 1 1815,4-3 0,-8 2 0,3-4 0</inkml:trace>
  <inkml:trace contextRef="#ctx0" brushRef="#br0" timeOffset="43">24677 12172 8216,'0'-10'4324,"0"-1"-652,0 0-3263,0 1 1,1 4-2350,2 2 1940,-1 8 0,-2 6 0,-6 7 0</inkml:trace>
  <inkml:trace contextRef="#ctx0" brushRef="#br0" timeOffset="44">25017 11651 8216,'0'-14'772,"1"-2"134,3 0 1,-3 3 1473,3-1-1753,-3 2 1,-6 11-1,-2 4-420,-3 5 1,0 4 0,-2 2 0,-1 4 9,-1 2 1,-2 5-1,3 1-66,-1 1 0,-3 6 0,1 6 0,1 3-143,-1 0 0,3 2 0,5 3-132,1 7 0,5-5 0,1 3 0,5-4 197,7-7 1,8-3 0,1-8 189,4-1 1,4-8-1,-2-8-56,1-5 0,-3-3 1,1-6-1,-4-4 119,-3-5 1,-3-2 0,-6-6-68,-2-1 0,-2-5 0,-5 0-187,0 0 1,-1 0 0,-3 1 0,-3-3-709,-2-1 0,2 4 0,0 1-367,-2 3 0,0 2 0,-2-1-179,1 4 1182,-1 7 0,-4 2 0,-2 5 0</inkml:trace>
  <inkml:trace contextRef="#ctx0" brushRef="#br0" timeOffset="45">24464 12034 8216,'0'-17'-33,"0"2"0,0 4 1,0 1-1,0-1 1420,0 0 0,0 1-379,0-1 1,-1 5-704,-3 3 0,2 6 1,-4 4-1,0 3-92,0 0 0,-1 6 0,-4 2-133,1 2 1,-1 2 0,1 2 0,0 3-179,3 4 1,-2-2 0,3 8-257,0 0 0,-3-4 1,6 2-1,1-2 112,0-1 1,7-5 0,3-3 120,5-5 1,-1-4 0,4-5 92,-1-3 0,-2-4 1,3-6-1,0-5 37,-3-5 1,-3 0-1,-2-6 12,-5-4 1,-2 2 0,-1-5-47,0 0 1,0 2 0,-1-4-1,-2-2-139,-5 0 1,-1 1 0,-2 2 23,1 1 1,-1 1 0,0 5 117,1 2 1,0-1-770,3 5 791,3 5 0,4 9 0,0 6 0</inkml:trace>
  <inkml:trace contextRef="#ctx0" brushRef="#br0" timeOffset="46">4999 2703 8557,'0'-11'-4,"1"0"1,2 1 0,1-2-1,2-1 1,3-1 348,0 1 1,3-3 0,1 1 0,3-2 366,5-2 1,-3 4 0,7 1 0,-2 2 0,-2 3-601,0 2 0,-3 2 1,-1 7-190,-2 5 0,-6 5 1,-5 11-1,-4 1-74,-4 5 1,-3 5 69,-7 1 1,-2 1 0,-6-3 0,1 0-96,0-1 0,1 1 0,1-8 0,2-3-374,2-3 512,1 1 1,4-14 0,4-3-39,6-12 1,5-6 0,7-7-30,2-3 0,3-2 0,4-5 43,0 0 1,0 0-1,1 1 1,-2 3 133,-3 3 0,2 2 0,-4 3 1040,-2 3-726,-2 6 0,-5 7 1,-2 8-1,-4 4 228,-4 5 1,2 4-1,-4 4-206,1 0 0,1 1 0,1-1-503,0 0 1,-1 1 0,4-1 0,0-1-1184,0-2 0,5 2 1,2-4 74,2 1 1203,2-2 0,4-4 0,2-1 0</inkml:trace>
  <inkml:trace contextRef="#ctx0" brushRef="#br0" timeOffset="47">5446 2681 8453,'0'-10'3681,"0"4"-2859,5 1 1,1 6 0,3 3-1,-1 4-226,-1 5 0,0 0 1,3 4-412,-3-2 0,-1 3 0,-4-3-340,2 2 1,3-3 0,-4 2-1,0 0-1204,-2-3 1359,-1 3 0,5-4 0,1 3 0</inkml:trace>
  <inkml:trace contextRef="#ctx0" brushRef="#br0" timeOffset="48">7775 2564 8522,'5'-27'56,"1"-2"1,6 4 0,1 2 0,2 4 423,2 5 1,0 0-1,5 2 1,-1 4 260,0 2 1,0 4 0,0 5-463,-4 4 0,-1 4 1,-7 3-1,-1 5-61,-1 5 0,-4-1 1,-1 6-1,-3 0-71,-3 2 0,-7 0 1,0-2-1,-2-2-248,-2-1 0,2 3 1,-5-4-103,-1-2 1,4-5-1,-1-4-115,1-2 0,3-3 308,-2-1 0,7-8 0,3-8 1,5-2-68,7-4 1,0-6-1,10-6-2,0-2 1,6 1 0,1-1 88,-1 3 1,2-1-1,-2 2 1,0 3 212,-2 2 1,-1 7 374,-4 2 0,-3 5-149,-6 8 0,-5 5 0,-6 6 0,-5 3 107,-1 4 0,-2 0 0,1 0 0,-1 0-382,0 1 1,2-2-758,2-3 0,-1 4 1,4-5-1,2 2-300,1 0 0,1-5 0,0 1-1167,0-2 1,1-3 2049,2-2 0,3 3 0,5-4 0</inkml:trace>
  <inkml:trace contextRef="#ctx0" brushRef="#br0" timeOffset="49">8243 2617 8531,'6'-21'277,"5"0"0,-2 1 496,4 2 1,5-1 0,-3 5 0,2 2-242,2 4 1,0 3 0,0 5 0,-2 0-127,2 0 1,-3 5-1,-3 3-419,-5 5 0,-3 4 1,-5 4-1,-2 0-8,-1 1 1,-4 2 32,-7 1 0,-3 1 0,-3-2 0,2 1 11,4-2 1,2-1 0,2-5-1,0-2 318,3-4 1,4-1 396,6-3 0,9-4 0,9-6-682,6-4 0,5-3 0,4-1 0,2-2-409,-1-2 0,4 5 0,-6 4 353,-1 1 0,-5 2 0,-3 3 0</inkml:trace>
  <inkml:trace contextRef="#ctx0" brushRef="#br0" timeOffset="50">20858 149 7932,'-27'-25'413,"7"4"1,8-8 0,6 12 0,5 7-343,6 7 1,4 7-1,5 6-71,4 3 0,7 6 0,2-3 0</inkml:trace>
  <inkml:trace contextRef="#ctx0" brushRef="#br1" timeOffset="51">14136 13949 8106,'0'-6'-100,"0"-3"0,0 2 381,0-3 0,0 0 0,0-1 0,0 0 1,0 1 381,0-1 0,1 0 0,1 1 1,2-1-1,0 0 207,0 1 0,-3-1 0,3 1 0,-3-1 2452,-1 0-2984,5 1 1,-5 4-1,1 5 1,-4 5-95,-3 7 1,2 8 0,-3 2 0,-1 6 7,-2 4 0,3 4 0,1 2 0,0 1-22,0 2 0,3 2 0,-3 1 0,1 2-128,3 1 1,1-1 0,1-5 0,0-2 47,0-1 0,0-3 0,0-5-286,0-5 1,0-2 0,0-5 0,0-2-1668,0-4 1,-1-5-167,-3-2 0,3-4 647,-3-4 0,0 2 0,-1-5 1,-1-1-1938,-2-2 3259,-2 0 0,-5-6 0,-2 0 0</inkml:trace>
  <inkml:trace contextRef="#ctx0" brushRef="#br1" timeOffset="52">13923 13726 8100,'11'-26'454,"4"2"1,4-3 167,5 1 1,-1 5 0,7 4-1,2 3 272,2 4 0,7 4 0,0 6-186,0 0 0,0 2 0,-8 1-227,-1 4 1,1 7-1,-9 4-46,-4 2 1,-4 3 0,-8 0 0,-2 2 0,-2-1 1,-1 2 0,-8-1-392,-6-2 1,0 0-1,-8-2 1,-3 0-395,-1 1 1,-6-1-1,3 0-165,-1 1 0,2-6 0,-2-1-297,1 1 0,3-4 0,5 2-894,4-2 0,2-5 0,2 0 1705,3 1 0,3 2 0,4 0 0</inkml:trace>
  <inkml:trace contextRef="#ctx0" brushRef="#br1" timeOffset="53">14689 13875 8100,'5'-16'0,"-4"1"0,2-4 854,-1 1 0,1 5 1,1-1 2153,-2 2 1,-2 3-2120,-3 2 0,-7 2 0,-4 7 0,1 4-86,1 5 0,0 5 1,-1 1-303,-1 3 1,0 0 0,3 9-222,1 0 1,-1 2 0,2 2 0,0 2-104,2 4 0,5-1 0,-2 1-69,3 1 1,1-3 0,1-1 166,3-3 1,2-3 0,6-1-1,1-6 81,1-4 1,3-1 0,-1-6-235,0-3 1,-3-2 0,2 1-123,-4-5 0,4-2 0,-1-2 0,-1-2 0,-1 0 0,-2-3-267,1 2 0,-4-4-2617,0 5 0,-5 1 2884,2 5 0,-12-2 0,-4 4 0</inkml:trace>
  <inkml:trace contextRef="#ctx0" brushRef="#br1" timeOffset="54">14987 14056 8100,'0'-11'192,"0"0"1,0 1 0,0-1 0,0 0 0,0 0 775,0-4 1,1 4 0,3-5 0,3 1-129,2-3 0,2 1 0,1 1-35,2 1 0,2-3 0,6 4 0,-1 1 12,0 1 1,4 6 0,-1 2-485,-4 3 1,0 6 0,-5 3 0,0 5-235,1 5 0,-7 7 0,-5 3-9,-3 3 0,-1 1 0,0 0-556,0 0 0,-6 0 1,-3-2-103,-4-1 0,-3 1 1,3-2-1,-2-2-320,-2-5 0,4-2 1,-1-7 412,2-3 0,2-2 0,-1 0 1,2-4 260,2-6 1,2-3 0,5-5 162,0-4 1,0-1 0,1-5 44,3-1 1,1-3 0,7-1 0,1-1 133,1-2 1,5 1-1,-2 0 83,-1-1 0,5 1 0,-4 2-13,3 4 0,-2-1 1,-1 8-1,-2 0 1387,-2-1 305,4 2-30,-6 8-1470,0 1 0,-7 5 0,-8 2 1,-3 1 103,-3 4 0,0 3 1,-1 0-315,1 1 1,-1 3 0,0 2 0,1 0-158,-1 3 1,4 1-1,1 1-19,1 1 1,2 0 0,3 2-128,0 1 1,1-1 0,4-2 4,5-1 0,2-3 0,6-1 0,1 0-103,1-4 0,1 0 0,0-8-307,1 1 1,-5-4-1,1 0 1,1-4-597,1-5 1,-2-2 0,0-2 50,0 0 1,-1 1-1,0-1 1,-1 0 1072,1 1 0,0-1 0,5 0 0</inkml:trace>
  <inkml:trace contextRef="#ctx0" brushRef="#br1" timeOffset="55">15668 13981 8100,'-6'-5'0,"-3"3"0,6-5 0,-1 3 0,4-3 542,0-1 0,5 2 1,3-1 1914,5-1 1,3 2-1,3 0 1,-1 0-1567,5 0 0,-2 0 0,4-2-614,-2 1 0,-2 1 0,0-2-65,0 0 0,-1 6 0,-1-1 0,-2 1 232,-2 2 0,-1 0-2242,-3 0 0,-5 5 0,-2 2-1008,-3 3 0,-7 4 0,-4 1 2806,-3 2 0,-6 1 0,3 3 0</inkml:trace>
  <inkml:trace contextRef="#ctx0" brushRef="#br1" timeOffset="56">15763 14077 8813,'-6'0'9015,"2"0"-8105,4 0 1,4-4 0,3 1 369,3 0 0,2-1 0,2-1-626,4-1 0,-2 0 0,2-2 0,1 1-103,1-2 1,1 4 0,1-3-1057,-1 0 1,-3 3 0,-2 2-1227,-1 2-1,3-3 1,-4 1 37,-1 0 1,-4 3-1,-3 4 122,-2 3 0,0-1 0,-4 1 1572,0 1 0,-5 2 0,-1 0 0</inkml:trace>
  <inkml:trace contextRef="#ctx0" brushRef="#br1" timeOffset="57">16221 13832 8100,'0'-16'-125,"0"-3"0,0 4 790,0 2 0,3 2 0,1 0 1259,-2 0 1,-1 1-695,-1-1 1,0 4-1,2 1 1943,1 1-1870,-2 2 0,5 4-682,-2 3 0,-3 1 1,2 6-1,-1 1-11,-2 2 0,0 3 0,0 5-240,0 3 0,0 2 1,0 5-351,0 0 0,0 0 0,0 0 1,0 0-21,0 0 0,0 0 0,0-2 0,0-1 0,0 0 0,0-5 0,0-4 0,3 0 0,1-6 0,-2-1 0,0-6 0,2-3 0,-2-3 0,4-2 0,-1-3 0,2 2 0,-2-4-2175,1 1 1,-3 1 0,4 1 2174,2 0 0,0-6 0,2 4 0</inkml:trace>
  <inkml:trace contextRef="#ctx0" brushRef="#br1" timeOffset="58">16870 13662 7968,'0'-11'-143,"3"1"0,1-1 1,-2 0-1,-1 1 1,-1-1 358,0 0 0,1 1 1,2-2-1,1-1 96,2-1 0,-2 0 0,2 2 0,0-1 111,0-1 1,1-4 0,2 4-73,-2 1 0,3-3 1,-4 2-1,1 0 195,0-2 0,-1 5 1,2-4-152,-1 4 0,-1 0 0,2 0 0,-2 1 1520,-1-1-1079,3 0 0,-5 2 870,4 2-1180,-5 2 0,-2 13-282,-7 3 0,1 2 1,-1-1 77,-1 2 1,-2 3-1,0 5 1,-1 3 127,0 3 1,4 1 0,0 3-227,-1 4 0,-3 4 0,-2 4-133,-1 2 0,0 8 0,3 5-87,1 0 0,-1-1 1,0-5-1,2-1 225,2-2 0,-2-1 1,5-6 84,-2-5 0,2-4 0,-2-3 494,2-3-712,0-2 0,1-5 0,-1-1-96,2-2 0,-3-3 0,1-4 0,2 0 0,-3-4 0,2 0 0,-1-5 0,3 3 0,-3-5-4551,3-5-1684,-3 4 4528,4-4 1,0 7 1706,0 1 0,4-2 0,2 4 0</inkml:trace>
  <inkml:trace contextRef="#ctx0" brushRef="#br1" timeOffset="59">17327 13981 8014,'-5'-26'398,"3"4"0,-4-2 0,1 4 0,3 3 0,1 2 3396,1 2-3176,0 6 1,0 3 0,0 8 0,0 4 224,0 5 0,0 4 1,0 5-628,0 3 1,0-1 0,0 3 0,1 0-264,2 0 1,0-3-1,3 1-229,-2-3 1,3-1 0,-2-1 37,1-2 1,0-2-1,3-7-195,2-2 0,-3-2 0,7-6 0,-4-4 182,0-6 0,3-4 0,0-8 343,-1-1 1,-1-4 0,0-3 0,1-1 186,1 0 0,-1 5 0,-5 2 34,0 2 0,-3 3 0,3 2 643,-5 4 0,-1 7-680,2 4 1,-3 3-1,3 4 1,-3 6-170,-1 3 1,3 6 0,1 0 87,-2 4 1,4 1 0,1 4 65,3 2 0,-3 1 1,0 2-1,1 2 56,2 4 1,-4 3-1,-2-1-110,1-2 0,-4 1 0,2-4-35,-6-2 1,-7-2-1,-8-4 1,-2-4 47,-1-5 1,-5 0 0,-3-5-309,-2-1 0,0-6 1,0-4-1,1-1-160,2-2 0,1-5 0,0-2-42,5-3 1,2 0 0,5-2 40,-2-2 0,4 2 0,0-2 0,4 2-469,2 1 1,4 1 59,0-1 0,3 1 1,3 2-1,6 2-845,4 2 1,2-1 0,5 2 1502,1 0 0,-2-5 0,7 2 0</inkml:trace>
  <inkml:trace contextRef="#ctx0" brushRef="#br1" timeOffset="60">17869 14034 7951,'-1'-7'2902,"-2"0"-2394,1 0 1,-2 0 378,4 0 0,0 3 1,1-2-1,2 0 815,5 1 1,2 1-1,3-2-1139,1 1 1,5 1 0,-1 1 0,2-1-315,1-2 1,1 2 0,-1-2-260,0 1 1,0-2-1,-10 6-115</inkml:trace>
  <inkml:trace contextRef="#ctx0" brushRef="#br1" timeOffset="61">17944 14173 7951,'-11'10'324,"1"0"0,0-2 1526,3-1-912,2-5 0,10 3 0,2-6 0,4-1 205,3-2 1,-1-3 0,5 2 54,1-1 1,1-1 0,0-2-206,-3 2 0,4-3 0,-4 4-492,3 0 0,0-2 0,-1 3 0,-2 1-756,-2-1 0,3-2 0,-4 3-423,-1 2 0,-1 1 0</inkml:trace>
  <inkml:trace contextRef="#ctx0" brushRef="#br1" timeOffset="62">18518 13715 8201,'-5'-21'108,"3"3"1,-4 2 547,1 0 1,2 2-1,4 3 1,1 1 855,2-1 0,4 5 1,-1 3-833,3 1 0,-3 4 0,-1 2 0,-1 6-169,-3 3 0,3 7 0,-2 0 0,0 5 0,-2 2 315,-1 3 1,1 0 0,1 2-461,2 0 1,-1 1 0,-3 1 0,0 3-112,0 1 1,0-4 0,0 2-246,0-3 1,0-2 0,0-3 0,0-3-1040,0-3 0,0-5-2109,0-3 1555,0-7 1,0-3 0,0-8 0,2-3 1582,1-2 0,-2-7 0,4 0 0</inkml:trace>
  <inkml:trace contextRef="#ctx0" brushRef="#br1" timeOffset="63">18827 13555 8328,'0'-27'1276,"1"2"0,2 7-934,4 0 1,1 10 0,1 0 0,3 6 715,0 2 0,4 1 0,2 4-187,2 6 0,1 2 1,1 7-47,-1 2 1,1 7-1,2-1 1,1 3-141,-2 1 1,-1 0-1,-5-1-458,-2 1 0,-1 4 1,-4-1-1,-4 0 110,-3-2 1,-8-3 0,-3 0-181,-5-2 1,-7 0-1,-6 0 1,-2-3-605,-1-3 0,2-1 0,-1 0-180,2-4 0,5-3 0,6-5-2188,3-2 509,-1-5 1,14 3 2305,3-5 0,6-5 0,12-1 0</inkml:trace>
  <inkml:trace contextRef="#ctx0" brushRef="#br1" timeOffset="64">19475 13811 8217,'6'-16'381,"4"1"0,-2-3 952,5 4 0,4 4 0,4 1-394,0 2 1,4 1 0,1-1 0,1 4 0,3 1 229,0 2 1,2 0 0,0 0-1006,0 0 0,-5 2 0,-2 0 0,-2 3-268,-2 1 1,-5-4 0,0 3-1112,-1-1 1,-7 1 0,3 5 1214,-1 0 0,-6-1 0,1 6 0</inkml:trace>
  <inkml:trace contextRef="#ctx0" brushRef="#br1" timeOffset="65">19592 14056 8219,'-15'-5'0,"6"-1"3276,2-5 1,8 4 0,14 0-1113,6-1 0,5-3 1,7-2-1,4-1-1509,6 1 0,0 1 0,6 2-655,-2-1 0,-1-2 0,-4 1 0,-3 3 0,-6 1 0,-7 1 0,-4 4 0,2 2 0,-8 1 0,2 0-1466,0 0 1,-5 4-1,1 5 1466,-2 4 0,-2 3 0,1 6 0</inkml:trace>
  <inkml:trace contextRef="#ctx0" brushRef="#br1" timeOffset="66">21305 13917 8215,'-7'-7'-923,"0"0"0,4 3 845,0-3-157,2 5 1,-1-6 234,-1 4 111,2 1-105,-4 3-6,5 0 0,-5 0 0,-1 0 0</inkml:trace>
  <inkml:trace contextRef="#ctx0" brushRef="#br1" timeOffset="67">21209 13885 8215,'-10'0'-194,"-1"-3"1,0-1 629,1 2 0,3-3 1,1 0-1,0 1 491,0-1 0,2 0 838,-3 2-407,5 1-140,-8-2 698,9 4-192,-8 0-763,8 0-465,-4 0 1,13 0-183,3 0 1,3 0 0,0 0 0,5 0-63,5 0 0,-1 0 0,6 0-187,0 0 0,7 0 0,4 0 19,5 0 1,3-4-1,8-1 1,3 0-97,-28 0 1,2 1 0,4 1 0,1 0-1,1 0 1,-1-1-178,2 0 1,-1 0 0,3 1 0,-1 0 0,-2 0 0,0 0 191,0 1 1,-1-1 0,-2 1 0,-1 0 0,-2 0 0,0 1 55,-2 0 1,-1-1-1,24-2 1,-8 4 0,-4 0 125,-3 0 1,0 0 0,-7 0 80,-5 0 0,-8 1 1,-5 2 61,-2 0 1,-1 4 242,0-3-164,-6 4 135,0-7 826,-5 4-2667,0-5 1,-3 1-2110,-1 3 1,-4-2 3407,1 5 0,-3 5 0,0 5 0</inkml:trace>
  <inkml:trace contextRef="#ctx0" brushRef="#br1" timeOffset="68">8552 6193 11883,'4'-8'154,"4"3"0,1-1 0,2 1 0,-1-1 22,1 0 0,1 3 0,1-5 0,2 0 0,2 0-49,2 1 0,-3-1 0,1 3 1,-2 0-1,-1 0-52,2 3 0,-1 1 1,3 1-1,-3 1-133,0 2 1,1 2 0,4 4-7,1-2 1,-2-4-1,7 3 1,-1-1 59,0-3 0,8 3 0,-1-2 76,1 0 1,5-2 0,-1-1 0,2 0 29,0 0 1,0 0-1,3 0-113,-3 0 1,1 0 0,-5 0 0,1 0-34,1 0 1,-4 0 0,2 0-18,-2 0 1,-1 0-1,1 0 71,3 0 0,-3 0 0,2 0 0,-2 0 44,-1 0 0,4 0 0,-1 0 0,-1 0 149,-1 0 0,-1 0 1,1 0-168,3 0 1,-7 4-1,3-1-129,-1-1 1,0 3-1,2 0 42,2 1 1,-2-3-1,3 3 1,-3 0-78,-1 0 0,3-4 0,1 2 91,-2-3 0,0-1 1,1 0 144,0 0 0,2 0 0,-3 0 0,1 0-9,0 0 0,1 0 0,1 0-24,1 0 1,0 0-1,1 0 35,-4 0 0,-1 0 0,1 0 146,0 0 0,3 0 1,-5 0-1,-2 0-282,-1 0 0,0 0 0,0 1-147,-2 3 1,-3-3 0,2 3 382,-1-3 1,-1-1 0,-4-1-31,0-3 1,1 2 0,-1-4 0,-1 0 220,-2 0 1,-2 2 0,-3-1-23,1 0 1,1 1-226,-5 4 1,1 0-356,-1 0-311,1 0 161,-5 0 1,-2 4-5,-8-1 0,-2 1 1,-6-4-1,-2 1 356,-4 3 0,-2 2 1,-1 4-1</inkml:trace>
  <inkml:trace contextRef="#ctx0" brushRef="#br1" timeOffset="69">8062 12311 8537,'-4'-11'-194,"-1"0"0,-2-1 1,3-1-1,4-1 312,4 1 0,2 5 0,4 2-62,1 1 0,0 1 0,-1 1 1,1 0 143,0 0 0,-1 2 1,1 1-1,0 1 1,-1 3 0,1-2 0,1 4-68,2-1 1,-1 2 0,5-2 0,0-1-16,3 1 1,1 2 0,2-3-46,0-2 1,10-1 0,-3-1-69,3 0 0,7 4 0,1-1 0,2 0-30,0-2 1,-2-1 0,2 0 32,2 0 0,-2-1 0,2-2 50,-2 0 1,-3-1 0,-1 4 0,-1 0 30,2 0 1,-5 0 0,0 2-53,-3 1 0,-1-2 1,0 4-48,-1 0 1,1-4 0,1 2 0,2 0-17,0 0 1,1-1 0,-4 1 57,-1-2 0,1-1 0,0 0-18,0 0 0,4-1 0,-1-1-2,-1-2 0,0 1 1,-1 3-1,2 0-2,4 0 0,-2 0 0,-2 0 24,-2 0 0,3 0 1,-1 0 49,-1 0 1,0 0-1,-3 0 30,1 0 1,-3 0 0,0 0 0,2 0-45,0 0 1,3 0 0,-6 0-131,3 0 0,6 0 1,1 0-1,-1 0-168,-1 0 0,0 0 0,1 0 80,1 0 1,1 3 0,2 1 244,-2-2 1,3-1 0,-5-1-21,1 0 1,4-1 0,-5-1 0,1-2 126,-2 2 1,0-1 0,1 1-24,1-1 0,0-1 1,2 4-181,-1 0 1,-4-4-1,4 1 1,0 1-182,-1 0 1,-5 2 0,-4 0 173,0 0 0,-3 0 0,-1 0 62,-3 0 0,-2 0 0,-1 0 255,-1 0 0,-1 0 0,0 0 0,-1 0 74,-1 0 1,-3 0-1,3 0-362,1 0 1,-5 0-1,4 0-16,-4 0 1,0 0-475,0 0-275,-5 0 39,-2 0 0,-8 4 1,-5 1 702,-4 1 0,-3 5 0,-5 6 0</inkml:trace>
  <inkml:trace contextRef="#ctx0" brushRef="#br1" timeOffset="70">21475 13162 8552,'0'-11'-4,"0"1"0,0-1 0,0 0 343,0 1 0,1-1 0,2 0 0,1 1 71,2-1 1,-2 0-1,3 1 1,1-1-1,2 0 208,0 1 1,1-1 0,1 1-349,2-1 1,-2 0 0,3-1 0,-1-1 69,0-1 1,5 4 0,-2 3-82,-1-2 1,5 3 0,-4 0 0,2 1 74,-1-1 1,2 3 0,-3 0 80,-1 1 1,-1 7 0,-4 2-416,0 3 1,-2 5-1,-2 3 1,-3 2-7,-3 1 0,-1 2 0,-1 0-67,-3 2 1,-2 4 0,-4-3-1,-1 1 1,-3-2-1,-1 2 1,-2-1-2,-2-3 0,3 3 0,-2-1 18,-1-1 1,0-3-1,0-2 86,1-1 0,2-4 1,-2 1-1,4-2 297,2-3 0,1-5 388,1 2-245,-1-5 0,6 3 145,5-5 0,5 0-234,6 0 0,3-1 0,0-2 55,-1 0 0,3-4 0,-1 2 0,0 0-78,1 0 0,1-2 1,-2 4-301,-2 0 1,3-1 0,1 0-25,-1 2 1,3 1 0,-5-1 0,-1 0-104,-1-2 0,-1 1 0,-1 3 28,1 0 1,-4 0-1,-1 1-58,-1 3 0,-1-3-922,0 2 37,-3 3 1,4-3-1,-5 4-4445,0 1 5429,0 2 0,-5 5 0,-1 1 0</inkml:trace>
  <inkml:trace contextRef="#ctx0" brushRef="#br1" timeOffset="71">21752 14173 11761,'-6'-22'85,"1"2"1,5 1 0,0 3 0,0-1 0,0 2 1895,0-1 1,-4-1-1133,1 3 0,-5 1 0,-1 5 0,-2 6 253,-4 4 0,0 6 0,1 6-727,-4 3 1,-3 9-1,-3 5 1,-1 3-79,2 1 1,0-1 0,2 0-161,0 2 1,4 2 0,3-5 0,3-4-228,4-2 1,4-3 0,6-6 48,4-4 1,12-7 0,8-3 329,10-3 0,4-11 1,13-4-107,-25 5 0,0-1 0,0-1 1,-1 0-1,2-1 0,0 0 1,-1 0-1,1-1-31,-1 1 1,1 1-1,25-12 1,1 3-438,-5 2 1,-10 3 0,-10 6-1290,-9 2 0,-6 3-16,-9 8 0,-3-2 0,-4 5 517,0 1 1,0-2 0,-1 0-2338,-2-1 3440,2-2 1,-4-3 0,5 0 0</inkml:trace>
  <inkml:trace contextRef="#ctx0" brushRef="#br1" timeOffset="72">22060 14183 11490,'-15'-10'-188,"3"0"1,-2 3 1414,2 3 0,1 0 1158,1 0 0,3 1-1063,-1 3 1,5 4 0,-3 3-1,1 4-338,3 3 1,1 3 0,1 4-513,0 0 1,0 5 0,0 2-202,0-1 1,1 4-1,1-4 19,2 0 1,3 2 0,-2-4-105,1-1 1,-3-6 0,3-4 0,0-2-285,0-2 1,-3-4 36,4-2 0,1-3 17,2-1 1,-3 0-1,0 0-436,2 0 1,-3 0-1,1 0 474,1 0 1,1 9 0,2 3-1</inkml:trace>
  <inkml:trace contextRef="#ctx0" brushRef="#br1" timeOffset="73">14115 15098 9394,'0'-15'109,"0"3"0,0-2 0,0 1 0,0 0 893,0-1 0,-2 1 0,0 4 0,-1 2 1098,0-1 0,1 3-704,-2 2 1,3 3-919,-2 3 1,1 7-1,2 5 1,0 3 185,0 4 1,0 1 0,2 5-521,1 2 1,-2 0 0,4 4 0,-1 0-491,-1 1 1,2 1-1,-3-5-659,2-3 1,0 5-1,-1-5 1,0-2-347,0-2 1,-2-4-1,-1-2-2438,0-4 3789,0-2 0,0-1 0,0-1 0</inkml:trace>
  <inkml:trace contextRef="#ctx0" brushRef="#br1" timeOffset="74">14040 14971 8499,'17'-28'312,"4"-1"1,1 3 624,9-1 0,11 3 0,8-1 1,6 4 272,-26 12 1,0 0 0,22-5 0,-6 7-477,-8 3 0,-11 4 0,-5 4-581,-7 3 0,-8 6 1,-5 2-1,-6 3 24,-11 5 1,-6-1 0,-12 6-170,-2 2 0,0-3 1,-4 0-337,-1-1 1,2 3 0,1-4-419,0-2 0,1 0 0,6-2 0,1-1-1258,5-2 0,3-3 2004,7-4 0,5-1 0,9 1 0</inkml:trace>
  <inkml:trace contextRef="#ctx0" brushRef="#br1" timeOffset="75">14817 14981 8349,'-7'-14'0,"1"0"1589,1 1 1,-3 2-64,1 4 0,1 2 0,-1 5 0,-2 0-241,0 0 1,-2 9 0,2 2 0,0 5-445,2 3 1,0 2-1,-2 3-427,2 1 1,2 4 0,5-1-435,0 3 1,0 0 0,1-2 0,4-1-436,6-2 1,4-3 0,6-4-500,0-1 1,4-6 0,0-2 23,-1-5 1,-1-4 0,1-1-499,1 0 0,-5 0 1,-6 0 1427,-2 0 0,3 0 0,2 0 0</inkml:trace>
  <inkml:trace contextRef="#ctx0" brushRef="#br1" timeOffset="76">15540 14385 8394,'0'-10'511,"3"-1"1,2 0 0,0 1-1,1-1 1,0 1 708,2-1 0,1 4 0,2 1 0,0 1-639,-1 3 0,5 1 1,-1 2-414,-1 2 1,-5 3-1,-2 6 1,-1 1 14,-3 1 1,-1 4 0,-2-3 0,-3 2 148,-3 2 1,-3 1-1,-3 1-256,-1 1 1,-2-5 0,3 0 0,-2-1-639,-2 1 1,4-3 0,-1 3-124,2-2 1,5-4 0,0-4 924,-1 1 1,4-3 197,4-2 0,9-2 0,6-2 0,1-2 287,3-4 0,5-3 1,1 0 21,-2-1 0,3 4 1,-1 0-1,-2-2-24,-4 0 1,0-2 0,-5 2-186,-1 2-1650,-1-3 715,-7 9 1,0-2 396,-5 6 0,-9 8 0,-3 5 0</inkml:trace>
  <inkml:trace contextRef="#ctx0" brushRef="#br1" timeOffset="77">15263 15162 8543,'0'-11'-53,"0"1"0,0-1 0,0 1 0,0-1 900,0 0 1,0-1-1,0-1 1,0-1 116,0 1 0,5-2 0,2 1 0,3 0 0,0-1 74,1 1 1,4 0 0,3 3-1,3 2-152,4 2 0,-2 2 1,1 6-501,-1 3 0,-2 3 0,-1 7 0,-2 5-607,-4 5 1,-3 3 0,-4 5-62,-4 0 0,-3 3 0,-4 1-516,-7-2 1,-1-5 0,-6-1 208,0-2 1,-3 1 0,0-5 0,0-3-88,0-2 0,4-8 0,3-5 448,2-3 1,3-3 252,2-6 1,2 0 0,6-11 0,3-2 133,3-3 0,2 0 1,2 1 65,-1-2 1,5 2 0,0-5 84,1 2 1,-1 0 0,1 3 0,1-2 223,-1 1 0,-2 2 0,3 2 153,-2 2 1,-4 3-1,-5 4 668,-1 0 1,-1 5-294,0 3 1,-4 3-718,0 3 0,-1 3 1,-5 5-229,1 0 1,0-1 0,3 2 0,-2 1-118,2 1 0,-3 4 0,2-3 0,0 2 0,2-1 0,0 3 0,-2-1 0,1-1 0,-1 2 0,2-2 0,1 2 0,3-2 0,2-1 0,1 0 0,0-2 0,2-3-910,-1-1 1,1-3 0,5-1 0,2-1-1415,-2-3 1,0-1-1,0-1 839,1 0 1,0 4 1484,-3 0 0,4 4 0,1-2 0</inkml:trace>
  <inkml:trace contextRef="#ctx0" brushRef="#br1" timeOffset="78">15859 15194 8434,'0'-6'187,"0"-3"1,0 2 750,0-3 0,1 1 0,2 0 2194,0 2 0,1 0-1186,-4-3 1,1 4-731,2 2 0,-1 8 1,1 3-566,-2 2 0,0 2 0,2 1 1,0 1-440,0 1 0,2 4 1,-2-3-213,-1 2 0,1-3 0,-1 2 0,2 0 0,0-2 0,-1-4-365,0 1 0,1 0 1,-4-1-1,1 1-2651,3 0 1,-3-4 516,2 0 1,0 0 2498,0 4 0,3-6 0,5 0 0</inkml:trace>
  <inkml:trace contextRef="#ctx0" brushRef="#br1" timeOffset="79">16136 15205 8571,'-6'-7'3082,"2"-1"-1111,3 1 0,1 0-713,0 0 1,6 4-1,3-3 1,6 1-192,1 3 0,2-3 0,2 1-777,-2 2 1,5-3 0,-1 2-292,0 0 0,0-1 0,-1 0 0,-3 2-615,0 1 1,-5 1 0,1 0-554,-2 0 0,-5 0 1,-1 1-1550,-1 2 0,-2 0 2718,-3 4 0,-4 5 0,-2 4 0</inkml:trace>
  <inkml:trace contextRef="#ctx0" brushRef="#br1" timeOffset="80">16168 15364 8524,'0'-6'3932,"0"-3"-2362,0 2 1,1-1 0,2-1-981,4 2 0,6 4 0,3-4 0,0-1-222,3 3 1,1-5 0,2 4 238,-1 0 0,0-2 0,0 4 0,-1 1 1262,-2-2 1,-2 4 0,-6-3-1870,1 3 0,-4 1 0,-1 1 0,-1 3 0,-1-2 0,-1 5 0,0 2 0,1 5 0,-4 2 0</inkml:trace>
  <inkml:trace contextRef="#ctx0" brushRef="#br1" timeOffset="81">16625 14981 8400,'0'-10'240,"0"-2"1,0-1-1,0-1 1317,0 1 0,1 2 0,1 3 1,2 1 4331,-2-2-4369,4 0 1,0 3-889,5 2 1,-5 8 0,-2 3 0,0 4-13,0 3 0,0-1 0,-1 5-620,0 0 0,1 4 0,-4 1 0,1 2 0,2-1 0,-1 2 0,1-1 0,-2-2 0,-1 0 0,0-3 0,0-1 0,0-1 0,0-5 0,0 1 0,0-2 0,-3-2 0,-1 1 0,1-5-1373,3-1-464,0-5 0,4 0 0,2 0 1</inkml:trace>
  <inkml:trace contextRef="#ctx0" brushRef="#br1" timeOffset="82">17125 14971 8374,'0'-11'36,"0"0"0,0 1 0,0-1 0,0 0 0,0 1 449,0-1 0,0 0 0,1 1 0,1-1 188,2 1 0,1 0 1,-3 2-1,2 1 1840,-2-2-1930,4 5 0,-5 0-214,3 8 1,-3 5-1,-1 5 1,0 1 127,0 0 1,-4 3 0,-1 5-210,0 2 1,1 5 0,-2-1-163,1 6 0,-3-1 0,2 4 0,-1-1-80,0 1 1,3 4 0,-1 0 34,0-4 1,1-4-1,4-3 0,0-3 0,0-3 0,0-7 0,0-4 509,0-2-308,0-6-820,0-1 0,1-14-672,3-1 1,-3 0-3409,3 3 4618,2 5 0,0-8 0,4 4 0</inkml:trace>
  <inkml:trace contextRef="#ctx0" brushRef="#br1" timeOffset="83">17465 14992 8383,'-7'-11'971,"0"1"-168,5 4 0,-3 3 668,5 10 0,1 2 0,1 10 1,2 2-891,-2 3 1,4 4-1,1-3-706,3-2 1,0 0 0,1-2-530,0 0 1,-1-3 0,1-3 0,0-1 487,-1-5 1,1-5 0,1-2-147,2-4 1,-6-6 0,3-7-563,-2-6 0,1-2 0,-1-5 0,-1 0 873,0 0 1,-3-1 0,4 4 2189,-2 1 1,-4 7 0,4 2-1554,2 4 0,-3 5 0,1 3 0,1 7-373,1 7 0,6 4 0,-1 7 115,-1 3 0,-1 6 1,-2 6-89,1 0 0,-2-1 0,-2 3 1,-3 1-22,-3 1 1,-6 3-1,-4 1-359,-8 1 1,0-6 0,-8-6-294,2-5 1,-1-9-1,0-1 1,4-6-385,5-7 1,3-4 0,2-4 75,3-5 0,2-1 0,5-9-438,0 2 1129,5-4 0,6 2 0,5-4 0</inkml:trace>
  <inkml:trace contextRef="#ctx0" brushRef="#br1" timeOffset="84">18125 15151 8318,'6'-15'0,"3"2"0,-1-3 2240,5 0 1,3 2 0,3 5-644,-2 1 1,1-1-1,3 3 1,2-1-545,2 0 1,-4 5 0,1-2-1511,-3 3 0,-2 1 1,0 0-680,-2 0 0,-5 5 1,-3 2-1,-3 2 1136,-3 2 0,-6 9 0,-1 2 0</inkml:trace>
  <inkml:trace contextRef="#ctx0" brushRef="#br1" timeOffset="85">18167 15354 8318,'0'-7'1082,"0"-1"469,0 0 1,3 2 0,2-1 0,7-1 1548,4-2 0,5-4 0,5 0-2159,1 1 0,1-2 0,4 1 0,0 0-941,0 3 0,-2 1 0,-4 2 0,-5 1 0,-7 4 0,0 0-195,-2 2 0,-6 2 1,-1 1-2255,0 2 1,-4 4 0,3 0 2448,1 5 0,1-1 0,5 4 0</inkml:trace>
  <inkml:trace contextRef="#ctx0" brushRef="#br1" timeOffset="86">18773 14907 8277,'0'-22'135,"0"5"1,0 0 550,0 2 0,0 4 1,2 5 2022,1 2 1,-2 1 0,4 7-1461,0 3 1,-4 3-1,3 5 1,-3 2-300,-1 3 0,0 3 1,0 1-430,0 0 1,0 6-1,0 0 1,0 3-522,0 2 0,0-3 0,0-4 0,0 2 0,0-1 0,1 1-309,2-2 0,-1-7 0,2-1-720,1-4 0,1 2 0,5-5 0,-2-2-1814,-2-3 0,3-6 0,-3 2 2843,2-3 0,2-6 0,-1-1 0</inkml:trace>
  <inkml:trace contextRef="#ctx0" brushRef="#br1" timeOffset="87">19039 14800 8317,'0'-14'0,"0"0"860,0 1 0,5 2 1,2 4 1612,3 4 0,0 2 0,2 2-1138,2 2 1,-2 8 0,2 7-687,-2 2 0,2 6 0,0 2 0,-1 3-39,-1 1 0,-2 0 0,-2 1-248,-1 2 0,-1 0 1,1 2-136,-3 0 1,-3-3 0,-1-4-191,0-2 1,-4-4 0,0 0 0,-2-4-38,-3-3 0,0-5 0,-2 0-212,1-4 1,-1-2-1014,0 1 1,4-2 0,1-4 0,0 2-5554,1 0 6778,2 1 0,-6 0 0,3 2 0</inkml:trace>
  <inkml:trace contextRef="#ctx0" brushRef="#br1" timeOffset="88">19731 15109 8373,'10'-17'657,"-1"2"0,0 6 227,3 1 1,1 0 0,-2 3 0,0 1 1060,4-1 1,-4 1 0,5 4-584,-1 0 0,0 0 1,4 0-601,-1 0 0,-4 0 0,4 0 0,0 0-396,-2 0 0,1 0 0,-4 0-472,1 0 0,4 0 0,-4 0-362,-1 0 1,-1 0-938,-2 0 1,1 4 0,-2 1-6171,-1 1 7575,-4 1 0,-8 8 0,-2 2 0</inkml:trace>
  <inkml:trace contextRef="#ctx0" brushRef="#br1" timeOffset="89">19752 15269 9981,'0'-11'4915,"5"0"0,1 5-2546,4 3 1,4 2 0,2 1-1787,0 0 1,2-4 0,3 1-584,1 0 0,2 2 0,1 1 0,-1 0 0,-2 0 0,0 0 0,-2 0 0,-3 0 0,2 0 0,-4 0 0,-2 0 0,-5 0-1351,-1 0 1351,-9 5 0,-4 5 0,-11 7 0</inkml:trace>
  <inkml:trace contextRef="#ctx0" brushRef="#br2" timeOffset="90">21230 15120 13656,'-10'0'-593,"-1"-2"1,1 0 0,-1-2 0,0 2 728,1 1 1,-1 1-1,-1 0 1,-1 0-1,-1 0 172,1 0 1,0-1 0,0-2 0,-1 0-1,1 0 226,1 2 1,1-2 0,1-2 0,-1-1 67,0-2 0,6 2 1,0 0-1,1 0 172,1 0 1,-1 3-435,4-4 1,0 3-1,1-2-195,3 1 0,-2 2 0,5 3-89,2 0 1,1 0-12,4 0 0,-2 0 0,4 0 0,-1 0-35,3 0 0,2 0 1,2 0-17,3 0 0,2 1 1,6 1-1,4 2 171,6-2 1,5-1 0,9-1-144,3 0 1,-27 0 0,0 0-1,1 0 1,1 0 0,-1 0 0,0 0-62,1 1 0,-1-2 1,0 1-1,-1-1 1,-1 0-1,0 0 65,0 0 0,0-2 1,22-5-1,-4 1 1,-6-2 119,-5-2 0,-6 0 1,-6 1 197,-1-1 1,-6 1 0,-7 2 512,-5 1 0,-3 4-151,-5-5 1,-1 6-1106,-3-1 0,2 1 0,-4 4 0,0 0-272,0 1 0,-1 6 1,-4-1-600,1 5 0,3-1 1,0 3-1,-2 1 1212,0 1 1,-2 3-1,1 2 1</inkml:trace>
  <inkml:trace contextRef="#ctx0" brushRef="#br2" timeOffset="91">21560 15343 8504,'0'-17'83,"-1"1"1,-1 3 0,-2-1 0,2 1-1,1 1 1270,1 1 0,-2 2 0,0 1-894,-2 0 0,-4 6 1,1 0-445,-2 4 0,-2 8 1,0 5-1,1 1-33,-1 3 1,2 1 0,0 1 11,2-4 1,1 3-1,-1-2 1,4 1-79,2-1 0,1 1 1,1-5 212,2-1 0,4-1 0,8-3 171,2-2 0,9-2 1,6-5-1,6 0-28,3 0 1,5 0 0,-1-1-278,-3-3 1,-1 2 0,-5-4 0,-3 1-356,-4 3 1,-8 1 0,-6 1-719,-4 0 235,-5 0 1,-1 1-1,-6 2-2250,-3 5 3093,-2 1 0,-9 2 0,-1-1 0</inkml:trace>
  <inkml:trace contextRef="#ctx0" brushRef="#br2" timeOffset="92">21794 15396 8504,'0'-16'0,"0"0"0,0 6 0,0-1 658,0 0 0,1 5 910,3 3 0,-3 6 1,3 6-1,-3 3-707,-1 2 0,0 6 1,1 0-413,3 4 1,-3 2 0,2-3-58,-2 2 1,3 3-1,1-3 1,-1-1 151,1-2 1,2 1 0,-2-1-337,1 0 1,-3 0 0,5-8-273,0-1 0,-2-1 0,0-1 0,0-2-1138,-1-2 1,-2-1 276,0-2 1,2-2 924,-1 5 0,-1 5 0,-3 5 0</inkml:trace>
  <inkml:trace contextRef="#ctx0" brushRef="#br2" timeOffset="93">21230 14673 8433,'-16'-11'205,"4"0"0,5 0 0,0-2 330,1-2 1,1 1-1,6 4 1,3-1-15,3 0 0,8 4 0,7 0 1,4 0-206,1 1 0,6 1 0,-3 5 0,-1 0-168,2 0 1,-5 6 0,-3 5 0,-4 5-116,-4 5 1,-8 5 0,-4 2-260,-2 3 0,-10 5 0,-6 3 138,-8 3 0,-4-1 1,-5-2-1,0-3 347,0-3 1,0-3 0,3-1 832,4-4-790,5-8 1,17-6 0,11-9 0,13-4 220,11-5 0,6-6 0,4-2-411,1-2 1,-1 4 0,0-1-855,-3 2 0,-2 1 0,-4 1 1,-1 0-2156,-4 3 2897,-10 2 0,-2 5 0,-6 0 0</inkml:trace>
  <inkml:trace contextRef="#ctx0" brushRef="#br2" timeOffset="94">22964 13704 8356,'5'-7'254,"2"1"0,3 2 0,1 0 1,4 1 565,2-1 1,3-1 0,2 3 0,0-2-737,3 2 1,-4 1 0,0 1-409,-5 0 1,-4 0 0,-3 1 0,-2 3-399,-3 3 0,-4 6 0,-5 2 0,-6 2-37,-5 2 0,-9 3 0,-2 0 757,0-1 1,-3-3 0,5 3 256,2-4 0,1 1 0,5-6 0,2-3 2558,4 1-1812,5-6 1,7 0 0,10-8-320,5-3 0,4-6 0,1-1 1,1 2-683,-1 4 1,0-1 0,1 3-617,-1 0 0,-3-2 0,-1 4 616,2 2 0,-3 0 0,-1 2 0</inkml:trace>
  <inkml:trace contextRef="#ctx0" brushRef="#br2" timeOffset="95">23581 13449 8474,'0'-11'966,"0"1"-4,0-1 1,-5 5-1,-2 3 54,-2 2 1,-6 6 0,-3 6-547,-2 6 0,-2 6 0,1 3 0,0 1-187,0 3 1,-2 5-1,1 3-317,0 0 1,5-1-1,10-6-50,3-3 0,3-2 0,2-6-91,3-2 1,6-4 0,9-7 0,4-5 93,1-4 0,6-4 1,-3-5 167,0 1 1,1-6 0,-6 0 14,-1-1 1,2-3 0,-10 3 0,-4-4 50,-4 0 0,-4 0 0,-1 0-166,0-1 1,-6 5-1,-3 0-141,-4 2 0,-6 2 0,1 4-269,-2 2 1,2 5-1,2-2 1,0 3-925,3 1 1,5 5 1346,1 2 0,5 2 0,-3 2 0</inkml:trace>
  <inkml:trace contextRef="#ctx0" brushRef="#br2" timeOffset="96">23719 13673 8456,'-4'-11'0,"3"4"3929,-3 0-3418,3 4 0,2 0 0,3 5-991,3 2 1,-1 4 479,1-1 0,0 7 0,3 3 0</inkml:trace>
  <inkml:trace contextRef="#ctx0" brushRef="#br2" timeOffset="97">23890 13428 8581,'-11'-5'1659,"0"3"-331,1-5 0,4 5 0,2 2-53,3 6 0,9 5 0,4 3-928,4 4 0,6 1 1,6 0-241,3-2 0,1 1 1,0 3-1,0 0-249,0-4 0,0 2 0,-2-3-288,-1 0 1,-6-3 0,-8 1-122,-8-2 1,-7-1 0,-9-1 161,-8 1 0,-7-1 1,-6-2-1,2-1-345,-1 1 1,-1-2 0,2 0 733,3-1 0,2-2 0,2-3 0</inkml:trace>
  <inkml:trace contextRef="#ctx0" brushRef="#br2" timeOffset="98">24060 13396 8578,'-11'0'1181,"5"-5"-170,3-2 1,2 1 0,3 0 445,5 1 0,5-2 0,9 3 0,2-1-529,1 0 0,2-3 1,4 2-373,-2 0 0,4-3 1,4 3-874,-2 0 0,-6-2 1,-2 3-2180,0-1 1,-7 4 2495,2-2 0,-6 12 0,0 4 0</inkml:trace>
  <inkml:trace contextRef="#ctx0" brushRef="#br2" timeOffset="99">22645 14971 8274,'0'-16'414,"1"1"0,3-4 1,3 2-1,4 2 629,3 2 0,6 1 0,5 2 0,0-1-494,1 0 1,-4 1 0,3 0 0,-3 2-1122,0 1 1,-6 4-481,-2 0 1,-7 6-1,-4 6 54,-6 4 0,-7 4 1,-8 7 192,-2 1 1,-6 4-1,-1-1 805,0-1 0,-3 2 0,5-4 0,2-1 101,0-2 0,-1 2 0,3-2 528,5-1 1,4-11 851,5 1 1,3-8 0,8 0-536,3-6 1,11-6 0,4-6 0,4-1-66,4 1 0,-4-3 1,0 3-899,0-2 1,-4 4 0,3-1-1328,-3 2 1,0 6-1,-2 2 1344,-3-1 0,3 4 0,-3-4 0</inkml:trace>
  <inkml:trace contextRef="#ctx0" brushRef="#br2" timeOffset="100">23294 14651 8549,'-11'-16'0,"1"-3"440,-1 5 1,4 4 0,0 7 1259,-1 2 0,-2 10 0,0 5 0,-1 5-779,0 2 0,4 5 0,1 3-962,2 2 1,0 0 0,4 1-326,0 0 1,0-1 0,0-1-1,2-3-511,5-1 1,1-6 0,6-7 378,-2-5 1,3-3-1,1-7 126,1-6 1,-2 0-1,-4-11 498,0-3 0,-2-1 1,-1-5-1,-2-2 393,-1 0 1,-1 2-1,-4 2 87,0 0 1,0 4-1,-2-2-58,-1 5 0,0 0 0,-2 5-1099,0 1-1397,-3 6 1,6 7 1947,-1 7 0,2 7 0,1 3 0</inkml:trace>
  <inkml:trace contextRef="#ctx0" brushRef="#br2" timeOffset="101">23549 14715 8450,'0'-10'1194,"0"-1"1785,0 0 0,0 4-1920,0 0 0,0 6 0,1 1-2088,3 6 0,-3 3 0,3 2-1758,-3 0 2787,-1-1 0,5 6 0,1 0 0</inkml:trace>
  <inkml:trace contextRef="#ctx0" brushRef="#br2" timeOffset="102">23751 14471 8455,'-4'-16'0,"2"3"0,-1-3 3828,2 0 1,1 8-2569,0 8 1,4 5 0,4 6-1063,1 4 1,3 1-1,2 6-241,4-1 0,2 4 1,1-1-1,0 0-439,1-1 0,-1-2 0,0 0 308,0 0 0,0-1 0,-4-1 45,-3-1 1,-6-4-1,-5 3 263,-2-2 1,-5 1 0,-5-3 0,-4 1 246,-4-1 1,-7-1-1,-1-2-720,1 1 1,3-4 0,2 0-1586,2 1 1,2-2 1923,-2 1 0,4-4 0,-3 1 0</inkml:trace>
  <inkml:trace contextRef="#ctx0" brushRef="#br2" timeOffset="103">23730 14492 8423,'11'-21'1301,"5"0"0,6 2 519,5 2 1,5 3 0,3-3 0,4 2 1131,2 2 1,1 4 0,-3 3-2452,-4 2 1,-6-3 0,-6 3-502,-4 2 0,0 1-868,-5 1 0,-1 1 1,-6 2-1,-3 6 868,-3 4 0,-10 8 0,-3 6 0</inkml:trace>
  <inkml:trace contextRef="#ctx0" brushRef="#br2" timeOffset="104">16359 1532 11589,'-5'-6'-334,"3"-2"1,-4 3 0,0-1 0,0-2 300,-2-1 1,3-2 0,2 0 0,0 1 0,1-2 310,-2-2 1,1 2-1,3-2 1,0 2-59,0 1 0,-4 1 0,1-1 0,-1 0 0,1 1 168,-1-1 1,-1 4-1,3 0-20,-2-1 0,0 3-311,0 1 0,3 13 1,-3 5-29,3 5 1,1 8-1,0 5 1,0 6-51,0 3 1,0 3 0,1 1 2,3 1 1,2 5-1,5-2-69,-1 3 1,1-3 0,-1-3-84,1-2 1,0-7 0,-1-1-26,1-3 0,0-9 0,-1-4-204,1-4 0,-4-5 0,-1-4-809,-1 1 0,-2-2 281,-3 1 1,-1-4 926,-3 0 0,-6 3 0,-7 0 0</inkml:trace>
  <inkml:trace contextRef="#ctx0" brushRef="#br2" timeOffset="105">16253 1415 8441,'0'-32'-15,"1"-1"0,2-1 101,4-2 1,4 1-1,4 4 1,6 3 114,2 3 0,2 7 0,-4 5 0,1 5 33,-1 4 1,0 4 0,0 5-33,1 6 0,-6 4 0,-3 8-1,-5 1 0,-3 4 0,-5 4 0,0-1 97,0 1 0,-6 0 0,-3 0-91,-4 0 0,-3 1 0,3 0-73,-1-1 1,-3 3 0,1-8 0,0 0-114,-3-2 1,0-3-1,0-2 101,1-2 1,5-3 0,-1-5-4024,2-3 3901,6 2 0,6-12 0,6 2 0</inkml:trace>
  <inkml:trace contextRef="#ctx0" brushRef="#br2" timeOffset="106">16784 1628 8519,'-10'-15'183,"-1"3"1,1-2 0,-1 3 0,0 3 500,1 1 0,-1 4 1,0 0-1,2 3-398,2 3 1,-1 8 0,3 8-1,0 4-274,0 6 0,2-2 0,3 1 6,0 2 0,1 1 0,1 1 1,3-1-142,1 1 1,1 0 0,4-1 0,1-1-65,2-2 0,-1-4 0,3-1 29,0-4 1,3-3-1,-2-7-102,3-2 0,2-2 0,-1-6 0,0-4-271,0-6 1,5-4-1,2-6-1202,-1-1 1733,4-4 0,-9-1 0,4-5 0</inkml:trace>
  <inkml:trace contextRef="#ctx0" brushRef="#br2" timeOffset="107">17040 1670 9342,'-11'-10'-432,"0"-1"1,2 1 851,2-1 1,2 0 0,6 1 246,3-1 0,2 5 0,4 1 0,1 2-294,0-1 0,1 2 0,1 7-347,1 5 0,3 3 1,-2 7-1,-2 4-94,-2 2 0,0 2 0,0 4 69,-1 0 1,0 1 0,-2 2 34,-1 0 1,-4 1 0,0-5-1,-2 0-189,-1-2 1,0-8 0,0-7 280,0-2-173,-4-1 0,2-8 1,-1-5-1,2-9 26,1-4 1,0-4 0,0-5 116,0-1 1,0-4 0,0 0-62,0-1 1,1-2 0,1 0 0,2 0-247,-2 0 0,-1 4 1,-1 0-113,0 2 0,0 2 1,0 2 572,0 1 1,-3 4 0,-1 3 1241,2 2-1109,1 7 1,1 1 0,0 8-309,0 3 1,0 2 0,0 2-1,0 1 28,0 2 0,4 2 0,3 6-10,3-1 0,1 1 1,0 2-100,4 1 1,-4 0 0,5-4 0,-2 0-261,0 0 1,5 0-1,-2-3 10,-1 0 1,3-5 0,-4 0 0,1-3-371,-1-3 1,-1-5-1,-3 2 149,0-3 1,-1-1-1,1 0-159,-1 0 1,1 0 626,0 0 0,-1-5 0,1-1 0</inkml:trace>
  <inkml:trace contextRef="#ctx0" brushRef="#br2" timeOffset="108">17603 1809 8434,'-10'0'-375,"-1"-1"0,1-2 2796,-1 0-647,5-1-1527,1 4 1,5 1 0,1 3-1,2 3 18,0 2 0,6 6 0,-2-1 0,2 0-236,2 1 0,-4 1 1,0 3-100,1-2 0,1-2 0,-1 1 1,-2 1-123,-2-1 0,4-3 0,-4 1-533,2-2 1,-2-1-334,3 0 0,0-6-883,4-1 1941,-1-3 0,1-6 0,-1 0 0</inkml:trace>
  <inkml:trace contextRef="#ctx0" brushRef="#br2" timeOffset="109">17752 1777 9387,'-3'-7'1069,"0"1"-706,5 1 0,-1-2 1,6 2-1,1-1 1,3-2-300,3-1 1,-1 2-1,5 0 1,-1-2-147,0 0 0,2-2 0,-4 2-180,2 2 1,-4 1 0,1 3-239,-2 0 0,-3 0 0,-2 7 114,-3 3 0,-4 6 0,-4 2 0,-4 3-24,-5 5 0,1-2 1,-3 4 456,0-3 1,2-1 0,-4 0 71,2-4 1,0-1 0,6-6 0,1 1 1752,1 0-1237,4-6 1,3-1 0,7-8-61,3-3 1,5-6-1,2-2 1,0 0-39,1-1 1,0-1 0,2 2-368,-2 2 1,1 2 0,-5 0 0,0 0-496,1 1 1,-3 0 0,2 3-605,-2 4 0,-5-2 1,0 1-554,2 2 0,-1 2 1430,-1 3 0,2-1 1,-3 2-1</inkml:trace>
  <inkml:trace contextRef="#ctx0" brushRef="#br2" timeOffset="110">18071 1532 8317,'-4'-10'0,"3"-1"0,-4 1 42,0 3 1,4-2 0,-3 2 517,3-3 1,2 4 507,3 3-212,-3-3-602,9 5 1,-9 1 0,3 7-1,0 2-55,0 2 1,0 1 0,-1 1-83,0 1 0,5 4 0,0-3-97,1 2 0,2 0 0,-1 3 0,1-1 125,0-1 0,-2 0 0,-1 3 8,-1 0 0,0 0 1,4-3-67,0 0 1,-4-5-1,-1 1 1,-2-2 47,-1-1-338,-2-1-894,-1-4-68,0-1 0,0-6 1165,0-3 0,5 3 0,1-4 0</inkml:trace>
  <inkml:trace contextRef="#ctx0" brushRef="#br2" timeOffset="111">18220 1192 10469,'0'-11'65,"-1"0"1089,-2 1-1031,1 4 1,-1 1-1,5 6-79,2 3 0,4 2 0,-1 4 1,3 2 86,0 2 0,4 3 1,2 4-110,0 1 0,-1-1 0,2 0 0,2 2 95,1 1 1,-2 0 0,0 6 11,1 3 1,-4-1-1,-1 2 1,-3-3 137,-4-3 0,1 0 0,-4 3 21,-2-3 0,-1 2 1,-1-6-72,0-4 1,-1 1 0,-2-4-196,-5-1 0,4 0 0,-1-7-1197,0-2-53,4 3-2257,-4-9 2152,5 3 1333,0-4 0,5 0 0,1 0 0</inkml:trace>
  <inkml:trace contextRef="#ctx0" brushRef="#br2" timeOffset="112">18720 1649 8582,'-4'-16'209,"2"-3"1,-1 5-117,2 1 1,2 1-1,2 1 1,4 0 289,3 1 0,2 3 0,1 1 0,2 0 91,2 0 1,-3 4 0,2-2-656,0 3 1,-2 1 0,-3 0 3,-1 0 0,-4 5 1,-2 3-285,-3 5 0,-1 3 0,-1 6 0,-4-1-128,-6 0 1,1 2 0,-6 0 441,1 2 0,2 0 1,-4-5-1,2-1 580,2-1 0,5-5 1,1 1 649,-2-2-390,5-2 1,0-4 0,8-2 0,4-4 213,5-4 1,3-2 0,6-5-625,-1-4 0,0 2 0,1-3-526,-1 1 1,-1 0 0,-1 6-789,-1 2 0,-2-1 1031,2 4 0,2 0 0,-4 4 0</inkml:trace>
  <inkml:trace contextRef="#ctx0" brushRef="#br2" timeOffset="113">19454 1426 8482,'-20'-31'119,"2"3"0,5 4 0,4 6 0,2 8-35,-1 5 1,-2 13 0,-2 8-1,-1 7 223,-1 9 1,-5 5-1,3 7 1,-1 0-55,3 3 0,3-1 1,3-3-1,2 1-93,1-1 1,2-4 0,4-11-95,3-3 0,6-4 1,8-4-1,3-7-81,4-5 0,-1-5 0,4-5 0,2-5-69,0-7 0,-3-4 1,-2-3 84,-2-1 1,-3-4 0,-1 1 82,-2-3 1,-8-1-1,-2 0 1,-5 1-79,-2 3 1,0-2 0,-1 5-368,-3 2 0,2 5 361,-5 4 0,0 2 0,-4 1 0</inkml:trace>
  <inkml:trace contextRef="#ctx0" brushRef="#br2" timeOffset="114">19816 1596 8422,'-38'-5'704,"7"1"-116,10-4 0,9 5 0,9 8 0,1 4-1306,2 4 1,2 5 0,0-4 717,2-1 0,9 4 0,-2-1 0</inkml:trace>
  <inkml:trace contextRef="#ctx0" brushRef="#br2" timeOffset="115">19826 1330 8567,'-37'-9'1439,"2"1"0,12-6-813,9 2 0,8 7 0,10 1 0,8 3-638,8 1 1,11 0 0,8 0 216,2 0 0,5 1 0,1 3 0,-3 4-835,0 5 1,-1 0 0,0 5-161,4 0 0,-8 4 0,-3 1 427,-9 2 1,-7 1 0,-10-1-1,-5 2 177,-9 0 1,-10-1 0,-12-4-102,-1-1 1,-2-4 0,-3-4-295,1-5 581,3-3 0,-2-10 0,2-1 0</inkml:trace>
  <inkml:trace contextRef="#ctx0" brushRef="#br2" timeOffset="116">19933 1107 8337,'-21'-5'1108,"0"0"-127,4-2 0,7 2 1,10 5-416,6 0 0,10-4 0,6-4 0,9-1-248,7-2 1,4-4-1,4-3-646,4-2 0,-22 9 0,2 0 0,1-1 1,2 0-38,1 0 1,1-1 0,2-1 0,0-1 0,0 1 0,0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3.891"/>
    </inkml:context>
    <inkml:brush xml:id="br0">
      <inkml:brushProperty name="width" value="0.05292" units="cm"/>
      <inkml:brushProperty name="height" value="0.05292" units="cm"/>
      <inkml:brushProperty name="color" value="#57D200"/>
    </inkml:brush>
  </inkml:definitions>
  <inkml:trace contextRef="#ctx0" brushRef="#br0">2904 13843 8354,'0'-11'247,"0"-3"1,0 0-1,0 1 1,1 1-1,1 1 409,2 1 0,-1-1 1,-1 0-1,0 1-222,1-1 0,1 6 0,-4 5 0,0 7-272,0 6 0,-5 5 0,-2 7 0,-2 3-6,-2 3 1,-3 6-1,0 2 1,0 2-139,-2 2 1,3 0 0,-5 2-108,0 1 1,1 1-1,0-5 1,2-2-291,2-4 0,1-2 0,3-9-812,2-1 0,3-11 587,8-6 0,2-6 1,5-6-1,2-4-1231,2-4 1835,4-6 0,-3 2 0,5-4 0</inkml:trace>
  <inkml:trace contextRef="#ctx0" brushRef="#br0" timeOffset="1">3116 13853 8354,'0'-10'-302,"-3"-1"0,-1 0 801,2 1 0,-4 4 0,0 4 0,-1 4-59,0 5 1,0 4-1,-4 3-317,1 4 0,-2 6 0,-2 5 0,-4 2-51,-2 0 1,-5 5 0,-1 1 133,-1 0 1,2 2 0,-1 3 0,2-4 58,4-6 0,7-5 1,3-7-71,5-2 1,5-4-1,5-7-63,5-4 0,7-1 0,9-4 1,6-1-277,6-4 1,3-6-1,1-3-382,1 0 1,-3 2-1,0-3-409,1 2 0,-4-3 0,-8 4 935,-4 1 0,-3 1 0,-1 1 0</inkml:trace>
  <inkml:trace contextRef="#ctx0" brushRef="#br0" timeOffset="2">3202 14322 8421,'-6'5'1561,"1"0"0,6-6-1005,3-3 1,3-1 0,6-6-245,1 0 0,5-3 0,-1-1 1,1-2-375,-2-2 0,2-1 0,-5-1-59,-1 0 1,-2-1-1,-4 2-25,-3 2 0,-6 3 1,-5 6-1,-7 2 307,-5 3 1,-7 8 0,-1 4 124,0 5 0,-3 8 0,4 7 1,2 3 151,1 1 1,2 0 0,10 0-211,5 0 0,5 0 1,6-1-1,7-4-703,8-6 0,10-6 1,11-7-8,4-5 1,2-4-1,4-7 53,-2-10 1,-3-7-1,2-8 1,-3-3-701,-4-3 1,-7 2 0,-3-1 552,-9 1 0,-6-2 0,-9 4 0,-4 0 261,-1 2 0,-4 7 1,-1 5 305,-4 6 0,-3 8 0,0 4 14,-1 6 0,2 4 0,1 7 859,5 4 0,2 5 0,1 2 277,0-1 1,1-2-1,2 1 1,5 0-279,1 2 0,2 0 1,0-5-694,4-2 1,-4 2 0,4-4 0,-4 0-339,0-6 0,0 0 0,-1-7 168,1 0 0,0-8 0,-2-6 0,-2-5 0,3-9 1,-3-5-1,2-4 219,2-5 0,-3-1 1,2 0 70,1 1 1,2 1 0,-1-2-1,1 3-257,1 4 1,1 8-1,-5 11-428,1 2 1,-1 6 0,1 5-585,0 7 1,-1 6 0,1 9 0,0 0-207,-1 1 1,1 1-1,0 0 598,-1-3 0,1-1 0,-1 1 0,1-1 154,0-2 0,-5-4 587,-3 2 0,-2-7 0,-2-2 0,-2-1 1429,-4-3 0,-2 0 0,1 1 137,1 0 0,0 5 0,-3 0 0,3 1-1413,4 2 0,2 4 1,1 4-573,0 5 0,1-1 1,1 4-1,3 1-1529,1-1 0,1-4 1794,3 2 0,1 2 0,0 1 0</inkml:trace>
  <inkml:trace contextRef="#ctx0" brushRef="#br0" timeOffset="3">4095 13917 8341,'-20'-16'1598,"3"1"-20,7 4 0,4 0-710,6 0 1,1 5 0,4 3-1586,5 2 0,2 5 717,6 4 0,0 1 0,3 2 0</inkml:trace>
  <inkml:trace contextRef="#ctx0" brushRef="#br0" timeOffset="4">4425 14162 8074,'-17'21'1381,"3"-1"1,7-1-440,3-1 1,3 0 0,1 2 0,0-2-536,0-4 0,5-2 0,3-3 1,5-2-614,5-3 1,2-3 0,1-4-357,1-4 1,-1-4 0,0-12 0,0-2 102,1-3 1,-1-3-1,0-1 297,1 0 1,-1 4 0,0 2-1,-1 2 699,-2 4 0,2 10 0,-3 0 392,-1 4 0,3 5 0,-5 8 0,-1 8-741,-1 8 1,-1 1 0,-1 4-1469,1 1 0,-4-1 0,-1-1 105,-1-1 1175,3-6 0,-2 0 0,4-3 0</inkml:trace>
  <inkml:trace contextRef="#ctx0" brushRef="#br0" timeOffset="5">5574 14311 8382,'0'7'877,"0"0"0,1 1 263,2 2 1,0-1 0,3 0-923,-2-2 0,5-5 1,-4 3-1,3-2-91,-1 1 1,0-2 0,3-5 0,1-6 137,0-4 0,-1-4 0,2-8-12,2-4 0,-2-2 0,3-5-254,1-3 1,-3-6-1,3-1 1,1 2-69,-1 4 0,-3 5 0,3 6 315,-1 4 0,-3 12 0,2 9 0,-2 10-779,-1 11 1,-1 9 0,0 10 113,-3 3 1,2-1 0,-2-1-45,3 0 0,0-3 0,1-5 0,0-6 76,-1-4 0,-3-8 0,1-7 401,0-3 1,0-7 0,0-6 185,-1-8 1,1-7-1,2-9 1,0-4 422,-3-5 0,2 1 0,-2-3-236,3 0 0,0 2 1,1-2-1,0 3-128,-1 6 0,0 6 0,-2 7-21,-1 8 1,-3 5 0,2 6-20,-2 6 1,1 6 0,-3 8-53,2 4 1,1 1 0,-3-1 0,3 0 134,1 1 1,1 1 0,3 1-445,1 1 1,-2-5 0,0 1 0,-2 0-303,1-2 0,2 5 0,1-4-692,4 3 1,-4-2 0,4-1-943,-4-2 1,4 4 2077,-1-1 0,5 7 0,-3 2 0</inkml:trace>
  <inkml:trace contextRef="#ctx0" brushRef="#br0" timeOffset="6">6541 13992 8249,'0'-11'0,"0"0"2076,0 1-1232,0 4 1,0 7 0,0 10-481,0 5 0,0 6 1,0 2-1,0 4-243,0-1 0,0 3 0,0-2-423,0-1 1,0-2-1,0-8 1,2-2-56,1-4 0,0-5 1,4-3 127,1-6 0,5-7 1,1-10-1,-1-8 94,-1-7 0,-1-2 0,-1-2 112,1-1 1,-1-1-1,1-1-217,0 3 1,-1 7-1,1 8-335,0 1 1,-4 10 0,0 4 0,1 4-391,2 6 0,-3 9 965,0 7 0,0 3 0,3 2 0</inkml:trace>
  <inkml:trace contextRef="#ctx0" brushRef="#br0" timeOffset="7">6797 13992 8249,'4'16'0,"-2"0"0,1-6 855,-2 1 1,-1 0-1,0-1 1263,0 1 0,0-4-1518,0 0 1,0-3-1,0 3-679,0 1 1,2-3-466,1-2 0,-1-2 38,6-1 0,-3-1 1,4-2-1,-3-6 296,-2-4 0,3-3 0,-2-7 343,1-1 1,1 0 0,4-4-16,-1-2 1,1 0 0,1 2-1,1 4-119,1 5 1,1 2 0,0 5-1222,2 2 0,0 7 1222,1-1 0,-1 13 0,5 2 0</inkml:trace>
  <inkml:trace contextRef="#ctx0" brushRef="#br0" timeOffset="8">7222 13992 8239,'-10'-11'595,"0"-3"1,3 0 4844,3 1-5235,3 6 1,2 4 0,2 10 0,2 8-445,0 3 1,1 7 0,3 1-66,-2 1 1,0 1-1,2 1 46,-2 0 1,3-1 0,-4 3 0,0-2-113,-3 0 0,2-1 1,-2 3-390,0-3 0,-2 2 0,-2-4 759,-3 1 0,-2-3 0,-4 2 0</inkml:trace>
  <inkml:trace contextRef="#ctx0" brushRef="#br0" timeOffset="9">7297 13907 8166,'0'-32'1259,"9"0"0,5 2-941,5 5 1,6 5-1,1 11 1,0 2 491,0 3 1,2 5 0,-3 5 0,-1 7-288,-2 6 1,-5 1 0,-4 9-563,-5 0 0,-3 2 0,-6 1 0,-3 0 1,-3 0 0,-7 0 0,-5 0-492,-5-1 1,1-3-1,-6-4-401,0-1 0,-3-7 1,-1-1-1,0-5-2048,2-3 2979,6-2 0,-1-14 0,5-3 0</inkml:trace>
  <inkml:trace contextRef="#ctx0" brushRef="#br0" timeOffset="10">7637 13407 8213,'0'-11'592,"0"0"0,1 2 270,3 2 0,-2 4 0,4 10-144,-1 8 1,-2 9 0,-3 10 0,0 7-37,0 7 1,-1 6 0,-1 2-703,0-26 0,0 1 1,0 1-1,-1 2 0,2 0 1,0 0-1,-1 1 1,-1-1-227,0 0 0,0 1 1,2-4-1,0-1 0,-2 22-576,1-8 0,2-11-12,0-8 1,0-13-1,0-11 479,0-13 1,0-7 0,2-12 282,1-2 1,3-6-1,5-1 1,0-4-199,4-2 1,1-4 0,4 5 312,-2 4 1,2 8-1,-3 9 1,0 7 147,1 6 0,-5 9 1,1 12 431,-2 12 1,-1 11 0,-2 6-84,-2 2 1,2 2 0,-5-2 0,1-1-906,0-1 1,-1-1 0,-1 1-492,0-4 0,1-3 856,-4-3 0,5-3 0,1-5 0</inkml:trace>
  <inkml:trace contextRef="#ctx0" brushRef="#br0" timeOffset="11">8499 13481 8070,'0'-37'21,"1"5"1,2-1 234,4 4 0,2 4 0,-1-2 0,-2 2 944,-1 5 0,2 3 1613,-4 7-2434,1 4 1,-5 6 0,-2 7 0,-2 5 126,0 5 1,-3 3-1,-2 12-45,-1 5 0,1 4 1,-2 7-225,-2 5 0,2 6 0,4-25 0,0 1 0,1 1 0,0 2-294,0 2 0,0 0 0,-2 4 0,-1 1 0,2 1 0,0 0 39,-1 2 0,1-1 0,-2-1 0,1-1 0,2-2 0,0 0-159,0-3 1,1-1 0,2-1 0,1-1 0,1-6 0,0-2 0,1 22-1000,1-8 0,0-13 1,0-8-347,0-7 1,0-9 777,0-6 0,0-11 1,0-10-1,0-7 744,0-7 0,-5-2 0,-1-6 0</inkml:trace>
  <inkml:trace contextRef="#ctx0" brushRef="#br0" timeOffset="12">8286 13726 8083,'-11'0'1223,"2"-3"-607,2 3 0,7 4 1,6 10-1,1 4 313,0 2 1,3 5 0,5 1-645,-2 1 0,-2 2 0,0 6 1,0 1-2131,-1 2 1845,-4-3 0,4 6 0,-4-3 0</inkml:trace>
  <inkml:trace contextRef="#ctx0" brushRef="#br0" timeOffset="13">9349 14002 8499,'-16'-4'-314,"1"-1"0,5-3 983,3 1 1,3 4-445,8 0 0,0 1 1,5 4-1,3 0-12,0 2 1,4 3-1,1-3 1,0 1-36,1 0 0,0 2 1,3-4-1,2 0-79,2-2 1,-2-1 0,6 0-302,0 0 1,7 0-1,3 0 1,3 0-216,4 0 0,-1-5 1,4-1-4,-2 0 0,-1-3 1,-6 2 89,-4-3 0,-6 0 0,-11-2 198,-5-2 0,-4 2 0,-10-2 0,-1 2 179,-3 1 1,-7 2-1,-5 1 94,-1 0 1,-3 3 0,4-4 0,-1 3 111,3 2 0,2 0 0,2 4 187,-1 0 1,5 1-417,2 3 1,4 2 0,4 6 0,3 1 144,3 1 0,0 5 0,1-3-61,-1 1 0,1 3 0,0-2-74,-1 2 1,-4 0-1,-2-1 1,-3-2-304,-1 2 1,-9 1 0,-6 2 268,-4-1 0,-11 5 0,-3 1 0</inkml:trace>
  <inkml:trace contextRef="#ctx0" brushRef="#br0" timeOffset="14">11232 13811 8502,'-6'-16'88,"-3"5"1,2-4 0,-3 4-1,-2 0 426,-2 0 1,-2 5 0,-6 3 0,0 3-88,-3 3 0,2 8 0,-5 8 0,2 5-83,3 4 0,5 4 1,4 2-207,2 2 1,3 4 0,3-2-1,6 0-222,6-3 1,9-3 0,6-3 0,8-3-698,5-3 1,0-5 0,5-11 369,1-4 0,2-1 1,-1-5-1,-2-4-1694,-4-7 2105,-6-5 0,2-12 0,-4-2 0</inkml:trace>
  <inkml:trace contextRef="#ctx0" brushRef="#br0" timeOffset="15">11413 13470 8502,'0'-15'281,"0"7"337,0-3 1,1 9 0,3 3 359,3 8 0,2 8 0,2 8-512,0 3 1,-1 8 0,1 3 0,-1 2-279,1 2 0,-1 4 0,-2 2-378,-1 3 1,-5 5 0,2 1 0,-3 0-636,-1 0 1,0-8 0,0-13-71,0-11 1,0-14 922,0-12 0,0-10 0,1-13 0,3-8 59,3-6 1,2-5 0,2 1 359,0 2 1,3 2-1,0 8 1,0 3-118,1 4 1,-3 9 0,4 3-500,-1 5 1,-3 10 0,2 7-149,-2 8 0,-2 9 1,1 7-1,0-1-225,-1 2 0,1-4 0,1 4-1500,2-1 2042,-2-7 0,3 6 0,-4-8 0</inkml:trace>
  <inkml:trace contextRef="#ctx0" brushRef="#br0" timeOffset="16">12094 14013 8349,'-7'0'161,"0"0"717,4 0 0,-2 1 148,5 3 0,0 2 0,0 4-1273,0 1 0,4 0 0,1-1 247,1 1 0,1 4 0,3 2 0</inkml:trace>
  <inkml:trace contextRef="#ctx0" brushRef="#br0" timeOffset="17">12338 13662 8439,'0'-21'296,"5"-1"0,2 2 322,3 2 0,5 2 0,4 4 1,3 1-21,3 6 0,0 2 1,-4 4-438,1 3 0,-2 3 0,-3 8 0,-4 7-479,-4 5 0,-5 4 0,-4 2 0,0 1-12,0 1 0,-6 1 1,-3-4 178,-4 0 1,-6 0-1,3 0 1,-2-2 190,0-1 0,5-4 0,0-8 227,5-3 0,4-3 250,8-4 1,8-3-1,9-8 1,7-3-168,7-2 0,2-2 0,5 2-617,-3 1 1,1 3 0,-5 2-131,0 0 1,-3 0 0,-5 6 396,-6 0 0,0 10 0,-4-1 0</inkml:trace>
  <inkml:trace contextRef="#ctx0" brushRef="#br0" timeOffset="18">13434 13779 8382,'-6'-5'-219,"0"4"1,3-3 136,-5 3 0,3 5 0,-1 1 0,0-1 0,1 2-1259,0 0 1329,2-4 0,3 3 1,0-5-1</inkml:trace>
  <inkml:trace contextRef="#ctx0" brushRef="#br0" timeOffset="19">13381 13768 8560,'0'6'-1762,"0"-1"4855,0-5-2593,0-5 1,0 3-32,0-5 0,0 3 0,0-3 1476,0-1-982,0-2-997,0 0 0,-4 5 0,1 5 69,0 6 1,-3 8 0,0 5-184,1 5 0,-5 4 1,3 9-1,-4 5-272,-3 7 0,2-1 0,-1 1-253,5-2 1,-1-2-1,3-6 1,0-5-651,2-4 1,4-7 1322,4-8 0,6-1 0,7-8 0</inkml:trace>
  <inkml:trace contextRef="#ctx0" brushRef="#br0" timeOffset="20">13753 13811 10951,'6'-17'-140,"3"-2"1,-2 5 542,3 1 1,1 5 0,-1 2 0,1 0 9,-1 0 0,1 4 0,0-1 0,-2 6-517,-2 4 0,3 4 0,-4 2 247,0 1 0,-1 5 1,-2-2-1,2 3 145,0 2 0,-2-1 0,0 0-172,-1 1 1,-2-5 0,0 0-809,0-2 1,3-1-1,2-3 1,0 0 1,-1-1 1,6-3 0,-1 1 0,4-1 816,0-1 1,0 3 0,0-2 88,1 3 0,-4 4 0,-7 1-124,-1 2 1,-5-1 0,-4 3 120,-7-1 1,-10-2 0,-5 3-1,-4-2 120,-3-2 0,1-4 1,3-4-61,0 1 1,9-3-494,6-1 1,16-7 0,10 0-839,10 0 0,13 2 1044,0 1 1,7 0 0,-1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3.912"/>
    </inkml:context>
    <inkml:brush xml:id="br0">
      <inkml:brushProperty name="width" value="0.05292" units="cm"/>
      <inkml:brushProperty name="height" value="0.05292" units="cm"/>
      <inkml:brushProperty name="color" value="#57D200"/>
    </inkml:brush>
  </inkml:definitions>
  <inkml:trace contextRef="#ctx0" brushRef="#br0">8403 8001 8558,'0'-15'-2,"1"-2"0,1 0 0,3 0 1,1 2-1,2 2-6,2 1 1,3 1 0,0 1-1,-1-2 1,1-1 4,-2-1 0,0-1 1,-3 4-1,-1-2 327,2-2 1,-3 0 0,-1 2 0,0-1 777,-2 1 0,-2 5-617,-1 1 1,0 2-492,0 1 0,-1 9 4,-3 9 1,2 5 0,-5-1 0,-2 2 68,0 1 0,2 0 0,0 1-4,-2-1 1,3 4-1,-1 0 1,0-2 58,1 0 1,-2-2 0,3 0-96,-1 1 1,4-1 0,-1-1-22,1-2 1,2 1 0,2-5 0,1 0-104,4 1 0,3-3 0,0 1 102,1-5 0,4 2 0,2-4-9,-1 0 1,8 0 0,-3-4 0,3 2-5,2-2 0,1-1 1,6-1 36,3 0 1,3 0 0,7 0 0,5 0 41,4 0 1,-22 0 0,1 0 0,3 0-1,1 0-23,0 0 1,0 0 0,2 0 0,1 0 0,1 0 0,0-1-67,2-1 0,-1 0 0,4 2 0,-1-1 1,-2-1-1,-1 1 0,-1 0 0,0 1 3,-2-1 0,-1 2 0,-1-1 0,0 0 0,0 0 0,0 0-99,1 0 1,0 0-1,-2 0 1,0 0-1,1-1 1,0 0-1,-2 0 1,0 0-59,0-1 0,0 0 1,-1 0-1,1 1 1,0 1-1,0 0 77,0 0 0,0 0 0,0 1 0,-1 1 0,-3 0 1,0 0 65,-1-1 0,1 0 0,3 2 0,-1-1 1,0 0-1,1 0 0,-2-1 0,0 0 61,27 0 0,-4-1 1,-3 0 160,0 0 0,-2-1 0,-5-3 9,-7-3 0,-5-3 0,-2-5 1,-1-2 212,-3-3 0,-3-6 0,-6-3-5,-1-1 0,-7-4 0,1-2 147,-4-7 1,0 2-1,1-2 1,-2 8 639,-3 5 0,-3 9-716,-1 7 1,0 8-1,0 6-226,0 6 0,-5 8 0,-2 5 0,-4 3 273,-3 3 1,2 6-529,-2 1 0,-7 0 0,-2 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3.913"/>
    </inkml:context>
    <inkml:brush xml:id="br0">
      <inkml:brushProperty name="width" value="0.05292" units="cm"/>
      <inkml:brushProperty name="height" value="0.05292" units="cm"/>
      <inkml:brushProperty name="color" value="#57D200"/>
    </inkml:brush>
  </inkml:definitions>
  <inkml:trace contextRef="#ctx0" brushRef="#br0">11551 6725 8432,'0'-11'55,"0"4"0,0 0 1,-1-2-1,-1 0 1,-3 0 831,-1 1 0,3 0 0,-3 3 0,0 1-276,0-1 1,0 3 0,-1 6-313,3 7 0,3 2 0,2 8 0,2 5-84,0 4 1,5 6 0,0 3 0,1 4-127,2 3 1,-4 3 0,0 5 0,1 2-191,2 0 0,0 0 0,2-5-222,2-2 0,-2-4 0,3 0 0,0-6-728,-1-7 0,5-5 1,-2-5-170,3-1 1,-2-8 1219,0-2 0,0-3 0,3 2 0</inkml:trace>
  <inkml:trace contextRef="#ctx0" brushRef="#br0" timeOffset="1">11594 6618 8408,'-17'-15'38,"3"-1"1,7-1-1,3 1 356,3 1 0,1 7 1,-1-2 120,-2 4 1,1 2 0,0 1-152,4 0 0,1-1 1,4 4-145,1 0 1,2 0 0,1 0 0,4 0 32,2 0 1,5-1 0,1-1-108,2-2 0,6-3 1,2 2-1,9-1-133,10-2 1,7-1 0,-25 3 0,0 1-73,1 0 1,1-1-1,4 1 1,1 0 0,3-1-1,0 1 1,1 0 0,1-1-179,0 1 0,1 0 0,2 1 0,-1 1 1,-1-1-1,-1 2 113,3-1 1,0 1 0,1-2 0,0 1 0,2 0 0,1 1 29,1-1 1,-1 0-1,2 2 1,0-1-1,0-2 1,0 1 0,2-1-1,0-1 41,0 1 1,2-1 0,-18 0 0,0 1 0,1-1-1,-1 0 1,1 0 0,0 0 35,0 1 1,0 0-1,-1-1 1,0 1-1,-1 0 1,1 1 0,0-1-1,0 1 1,0-1-1,0 0 1,0 1-1,1-1 0,0 1 0,1-1 1,-2 1-1,18-1 1,-1 1-1,-17 0 1,-1 1-1,0 0-57,19-2 1,-1-1 0,0 1 0,0-1 0,0 0 0,1-1 0,-2 1 0,0 0 2,-1-1 0,-2 1 0,1 0 0,-1-1 1,-4 1-1,0 0 40,1-1 1,0 1 0,-1 0-1,-1-1 1,2 1 0,-1 0-1,-1-1 1,-1 0-7,-2-1 0,-1 0 0,-1 1 0,0 0 0,0-1 0,0 0 50,0 1 0,1 0 1,0 0-1,1 1 0,-4 0 1,1 0-1,-2 0 1,-1 0-93,1 2 0,-1-1 1,-3-1-1,1 1 1,1 0-1,0 0 70,-1 0 0,0-1 0,-3 1 1,0 1-1,-2-1 0,1 1 30,-1-1 0,-1 0 0,-1 1 0,1 0 0,-2-1 1,1 1-1,28-5 64,-1 3 1,-5-4 0,-4 5 152,-2-2 1,-1 0-1,-5-1 104,-2 3 1,-2 2 0,-6-1 0,-2 0 36,0 0 0,-6 2 1,2 1-22,-2 0 0,-7 1 0,-2 2 0,-2 2-331,-1 0 1,-2 3-1,-2 2 120,-3 1 1,-2 1 0,1 2 0,0 2-275,-1 1 0,0 3 1,-4-1 155,-1 5 0,-3 3 1,-5 5-60,1 0 0,3 0 0,0 1 0,-2 2-24,0 4 0,-2 2 0,1 2 14,-1 0 1,1-1 0,2 2 0,1 0-33,-1-2 0,2 2 0,0-7 16,1 0 0,2-1 0,3 3 0,-1 0-38,-3-1 1,2 2 0,-5-5 46,-2 0 0,3 1 0,-1 0 0,0-3-7,1-4 1,-2-3 0,3-5 232,-1-4 1,-1-1 0,-3-7 0,-1-1 312,0 0 0,0-6 0,-2 1-96,-2-1 0,-4-2 0,2 0-233,-3 0 0,-6-2 1,-3 0-1,-1-1-487,-2 0 0,-6-2 0,-4 2 21,-2 1 0,-11 0 0,2 2 119,-1 0 1,-5-3 0,28 1-1,0 0 1,-2 1 0,0 0 22,-2 0 1,-1 1 0,-1-2 0,1 0 0,-2 0 0,0 1 195,-1-1 1,0 1-1,1 0 1,-1 0 0,-2 0-1,-2 0 1,0-1 0,0 0 122,0 1 1,-1 0 0,-3 0 0,1 0-1,4 1 1,1 0 0,-4 0 0,1 0-88,-2 0 0,1 0 0,-1 1 0,1 0 0,-1 0 0,0 0-101,1 0 0,1 2 0,0 0 0,1 1 0,-2-2 1,1 0-62,-2 1 1,0 0 0,-3 0-1,0 0 1,-1 1 0,0 0 0,1 0-1,-1 0-65,0 0 1,0 0-1,-1 0 1,0 0 0,-2 0-1,-2 0-100,0 0 1,1-1 0,2 1 0,1 0 0,0 1 0,0 0 0,3 0 0,0 1 212,2-1 1,0 0-1,2-1 1,0 0-1,-1-1 1,0 1 148,1 0 1,1 0 0,2-1-1,0-1 1,3 0 0,1-1-1,1 0 1,-1 1 34,2-1 0,-1 1 0,-1-1 1,0-1-1,2 2 0,1 0-20,1-1 1,1-1 0,1 0 0,1 0-1,-1 0 1,0 0-20,-29 0 1,4 0 0,1 0 0,4 0-29,5 0 1,2 4 0,2-1-52,-1-1 1,4 3 0,1 0 0,0 0 81,1-1 1,-1 5-1,-2-2-293,1 2 0,0 2 1,-4-1 162,1 1 0,-1-1 1,2-2-1,0-1 84,2 1 0,2 1 1,-2-1 195,3-1 0,4-5 1,4 2-113,3-3 0,4-1 0,3 0 0,4 0-541,2 0 0,5 0-888,0 0 1286,5 5 0,-3 1 0,5 4 0</inkml:trace>
  <inkml:trace contextRef="#ctx0" brushRef="#br0" timeOffset="2">14136 6544 8418,'0'-22'-167,"0"5"1,0 0 0,1 2 0,1 2 64,2 1 1,3 1 0,-2 2 0,0 1 446,-1 0 1,5 1 0,-4-3 325,1-1 1,3 4 0,-5 1 568,2 1 0,-2 1-432,3 0 1,0 3 0,4-3-578,-1 3 1,1 2 0,-2 4-272,-2 6 1,2 5-1,-5 9 136,2 3 1,0 3 0,3 2 0,-2 3-152,1 3 1,1-1 0,2-1 173,0 0 0,3 2 1,1-3-1,1-3 116,-1-4 1,3 1 0,-3-5-159,2-2 1,-4-4-1,1-2 1,-2-2-111,-2-2 0,-3 0 0,-1 0-442,-1 1 0,-2 0 0,-3-2-1039,0 2 1,0 4 1513,0 7 0,-9 2 0,-3 5 0</inkml:trace>
  <inkml:trace contextRef="#ctx0" brushRef="#br0" timeOffset="3">12253 6927 8409,'-21'-5'294,"0"-1"0,1-5 0,3 1 0,5-1 648,4 0 1,7 1-771,1-1 1,6 4-1,8 0 1,5-1-1,4-2-93,6 0 0,6-5 0,4 0 0,4-1-106,3-3 1,-1 2 0,3 1-51,0 0 1,-2 3-1,-6 5 1,-4 2 65,-4 1 1,-10 4-1,-2 7 1,-4 6 80,-3 3 1,-6 8 0,-3 6 41,-3 5 1,-1 5-1,-1 6 1,-3 2 84,-3-3 0,-1 1 0,0 0-105,1 1 0,4 0 1,0-4-22,2-3 1,1-7-1,0-7-227,0-3 1,3-2-1,2-3 1,1-7-610,2-5 1,1-4 0,2-2 764,0-2 0,-5-8 0,-2-6 0</inkml:trace>
  <inkml:trace contextRef="#ctx0" brushRef="#br0" timeOffset="4">12455 7086 8466,'-10'-15'296,"4"3"1,3-2 827,6 2 0,6 1 1,7 2-1,1 1-99,6 1 1,3 0 0,6-4 0,1 0-403,2 1 1,3 3 0,3-1-454,-2 0 0,2 2 0,-5 0-559,2 2 1,-4-3 0,2 2 0,-4 0-1474,-4 0 0,2 2 1862,-6 3 0,1 5 0,-3 0 0</inkml:trace>
  <inkml:trace contextRef="#ctx0" brushRef="#br0" timeOffset="5">13519 6810 8394,'15'-22'407,"-2"2"0,4 4 0,-2 4 1,-2 5 414,-1 2 1,-2 3 0,-3 5 0,-4 4 0,-2 3-443,-1 0 0,-4 1 0,-3 0 0,-4 1-715,-3 2 1,-3-1-1,-5 4 1,-3 1-43,-3-1 0,0-2 0,1-4 1,0-1-53,0 1 0,0-1 1,-2-3 232,4-4 0,3-3 0,2-5 327,2-5 1,0-7 0,8-6 0,4-3 81,4-2 0,6-4 1,5-3-1,5 1-27,7 1 1,5 7-1,6 3-119,0 4 1,4 6 0,2 0 55,0 5 1,0 3-1,-5 8 1,0 4 405,-2 7 0,-6 6 1,-3 6 13,-7 6 0,-2 2 0,-10 8-101,-4 1 1,-5 7-1,-8 0 1,-5 0 8,-5 0 0,-2-3 1,-4-4-1,2-3 68,-1-4 1,3-6 0,2-10 189,5-2 1,4-4-505,4-7 1,5-3-689,3-8 1,6-1 0,4-6 0,4 0-1691,3 1 0,-2 4 2173,2 2 0,-2-2 0,-2 0 0</inkml:trace>
  <inkml:trace contextRef="#ctx0" brushRef="#br0" timeOffset="6">15838 6480 8401,'-6'-1'-385,"1"-2"1,0-1 166,-2-2 0,1 3 1,-1 0 475,-1 2 1,-1 1 0,-2 0 0,0 0 0,1 0 185,-1 0 0,0-4 0,1 0 0,-1 2 97,0 1 0,2 0 0,1-2-89,1 0 0,4-5 0,0 0-144,2-1 0,2-3 0,3-1-41,7-1 1,4-4 0,8 3 17,2-2 0,-2 1 0,6-3 14,0 1 1,6 2 0,0-2 0,1 5-14,0 5 1,-3-1 0,3 6 0,-4 2-20,-4 3 1,0 4 0,-5 6-247,-3 2 1,-7 2 0,-2 6-470,-7-1 0,-4 1 1,-3 3 52,-4 4 1,-11-1 0,-5 2 308,-3-1 0,-2 3 0,-4-6 0,1 0 171,3 0 0,-1-1 1,4-5-38,1-2 0,6-4 0,5-6-2,5-1 0,4-4 1,9 0 54,6-2 1,5-1 0,10 0 76,6 0 0,5-1 0,6-1-40,-1-2 1,4 1-1,1 4 1,1 2 158,-1 5 0,-2 2 1,-7 3-125,-6 1 1,-6 5 0,-10-2 27,-5-1 0,-6 4 1,-10-2-1,-7 1 362,-8-1 1,-10 2 0,-7-2-144,-5 2 0,1-2 1,-8-2-323,2-1 0,-3 3 1,4-4-1,3-1-3,2-1 1,4-6 0,4-2-302,1-3 0,3-1 0,12 0-639,2 0 1,7 0 0,2-1-2633,1-3 1,3 3 3476,6-3 0,2-2 0,4 1 0</inkml:trace>
  <inkml:trace contextRef="#ctx0" brushRef="#br0" timeOffset="7">8148 6810 10316,'-11'-22'-372,"1"6"1,2 2 0,1 2 0,0 1-88,1 1 1,-3 2-1,2 3 1,-2-1 542,2 0 0,-2-1 0,2-4 0,-2 0 199,2 1 0,-2-1 1,3 0-1,-1 0 141,0-4 0,3 0 555,-3-3-565,5-2 0,-3 4 0,5-4 29,0 2 1,1 7 0,2 9-310,0 4 1,5 10-1,-2 9 95,0 6 0,4 8 0,-4 3 0,1 3-51,0 6 1,-4 4 0,3 3-230,-1 3 1,3 0 0,-4-26 0,-1-1-154,2 1 0,0 0 0,0 1 0,2-1 0,6 23 528,1-2 0,3-6 0,-1-1 0,-1-5-525,1-4 1,-2-8 0,-4-4-403,1-5 0,-2 0 0,-1-5-319,-5-1 1,-3-1 0,-3-2 0,-5 1-951,-1-1 1926,-6 1 1,-7 0 0,-5-1 0</inkml:trace>
  <inkml:trace contextRef="#ctx0" brushRef="#br0" timeOffset="8">7807 7033 13542,'-10'-34'-206,"-1"0"1,4 2 0,2 0 0,2-1-1,1 1 494,4 0 0,1 2 1,9-21-1,8 2 1,-1 5 52,-1 5 1,1 2-1,5 5 147,5 0 1,9-3 0,6 0-244,-18 17 1,0 1-1,2 2 1,1 2 0,0 0-1,0 1 1,3 1-1,0 1-295,2 1 0,2 0 1,2-1-1,0 1 1,2 2-1,0 0 59,0 0 1,0 1 0,1-2-1,1 1 1,2-1 0,0 1 0,3 0-1,0 0-20,2-1 1,0 1 0,-3 1-1,0 0 1,0-1 0,0 1-39,-2 1 1,0 2 0,-3 0 0,-1 1 0,1 2 0,0 0 0,-1 0 0,0 0-91,-1 0 0,-1 0 0,-1 0 0,-1 0 0,-4 0 1,0 1 71,0 1 0,0 0 0,-2-1 0,0 0 0,28 6 57,-4 1 1,0 3 0,-12 2-1,-5 1-149,-6-1 1,-3 4 0,-7 1 336,-4 2 1,-9 6-1,-4 3-73,-3 5 0,-1 4 0,-1 5 0,-3 1-177,-3 2 1,-3 7 0,5-23 0,0 0-35,-1 1 0,1 1 0,0 0 0,1 0 1,0 0-1,1 0 0,0-1 0,2 0-252,0 30 0,2-5 0,4-6 193,5-4 1,1-7-1,3-3 85,-2-3 1,1-1-1,-1-2 1,-3-1 196,1-5 1,-5-1-1,-2-2 118,-2 0 1,-2 0 0,-4-2 42,-5-2 1,-7 0 0,-8 2 0,-4-2 364,-5 2 0,-5-2 1,-8-1-375,-2 0 0,20-7 1,-1 0-1,-2-2 0,-1 0-514,-2-1 1,0 1 0,-4-1 0,-1 0-1,2-1 1,0-1 0,-1 0 0,-1-1 350,-1-1 1,-1 0-1,1-2 1,-1 1 0,2-1-1,0 0 40,2 0 0,2 0 0,3-2 1,1-1-1,-24-4 0,5-4 51,5-3 1,12 2-1,6-2-1129,4 2 1,7 3-1198,3 2 0,8 2 2129,16 10 0,6 1 0</inkml:trace>
  <inkml:trace contextRef="#ctx0" brushRef="#br0" timeOffset="9">8658 5203 18232,'0'-32'-767,"0"6"1,0 4 0,0 4 0,0 3 649,0 2 1,1 4 234,3 2 0,-3 4 0,4-3 150,-1 1 1,-2 3 0,1 5-304,-2 4 0,-1-1 0,0 1 4,0 2 0,4 5 0,-1 2 0,0 2 89,-2 0 0,3-1 0,0 6-275,2 2 1,-2 1 0,2 3 300,-2 0 0,5-2 0,-2 2 0,1 1-6,-1 3 0,3-1 0,-3 3 0,2-3-291,2-3 0,-4 1 0,0-2-226,1-1 1,2-5 0,0-4-209,1 1 1,0-1 0,-2 2 639,-2 2 0,-2 11 0,-5 0 0</inkml:trace>
  <inkml:trace contextRef="#ctx0" brushRef="#br0" timeOffset="10">9009 8523 8262,'0'-58'100,"0"-3"0,0 31 0,1-1 0,3-28 0,3 7 0,1 9 720,-1 10 1,2 13 0,-7 13-511,-3 9 0,-5 16 0,-7 8 1,-3 7-99,0 6 1,3 7 0,-1 5 0,2 4-190,1 1 0,6-23 0,1-1 0,0 0 0,1-1-69,1 0 1,0-1 0,2 26 0,4-9-170,3-3 1,12-6-1,6-14 1,4-10 229,3-8 0,5-12 1,0-8-1,1-12 204,-2-11 1,-4-7-1,-4-9 223,-3 0 1,-7-4 0,-4-1-70,-2-1 1,-7 3 0,-2 1 0,-6 5-560,-4 8 1,-7 11 0,-5 13-906,-4 10 0,-5 8 1,-5 7 1090,-2 7 0,-8 10 0,-5 3 0</inkml:trace>
  <inkml:trace contextRef="#ctx0" brushRef="#br0" timeOffset="11">9371 5192 8488,'-5'-32'-168,"4"5"0,-2 2 0,7 3 0,7 2 386,5 2 0,9-2 0,5 3 0,4 0 87,5-1 1,3 5 0,5-1-1,2 2 296,3 1 0,-3 5 0,-4 4-363,-5 4 0,-5 9 0,-6 7 1,-6 2-9,-4 1 1,-8 4-1,-8 1-28,-2 1 0,-6-2 1,-6 2-1,-6-1-124,-3-2 0,-5 2 0,-1-1-236,-1-2 0,0 3 0,-2-1 1,1-1-463,2-2 0,2 3 0,2 0-935,1-1 1,4 2 1554,3-2 0,2 11 0,2-2 0</inkml:trace>
  <inkml:trace contextRef="#ctx0" brushRef="#br0" timeOffset="12">9871 5756 8500,'-11'-21'489,"5"4"0,3 3 1928,1 2 0,2 5-1319,0 0 1,-4 5-1525,-3-2 0,1 4 0,0 5 1,1 6 425,3 5 0,-9 9 0,-1 2 0</inkml:trace>
  <inkml:trace contextRef="#ctx0" brushRef="#br0" timeOffset="13">9775 8693 8328,'-17'-32'119,"3"0"1,4 0 0,3 0 0,4 0 0,7 0 651,6 1 1,6 2 0,6 1-404,3-2 1,7-1 0,7 1 0,2 1 0,2 6 219,-1 4 1,2 7 0,1 6-515,1 1 0,-1 8 0,-7 7 0,-6 8 0,-7 6-147,-7 4 0,-3 3 0,-8 1-77,-4 0 1,-7 1-1,-8 2 1,-8 3 72,-8 0 1,-2-1-1,-2-6 258,0 1 1,0 0 0,0 0-254,0 0 0,5-5 1,2-1-1,4-1-554,3 0 1,4 3 0,7-2 625,3 2 0,8 0 0,2 4 0</inkml:trace>
  <inkml:trace contextRef="#ctx0" brushRef="#br0" timeOffset="14">10137 9278 8461,'-17'-38'1593,"3"3"1,8 6-38,6 5 0,6 6 1,7 5-1,1 3-257,-1 3 1,-1 5 0,-1 0-1594,-1 4 1,1 9 293,-1 6 0,1 18 0,0 4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3.928"/>
    </inkml:context>
    <inkml:brush xml:id="br0">
      <inkml:brushProperty name="width" value="0.05292" units="cm"/>
      <inkml:brushProperty name="height" value="0.05292" units="cm"/>
      <inkml:brushProperty name="color" value="#57D200"/>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3165BB"/>
    </inkml:brush>
    <inkml:brush xml:id="br3">
      <inkml:brushProperty name="width" value="0.05292" units="cm"/>
      <inkml:brushProperty name="height" value="0.05292" units="cm"/>
      <inkml:brushProperty name="color" value="#FF8000"/>
    </inkml:brush>
  </inkml:definitions>
  <inkml:trace contextRef="#ctx0" brushRef="#br0">10892 3841 8565,'-10'-11'-97,"2"1"1,2-1 0,1 1 0,3-1 35,1 0 1,2 1 0,1-1 0,3 0 0,1 1 211,2-1 1,-2 0-1,1 1-13,2-1 1,-3 0-1,-1 1 1,1 0 100,0 3-287,-3 3 1,3 4 28,-3 0 1,-1 0-1,6 1 1,1 1 71,4 2 0,1 3 0,7-3-10,5 2 1,10 0-1,9 3 1,9-2-6,-23-3 1,1 0 0,5 0 0,1 0 0,2 0 0,0 0-12,2 0 0,2 0 0,2-2 0,1 1 0,3 2 0,1-1-122,0 0 0,1-1 1,-1-2-1,0 0 1,-3 1-1,0 0 1,0-1-1,0-1 126,0 0 0,0 0 0,-1 0 0,0 0 0,-1 0 0,-1 0 3,-2 0 1,-1 0-1,0 0 1,0 0-1,-3 0 1,-1-1-1,-1 0 1,0-1-11,0 1 0,-2-1 0,-2 0 1,-1 0-1,0 2 0,-1 0 0,23 0-16,-6 0 1,-6 0 0,-4 1-78,-6 3 0,-6-3 0,-8 3-112,-4-3 1,-3 4 98,-4 2 1,-4-1 0,-6 1-369,-4 1 0,-8 5 0,-4 2 1,-4 2 449,-6 2 0,-1 1 0,-2 1 0</inkml:trace>
  <inkml:trace contextRef="#ctx0" brushRef="#br0" timeOffset="1">2340 7416 8300,'-11'-5'-101,"4"1"1,0-5 0,-1 2 0,-2 0 276,0 1 0,3 2 0,0 4 506,-2 0 0,0-4-321,-2 0 1,1 1 402,-1 3 13,5 0-456,1 5-219,5-4 0,5 7 0,2-4-1,3-2 1,1-1-1,4 0 1,2 2-69,3 0 0,3 1 0,2-4-10,3 0 0,8 3 1,4 1-59,5-2 1,4-1 0,8-2 0,-27 0 0,1-1 63,2-1 0,1-1 0,0-1 1,1 0-1,2 0 0,1 0-69,-1-1 0,0 1 0,1-2 0,-1 0 0,-1-1 0,1 0 0,-1 1 0,0-1 11,0 0 1,-1 1 0,-1-1 0,-1 1 0,2 2 0,-1 0 6,-1 0 0,-1-1 0,1 1 1,0 0-1,-2-1 0,0 1 1,0 0-1,1 0-71,0 2 1,0-1 0,0 2 0,-1 0 0,24 0-54,2-1 0,2 2 0,-1-3 50,2 3 0,1 1 0,-7-1 0,3-3 93,-27 1 1,0-1 0,1 0-1,1 0 1,-1 0 0,0 0 31,0 0 0,-1 1 1,0-1-1,1 0 0,27-6 1,1-1 83,-28 6 0,0-1 1,26-4-1,-1 0-90,-5 3 1,0-2 0,-5 3 0,-3 0 29,-2 2 0,-5 0 0,-5 0 105,-3 2 1,2 1 0,-5 1-1,-2 0-66,0 0 1,-5 0 0,-2 0-39,-1 0 0,0 1 0,-5 1-137,1 2 1,-4-1 0,-1-2-637,-1 3 1,-2-2 289,-3 5 1,-1-3 0,-3 2-2,-3-1 1,-3 3-1,-3-1 430,-1 2 0,-5 2 0,2 0 0</inkml:trace>
  <inkml:trace contextRef="#ctx0" brushRef="#br1" timeOffset="2">13274 11076 8446,'-6'-10'-20,"-2"-2"0,5-1 1,0-1-1,2 1 1,2 1 296,3 1 0,3-1 1,6-1-1,2-1 1,2 0 179,2-1 0,0 2 0,1-4 0,-1 2 0,1 2-69,-1 1 0,-5 5 0,0 1 0,-2 1 0,-2 4-162,1 3 0,-4 5 0,-1 8-154,-1 2 1,-2 8-1,-3 4 1,-1 1-163,-2 2 0,-3 0 0,-5 0 0,0-1-186,1-3 1,-1 2 0,1-5 54,-1-2 0,0-2 0,1-3-43,-1-4 0,4-3 117,0-4 1,4-5 0,0-9 124,2-7 1,5-6-1,4-4 89,1 0 1,2-6 0,-1 2 0,1-2 383,0 2 0,-1-2 0,1 5-90,-1 2 1,0 1-1,-2 5 1,-2 3 425,-1 2 1,0 6-374,-2 2 0,-2 4 0,4 5-206,0 6 0,-4 4 0,4 6-426,-1 1 1,-1 0-1,3 2 1,-2 0-592,-1 0 1,1-1-1,0-3 1,0-1-84,0-2 0,-3-4 0,4 2 892,0-4 0,-4 0 0,4 0 0</inkml:trace>
  <inkml:trace contextRef="#ctx0" brushRef="#br1" timeOffset="3">13700 11002 8335,'-6'0'4912,"1"0"-4092,5 5 1,1-1-1,2 5 1,1-2 207,2 1 0,0 1 0,1 2-950,-3 0 0,1-1 0,-2 1 0,1 0-529,0-1 0,-2 1 0,1 0-305,-2-1 0,-1 2 0,2 1 0,0 1-1283,1-1 2039,1-1 0,1 3 0,1 2 0</inkml:trace>
  <inkml:trace contextRef="#ctx0" brushRef="#br1" timeOffset="4">14455 11012 8251,'-6'-16'164,"-2"-3"1,4 5 0,2 0 0,1-1 0,2 0 1041,2-1 1,2 1 0,3-1-710,0 0 1,2 2-1,4 4 1,1 0-69,0 3 0,-3 2 1,2 5-1,-2 2-141,-2 1 0,0 3 1,-2 6-318,-1 2 0,-4 3 0,0 4 0,-2 1-445,-1 3 1,-1-2 0,-2 1 229,-5-1 0,-1-2 0,-2 0 0,1 1-108,-1-1 0,4-4 0,0-3 91,-1-2 0,-2-3 317,0-2 0,4-3 1,2-9 131,3-6 1,6-4 0,2-6-59,2-1 1,3 1 0,1 0 0,1-1 30,-1 1 0,-1 1 0,-1 1 275,-1 1 0,0 5 1,-2-1 1310,-1 2-1196,-5 7 1,7 1 0,-6 8-196,0 3 1,-2 2-1,0 3-265,3 2 0,-3 1 0,2 4 1,-2-1-515,-1 1 0,2-2 0,0 0-611,2 2 1,-1-3-1,-2-1 89,3 0 1,-3-3-1,4 2 1,-1-3-2511,4-4 3455,-4 3 0,10-9 0,-2 3 0</inkml:trace>
  <inkml:trace contextRef="#ctx0" brushRef="#br1" timeOffset="5">14966 10970 8214,'0'-14'1344,"0"-2"-281,0 0 0,0 3-300,0-1 0,4 3 0,5 4 162,4 3 1,-2 3 0,4 2-721,-4 3 0,-1 3 0,-2 6 0,-2 2-329,-1 2 0,-2 1 0,-3 3 50,0 0 1,0-3 0,0 0 0,-1-1 78,-2 0 0,0 2 1,-3-5-38,2-1 0,0-1 1,4-1 192,0-1 0,1 0 0,3-3 0,4-4-1075,5-2 1,5-1 913,7 0 0,2 0 0,5 0 0</inkml:trace>
  <inkml:trace contextRef="#ctx0" brushRef="#br1" timeOffset="6">15795 10853 8223,'-10'-17'328,"-1"2"1,0 3 522,1-2 1,4 9-1,2 4 1,3 11-273,1 5 1,0 3 0,0 4 0,0 2-429,0 1 1,0 3 0,0-3-420,0-2 1,4-1 0,0-5 0,2-1 40,2-1 0,3-8 0,2 0 1,1-4 49,-1-3 1,3-10 0,-1-4 300,2-5 1,-4-7-1,1-2 1,-2-3 401,-2-1 0,1 0 0,0 1 92,-1 3 0,-3 3 0,0 7-226,2 4 1,-3 7 0,1 5-407,1 4 0,1 10 0,3 10 0,1 8-117,1 4 0,-1 8 0,-4-1-72,-2 4 0,-5 2 1,0-1-1,-5 3-683,-8-1 0,-4-4 0,-8-6-98,-1-1 0,-2-4 984,-3-8 0,-1-1 0,2-7 0</inkml:trace>
  <inkml:trace contextRef="#ctx0" brushRef="#br1" timeOffset="7">13742 11991 8346,'0'-10'1294,"0"4"0,4 2-1448,-1 8 1,1 2 0,-3 4 153,3 1 0,-3 0 0,4-1 0</inkml:trace>
  <inkml:trace contextRef="#ctx0" brushRef="#br1" timeOffset="8">13774 12534 12420,'6'5'-377,"-1"1"1,-4 4 0,1 2 376,2 2 0,0 8 0,-4 5 0</inkml:trace>
  <inkml:trace contextRef="#ctx0" brushRef="#br1" timeOffset="9">13721 13141 8195,'0'5'1651,"-5"0"812,-2-5 1,3 5-1828,0 2 1,8 2 0,1 2-1559,1 0 0,0 3 0,-3 0-1287,0-1 1,-3-11 2208</inkml:trace>
  <inkml:trace contextRef="#ctx0" brushRef="#br1" timeOffset="10">13762 13683 18746,'2'1'-34,"8"9"34,1 0 0,4 1 0,2 0 0</inkml:trace>
  <inkml:trace contextRef="#ctx0" brushRef="#br1" timeOffset="11">14859 11949 8069,'-5'-11'767,"4"1"0,-2-1 0,3 0 701,3 1 1,3 4 0,5 2-1195,-1 3 1,-2 2-1,-1 3-367,1 3 1,-3 3-1,-1 3-602,1 2 0,-4 0 0,3-1 695,-3 4 0,4 7 0,1 2 0</inkml:trace>
  <inkml:trace contextRef="#ctx0" brushRef="#br1" timeOffset="12">14870 12800 8035,'-16'0'2018,"6"1"-1404,-1 3 0,6 5 1,8 5-1,0-1-363,0-1 0,-2 4 1,-1 0-1,1 2-945,3 0 0,-3 2 0,2 2 0,0-2-1864,0 0 2558,-2 0 0,9 2 0,-4-1 0</inkml:trace>
  <inkml:trace contextRef="#ctx0" brushRef="#br1" timeOffset="13">14880 13396 8040,'-16'0'514,"1"3"1,4 2 627,0 1 0,5 1 1,3 4-1,2-1-1291,1 1 0,1 0 0,2 1 0,3 1 149,0 1 0,8 5 0,-2-3 0</inkml:trace>
  <inkml:trace contextRef="#ctx0" brushRef="#br1" timeOffset="14">16008 11832 8200,'-11'-17'992,"5"-2"938,3 5 0,3 5-662,3 5 0,3 8-1485,5 3 0,-4 1 0,0 0 0,1-1 0,2 3 217,1 3 0,-1-1 0,1 3 0</inkml:trace>
  <inkml:trace contextRef="#ctx0" brushRef="#br1" timeOffset="15">16008 12694 8219,'6'6'-2,"2"7"1,-3-2 204,1 5 1,-3 1-1,3 5 1,-1-1-1192,-3 0 988,0 5 0,-7 1 0,-1 5 0</inkml:trace>
  <inkml:trace contextRef="#ctx0" brushRef="#br1" timeOffset="16">15912 13321 10229,'-6'2'3002,"3"1"-2678,2-2 0,2 4 1,2-4 531,4 3-856,3-3 0,5 8 0,2-3 0</inkml:trace>
  <inkml:trace contextRef="#ctx0" brushRef="#br1" timeOffset="17">14040 10268 8285,'0'-17'-303,"0"1"0,0 3 0,1-2 168,3 2 1,2 6 0,4 4 718,1 2 0,0 1 0,-2 1 0,-2 3-202,-3 7 0,1 1 0,-2 4 0,-1 1-130,0 0 1,-2 0 0,0 6-150,0 2 1,0-3 0,0 4 0,0-1-374,0 0 1,0 1-1,0-3-367,0 2 0,-5 0 0,-2-4 1,-3 1 636,0-1 0,-6 0 0,0 0 0</inkml:trace>
  <inkml:trace contextRef="#ctx0" brushRef="#br1" timeOffset="18">13806 10289 8479,'6'-5'0,"4"-2"0,-2-6 0,5-1 0,2 1 0,5 5 0,0 1 0,3-2 0,2 3 0,-1-1 119,5-1 1,0 3-1,1 2 1,-3 2 816,-1 1 0,0 0 0,-2 0-1157,1 0 1,-4 0 0,-5 0-1,0 1 221,-3 2 0,-1 3 0,-2 5 0</inkml:trace>
  <inkml:trace contextRef="#ctx0" brushRef="#br1" timeOffset="19">14274 10491 8293,'-5'-13'820,"5"2"-462,6 2 1,10 0-1,4-2 1,3 0 37,1 1 0,-1-1 0,-2 0-335,0 1 0,-1-1 1,-2 0-465,-4 1 0,-3 3 426,-4 0 1,-8 4-1,-10 1 153,-6 4 1,-3 4 0,-2 5 0,-2 1 239,-1 2 1,4-1 0,5 3-262,0 0 0,2-2 1,3-2-289,1 2 1,5-2 0,5 1 32,6-5 0,8-3 0,5-5-159,5 0 0,4-1 0,6-2 0,2-2 27,-2 0 1,-2-3 0,-4-1 943,-3 2 1,-4-1 185,-3 4-1346,-2 1 1,-15 7-1,-5 3-548,-4 3 0,-6 0 0,0 1 996,1 0 0,-4-1 0,0 1 0</inkml:trace>
  <inkml:trace contextRef="#ctx0" brushRef="#br1" timeOffset="20">14763 10204 8428,'0'-11'356,"2"1"0,1-1 202,4 0 1,3 5 0,0 3-1,0 3 386,-3 3 0,2 3 0,-2 6 0,2 2-535,-2 4 0,1 2 1,-3 1-635,1 1 1,-4 3 0,2-1-357,-3 0 0,-1 2 1,-1-1-1,-2-2-64,0 0 0,-9-3 0,1-2-895,-1-4 1,1-2 1539,0-2 0,-4 1 0,-2 0 0</inkml:trace>
  <inkml:trace contextRef="#ctx0" brushRef="#br1" timeOffset="21">14689 10278 8458,'0'-16'921,"1"0"1,4 7-143,6 2 1,7 2-1,7 5 1,0 0 70,1 0 0,1 0 0,5 0-385,0 0 0,0 1 1,-1 3-1,-2 2-657,0 0 1,-6 0 0,2-4-1727,-2 1 1,-6 1 1917,1-4 0,-5 0 0,2 0 0</inkml:trace>
  <inkml:trace contextRef="#ctx0" brushRef="#br1" timeOffset="22">18167 11108 7138,'-6'-7'-879,"3"0"871,2-1 0,1 2 1,1 0 107,2 1 0,0-2 0,4 2 0,0-1 0,0-1 160,0 1 1,-1-3-1,2 2 1,-2-3 221,-1 0 0,2-1 1,-4 1-165,0-1 1,2 0 0,-2 1 0,-1-1 412,0 0 1,1 1 106,1-1 1,-1 0-519,-3 1 0,-1 4-319,-2 2 0,-3 8 0,-5 3 50,0 2 0,2 7 0,-1 2 0,1 2-167,-3 1 1,-1 4 0,3 0 83,-1-2 1,1 3-1,2 0 1,2 0 7,2 0 1,0-1 0,4-4-21,0 1 1,5-2 0,2-3 0,2-2-51,2-4 1,4-1 0,3-3-1,2-3-142,1-3 1,-3-1-1,0-1 183,1-3 0,-3-2 0,1-6 0,-2-1 11,-2-1 0,-1-1 0,-3 1 148,-1-4 0,0 1 0,-5 1-13,0 0 0,-2-1 0,-1 1 0,0 1 103,0 0 0,-5-3 0,-2 4-125,-2 1 0,2 1 0,-1 1 0,0 0 193,-1 1 1,-2 4 62,0 2 1,4 3-946,0 1-4358,0 0 4976,1 0 0,2 5 0,4 1 0</inkml:trace>
  <inkml:trace contextRef="#ctx0" brushRef="#br1" timeOffset="23">18114 10300 8271,'0'-11'54,"0"0"1,0 1 0,0-1 0,0 0 655,0 1 1,0 3-78,0 0 1,0 5-385,0 2 1,0 5-1,0 6 1,0-1-145,0 1 0,0 3 0,0 2 0,0-1-243,0 0 1,1 3 0,2-3 0,1 1-215,2-1 0,-2-1 0,2-3 78,-2 0 1,3-1-1,-2 0 123,1-3 0,1-2 112,4-5 0,-1-2 1,1-1 198,0-4 0,-4-4 0,-1-2 3,-2-1 1,4 0 0,-5 2 0,1 0 150,0 1 0,-2-2 0,2 8-98,1-1 0,-3 1-97,5 5 0,-3 5 1,2 2-1,-1 3 79,-3 5 0,3 2 1,-2 7-73,0 1 1,-2 1-1,-1-3-54,0 2 1,-1 4 0,-2-5 0,-1 0-17,-2-1 1,-1-3 0,-4-1-264,0-2 1,1-4-1,-1 1-601,0-2 1,1-1-1,-1-2 808,0-2 0,1 3 0,-1-4 0</inkml:trace>
  <inkml:trace contextRef="#ctx0" brushRef="#br1" timeOffset="24">18050 10183 8301,'-9'-11'238,"2"0"0,3 1 0,3-1 1,2 0 97,3 1 1,-1 3 0,7 0-2,1-2 0,8 0 1,1-2-1,5 1-244,2-1 0,-2 4 1,4 1-42,0 1 0,-2 2 0,-1 3 0,-3 0-125,-7 0 0,-3 4 0,-2 3 0,-2 4 162,-1 3 1,-4-1-1,-4 4 5,0-2 1,0-1 0,0-2-37,0 2 0,0-2 0,0 2-148,0-2 1,0-5 0,0 0 0,1 2-2203,3 0 2294,2-3 0,5 3 0,-1-3 0</inkml:trace>
  <inkml:trace contextRef="#ctx0" brushRef="#br1" timeOffset="25">18656 11183 8372,'0'-11'238,"0"0"1,0 3 871,0 5 1,0 7-975,0 11 0,0 0 1,0-2-1,-1 2-492,-2 2 1,2-4-1,-3 1 157,3-2 0,-3-2 167,1 1 148,-1-5 0,4-6 1,0-8-1,0-4 205,0-2 1,5-4 0,1 3-8,0-2 0,3 4 1,-3-1-1,0 2 121,-2 1 0,0 4-174,0 0 1,3 6-318,-4 1 0,0 1 0,-7 6-266,-3 2 1,1-1-1,0 0-1513,2-1 1835,0-4 0,4 6 0,0-3 0</inkml:trace>
  <inkml:trace contextRef="#ctx0" brushRef="#br1" timeOffset="26">19061 10991 8200,'6'-16'0,"2"-3"0,-3 5 0,0 2 0,4 2 0,0 4 0,2 2 0,-4 0 541,0 4 1,-5 1 0,2 4 0,-3 4 410,-1 4 1,-1 3-1,-3-3 1,-3 2-1077,-2 2 1,-5-3-1,-2 2-390,0 0 0,-2-3 0,-3-5 0,1-2-202,2-1 0,-1-2 0,4-3 511,-2 0 1,4-6 0,0-5 0,5-10 449,4-6 1,3-5 0,3-3 14,6-4 0,3 2 1,11 2-1,0 3 457,3 3 0,2 3 1,4 6-345,-3 3 1,-2 6 0,-5 9 0,1 4-89,-1 5 0,-1 7 1,-2 5-60,-4 5 1,-3 3 0,-4 6 0,-4 3 279,-2 3 0,-2-2 1,-2 1 91,-4-1 0,-6 2 0,-3-4-253,0 0 0,-2-3 1,-2-4-1,1-3 85,1-3 0,5-4 0,-1-3-325,2-3 0,3 1 178,2-6-1390,2-2 1,6 0-713,3-5 1,2 3-1,4 2 1819,1 1 0,0 1 0,-1 4 0</inkml:trace>
  <inkml:trace contextRef="#ctx0" brushRef="#br1" timeOffset="27">18167 12087 8305,'0'-15'70,"0"3"0,0-2 0,0 1 0,0 0 379,0-1 0,0-1 0,0 5 84,0-1 0,-5 5 1,-2 3-1,-2 1-130,-2 2 0,-1 6 0,-1 6 1,-2 7-68,-1 5 1,1 9-1,-1 0-185,0 4 0,2 2 1,5 3-1,2 1-170,3-1 1,3 0 0,1-3-339,0-4 1,9-6 0,6-5 65,4-1 1,3-7 0,2-3 0,2-4-110,1-6 1,-4-6-1,3-6 113,0-4 0,-4-3 1,-1-7 194,-6-1 0,-3 0 0,-1-4 0,-2-3 329,-2-4 1,-2 2-1,-6-2-3,-3 2 0,-3 0 0,-6 0 10,-1 1 1,-4 2-1,3 9 1,0 1 11,-1 2 0,-1 4 0,2 7-259,2 3 1,5 3-671,1 1 0,5 1 0,-2 3 673,3 3 0,10 7 0,3 3 0</inkml:trace>
  <inkml:trace contextRef="#ctx0" brushRef="#br1" timeOffset="28">18656 12300 8208,'-7'-10'3797,"0"3"-1603,5-2-1978,-3 8 1,5-3 0,0 8-1258,0 3 1,0-1 0,0 1-1,0 1-1443,0 2 2484,0 0 0,0 1 0,0-1 0</inkml:trace>
  <inkml:trace contextRef="#ctx0" brushRef="#br1" timeOffset="29">19039 11874 8208,'0'-10'269,"0"-1"1579,0 0-185,0 1-1368,-4 4 1,-1 6 0,-3 6-70,1 0 1,4 3 0,-2-3 0,2 1 75,-1 0 1,1-3 0,2 2-596,-3-2 1,3 1-5198,-3-1 5711,3-3 335,1 4-1023,0-5 359,-5 0 110,4 0-50,-3 0-2217,4 0 2310,-5 0 126,4 0 435,-4 0-1379,5 0 325,0 4 448,0-2-93,0 2 1180,0-4-1015,0-4 1,1 2 0,1-2 129,2-1 0,3 3 133,-3-6 1,4 1 0,-2-3 111,0-1 1,-2 4-1,-2 0 397,1-1 0,-2-2 1,3-1 0,1 1-46,-2-1 0,1 1 157,-4-1-689,0 5 1,0 2-1,-1 8 6,-3 3 0,-1 4 1,-3 3-23,1 4 1,-4 3 0,-3 3-110,1 0 0,1 10 1,0-1-1,-1 4-265,-1 7 0,1 0 1,6 4-42,4 0 1,1-3 0,4-5-31,1-1 0,4-10-1,7 0 1,4-7 69,2-4 0,6-6 1,3-6 62,1-2 1,3-1 0,2-8 0,0-4-39,-1-4 1,0-6 0,-4 1 15,-1-2 1,-5-1 0,-6-1 219,-4 1 0,-7 0 0,-3-1 0,-3 1 149,-1 0 0,-9 4 1,-5 2 160,-5 0 1,-3 6 0,0 0-337,-3 3 0,-1 2 0,-3 4 0,1 0-1040,2 0 1,2 4 0,3 1-429,4 1 1,-2 1 1357,5 3 0,-5 6 0,2 0 0</inkml:trace>
  <inkml:trace contextRef="#ctx0" brushRef="#br1" timeOffset="30">18135 13215 8192,'0'-17'-190,"0"4"0,0 4 0,0-4 1038,0-2 1,0 2 0,0-2 666,0 4 0,0 0-1090,0 0 1,-4 7 0,-4 5-1,-2 8-226,-4 8 1,2 4 0,-4 5 0,2 6-47,0 6 0,-4 4 1,4 3-1,1 3-360,1 0 0,3 1 1,2 0-53,3-3 0,3-3 0,2-5 1,4-8-33,6-7 0,0-8 1,7-8 42,1-3 1,2-9 0,3-7 184,1-8 1,0-6-1,-4-7 1,0-2 394,0-4 0,-4 1 0,-4-1 179,-5-1 0,-3 2 0,-5 0-6,0 1 0,-5 7 0,-2 5 0,-3 2-131,-5 2 0,4 4 1,-5 4-464,1 5 0,3 3 0,-1 7-1636,5 1 0,3 1 1725,5 6 0,0-1 0,0 6 0</inkml:trace>
  <inkml:trace contextRef="#ctx0" brushRef="#br1" timeOffset="31">18593 13524 8175,'-5'-16'0,"0"1"1477,-2-3 0,6 6 0,6 6-697,1 2 0,-3 0 0,4 4-1727,1 0 0,2 0 0,1 0 13,-1 0 934,1 0 0,-1 0 0,1 0 0</inkml:trace>
  <inkml:trace contextRef="#ctx0" brushRef="#br1" timeOffset="32">19018 13045 8131,'0'-17'162,"0"2"0,1 4 0,2 1 1,0-2-1,1-1 1094,0-1 1,-2-1-1,2 5 2548,1-1-3334,1 0 0,-1 14 1,-5 5-1,-5 6-206,-1 5 0,-3 2 0,2 4-198,-3 4 1,-1 1 0,1 2 0,0-1-48,3-3 0,3 3 0,4-4-71,0 1 1,1-2 0,2-6-1,6-3 54,4-2 1,4-1-1,8-4-53,3-4 0,4-3 0,4-5 0,3-1-135,2-4 1,2-3 0,-2 0-132,-2-1 0,-3 0 1,-8 1-168,-3-1 1,-4 2 0,-3 0 0,-4 4-3043,-2 0 3526,-6 1 0,-2 0 0,-4-2 0</inkml:trace>
  <inkml:trace contextRef="#ctx0" brushRef="#br1" timeOffset="33">19316 13162 8172,'-11'-17'0,"5"-2"3635,3 5-1376,2 0 1,2 8-1476,2 2 0,2 8 0,3 3 0,-1 4-90,2 3 1,-3 1 0,1 4-284,1-1 1,-2 3 0,0 4-1,0 0-325,0 1 1,-3-2-1,3 3-508,-1-1 1,0 0-1,-3-1-384,1 3 0,2-2 1,-2-1-1,0-3 806,-1 0 0,4 4 0,0 1 0</inkml:trace>
  <inkml:trace contextRef="#ctx0" brushRef="#br1" timeOffset="34">18220 14268 8200,'0'-21'105,"0"1"0,2 1 1,0 3-1,1-1 1416,0 0 0,-2 4 0,-2 0-663,-3 5 1,-2 3 0,-4 8 0,-2 4-357,-2 7 1,1 10-1,-4 4-444,2 3 0,-3 4 1,4 2-1,2 1-177,4 2 1,0 0 0,4 0-587,2-1 0,0-6 0,5-1 0,4-7-203,7-6 0,5-5 0,3-7 520,3-3 1,-1-12 0,4-8 345,2-6 0,3-9 0,0-6 0,-3 0 78,-3-4 0,-7 1 0,-6 0 497,-2 1 1,-6 5 0,-3-1 17,-2 6 1,-6 1 0,-6 5 0,-4 4-278,-2 3 1,0 6 0,4 5-805,-1 1 1,0 2 0,5 0-1736,2 4 2265,2 9 0,-5 1 0,-1 3 0</inkml:trace>
  <inkml:trace contextRef="#ctx0" brushRef="#br1" timeOffset="35">18710 14449 8183,'-4'-26'0,"1"5"4065,4 9-2107,5 3 1,4 7 0,1-1-2345,0 2 1,-4 4 0,-1 2-1159,-2 1 0,1 1 0,-3 4 1544,2-1 0,4 1 0,-2 0 0</inkml:trace>
  <inkml:trace contextRef="#ctx0" brushRef="#br1" timeOffset="36">18922 14045 8091,'-10'-15'367,"3"3"0,1-2 171,1 2 0,1 1 0,6 0 0,1 1 397,4-1 1,4 1 0,3-1 0,4 0-273,2 1 1,5 2 0,0 3 0,-1-1-412,2 0 0,2 3 0,2 0-210,-1 2 0,1 1 0,-1 0 1,0 0-23,0 0 0,-3 0 0,-5 1-143,0 2 0,-4 2 0,-3 5-15,-2 0 0,-6-2 0,-3 8 0,-2-1-136,-1 3 0,0 2 0,0 3 87,0 1 0,0 4 0,0 3 0,0 3 697,0 1 1,-3-2 0,-1 3 63,2-3 0,1-1 0,1 0-842,0-1 1,0-3 0,0-5-1,0-3-1124,0-2 1,0-5-2685,0 1 4076,0-2 0,0-1 0,0-1 0</inkml:trace>
  <inkml:trace contextRef="#ctx0" brushRef="#br1" timeOffset="37">19061 14364 8216,'-10'-11'777,"3"1"229,4-1 1,1-1 0,5-1 0,4-1 869,7 1 0,6 1 0,5 2-606,3-1 0,7-3 0,1 0 0,2 1-511,2 1 0,2 1 0,0 1-267,1-1 0,-7 1 0,-4 3-1254,-6 4 0,-5 2 0,-3 1 0,-5 1 762,-5 2 0,2 8 0,-4 6 0</inkml:trace>
  <inkml:trace contextRef="#ctx0" brushRef="#br1" timeOffset="38">18327 15034 8312,'0'-16'555,"-5"-4"1,3 8 0,-5-1-1,-2 4 1,-1 3 0,-3 1 702,-2 2 0,0 7 0,2 4 0,-2 7-514,-2 6 1,4 4-1,0 4 1,5 1-566,4 3 0,3-1 0,1 3 1,3-3-515,4-3 0,1 0 1,11-5-308,3-4 0,0-4 1,4-6-1,-2-4 28,1-6 0,0-6 0,-4-8 0,1-4 459,-1-2 1,-5-6-1,-3-3 450,-4-1 1,-5-2 0,-4 0 0,0 0 403,0 0 0,-6 5 1,-3 2-272,-4 3 1,-5 1 0,4 5-435,1 5 1,1 2-1,2 6-1479,-1 5 1,5 3 1484,3 10 0,1 1 0,2 6 0</inkml:trace>
  <inkml:trace contextRef="#ctx0" brushRef="#br1" timeOffset="39">18678 15247 8308,'0'-15'2669,"0"3"1,1-2-271,2 2 1,3 3 0,5 0-1884,0 2 1,-4 5-1,0-2 1,0 4-1114,-1 4 1,2-2 596,-4 5 0,4 5 0,-2 5 0</inkml:trace>
  <inkml:trace contextRef="#ctx0" brushRef="#br1" timeOffset="40">19284 14992 8154,'-9'-27'0,"1"-2"0,-6 9 1495,2 7 1,1 6 0,-4 7 0,-2 1-601,-3 3 1,-5 3-1,1 7 1,3 4-1296,2 2 1,2 5 0,0 0-9,3-2 0,6 3 0,5-1-50,2-1 1,2-5 0,4-2 0,5 1-423,7-1 0,4-2 1,4-4 1053,3-1 0,3 1 1,1 0-1,-1-1 376,-3 1 1,-2 0 0,-5-1 497,1 1 1,-7 3-1,-4 0-62,-7-1 0,-5 3 0,-6-1-628,-7 1 0,-10 1 1,-4 1-1,-4-4-429,-4-2 0,7-2 0,-3 0-320,1-3 0,9-2 0,2-7-26,3-1 1,7-3 0,4-6 0,2-2-533,5-4 0,9-7 1,9-3 644,4-3 1,4-1-1,5 1 507,0-1 1,0 0 0,0 0-1,0 0 561,0 0 1,-5 4-1,-3 2-190,-5 3 0,-5 1 0,-7 7-368,-4 2 1,-4 6-1,-6 4 1,-7 2-545,-5 1 1,-2 1 0,0 1-1085,-1 2 0,1 4 0,0-1-1895,-1 3 3317,1 5 0,0 1 0,0 6 0</inkml:trace>
  <inkml:trace contextRef="#ctx0" brushRef="#br1" timeOffset="41">19720 14768 8284,'7'-16'0,"-1"2"2282,-1 2 1,0 6-511,-2 2 1,-3 14 0,0 8-1162,-6 8 0,-7 9 0,-1 4 0,1 4-318,1 3 1,2 0 0,-1 6-170,0 2 0,2 5 0,2-2-424,3-1 0,4-8 1,4-6-1,4-9-219,5-7 0,2-10 0,4-6 425,-1-9 1,-5-7 0,1-8 1030,-2-4 1,-6-6-1,-3-2 1,-3 0 342,-3 0 0,-8 0 0,-6 3-717,-4-2 0,0 5 0,0 4 1,-2 3-564,-1 3 0,-2-2 0,-3 8-5694,4 2 5694,3 6 0,1 6 0,-1 7 0</inkml:trace>
  <inkml:trace contextRef="#ctx0" brushRef="#br1" timeOffset="42">20826 10342 8091,'-10'-16'99,"0"-3"1,2 5 0,2-1-1,1 1 280,3 0 1,1-4 0,1 3-1,0-1 1,0 1 459,0 2 1,1 2 0,2 4-538,5 4 0,1 4 0,2 5 0,-1 6-263,1 3 0,0 6 0,-1 4 1,1 0 14,-1 1 0,1-2 1,0 3-242,-1-1 0,1-1 0,1-5 0,1-2-156,1-4 1,1 0 0,-2-3 264,2-6 0,2-5 0,-1-7 248,0-7 0,2-9 0,2-6 0,-1-3 59,-1-3 1,-5 2-1,1-4 54,-2 0 0,-2 5 0,1 1 51,0 5 0,-4 8 0,-1 4 0,-1 3-212,1 4 1,-2 3-1,2 9-95,-1 6 0,3 4 0,-2 8-60,0 1 1,3 4 0,-3 2-1,1 1-3,0 1 1,-4-4 0,0 5-9,-2-3 1,-5-3-1,-5 3 1,-3-4 41,-2-4 1,-6 1 0,0-10-155,-4-4 0,1 1 0,4-7-246,1-1 1,6-9 0,3-3 401,8-2 0,10 0 0,8 1 0</inkml:trace>
  <inkml:trace contextRef="#ctx0" brushRef="#br1" timeOffset="43">21262 10395 7992,'0'-7'29,"0"0"0,0-1 354,0-2 1,0 0 0,0-1 0,0 1-7,0-1 0,0 0 1,0 1-6,0-1 1,4 0-1,1 1-44,1-1 0,-3 4 0,4 1-56,1 1 1,-2-2-201,1 4 0,-1 1 1,1 8-85,-3 5 1,1 3 0,-1 2-1,1 4-88,0 3 1,2 6 0,-2-4 38,1-2 0,-3 3 1,3-1-1,-1-1 129,-3-2 1,-1-1 0,-1-1 68,0-2 0,0-2 0,-1-6 175,-2 1 0,-3-5 0,-5-3 16,0-1 1,1-2-568,-1 0 1,1 0-269,-1 0 1,4 0-1172,0 0 1,4 4 1677,0 3 0,6 3 0,3 0 0</inkml:trace>
  <inkml:trace contextRef="#ctx0" brushRef="#br2" timeOffset="44">21050 10981 8263,'-5'-11'124,"3"4"0,-4 0 167,1-2 1,1 4 0,4-3 0,0 0 0,0-1 0,0-2 496,0 0 1,0 4 0,0 0 0,2 0-41,1 1 0,-1-2 1,4 3 609,-1-1 1,0 3 745,-2-4-1441,-1 4 0,2 0-445,-4 6 1,0 4 0,0 8 61,0 2 0,-3 5 0,-2 2 0,0 5 73,1 2 0,-1 2 0,2 1-235,0 1 1,-1 6 0,4-2 0,0 2-223,0 2 1,-3-4 0,-1-2 0,2-1-98,1-5 1,1-5 0,0-9 331,0-2-11,0-8 1,0-9 0,-1-7-216,-3-4 1,3-9 0,-3 0 0,3-1-225,1-3 1,0-2-1,0-5-36,0-2 0,0 2 1,0-3-1,0 3 238,0 1 0,0 0 1,0 2 204,0 1 1,0 4-1,1 6 189,3 2 0,-3 4 0,4-1 547,-1 2 1,-1 6-500,4 2 1,0 3 0,4 1-11,-1 0 0,-3 0 244,0 0-326,1 0 0,-3 1 0,-1 3 60,-3 3 0,-1 2 1,0 3-123,0 2 0,-1 3 0,-1 5 1,-3 2-172,-1 1 0,4 4 0,-3-1 0,0-1 0,3 4 0,-4-3 0,1 3 0,0-3 0,3-2 0,-1-1 0,0-1 0,-2-9 0,2 3 0,-2-10 0,2-5 0,1-10 0,-1-4 0,2-5 0,1 2 0,1-4 0,1-1 0,2-1 0,1 0 0,-3 1 0,1 1 0,5 2 0,-4-2 0,2 4 0,-3-1 0,1-1 0,0 1 0,-1 0 0,1 0 0,-3 5 0,3-1 0,-3-1 0,2-1 0,-1-1 0,-2 0 0,0 3 0,0 1 0,0-1 0,0 4 0,0 0 0,0 4 0,0 8 0,0 9 0,3 5 0,1 4-972,-2 1 0,3 0 0,-1 3 0,1-1-4434,0-2 5406,3 3 0,-2 0 0,5 5 0</inkml:trace>
  <inkml:trace contextRef="#ctx0" brushRef="#br2" timeOffset="45">20996 9757 8192,'-10'5'-9,"-1"-3"2755,1 5-2323,4-4 1,2 0 0,8-8-1,2-4-115,-1-4 0,5-7 0,-3 0 0,1-6 56,-1-5 1,3-3 0,-3-11-206,2-5 0,-3 21 0,-1-2 1,0-6-1,-1-2 0,1-3 1,-1-2-94,-1-5 0,1 0 1,-1-3-1,1 0 1,1-6-1,2 0-198,0-1 0,0 0 1,-2 16-1,0 1 0,1-1 1,1 0-1,1 0 0,0 0 1,0 0-1,0-1 0,1 1 86,0 0 1,0 0-1,1 0 1,0 1 0,1 1-1,0 0 1,6-16 0,1 2-119,2 1 1,-1 1 0,2 2 0,0 1 0,-1 3 0,1 1 8,-1 3 1,-1 1 0,1 0 0,0 1 0,-1 6 0,-1 1 25,1-1 1,0 0-1,0-1 1,0 0-1,0 2 1,-1 2-1,-1 1 1,-2 0 53,11-23 0,-4 7 1,-5 9 116,-2 6 0,-5 6 535,-3 8-493,-2 7 1,-5 15 0,0 9-1,0 5-279,0 4 0,-6 10 1,-3 1 196,-4 4 1,-3-3 0,3 2-379,-1-3 0,0-7 0,3-4 207,1-3 1,3-7 225,-1-1 1,5-7 0,-3-8 0,1-7 560,3-6 0,4-9 1,4-6-277,4-5 1,-1-1 0,9-1-117,1-1 0,1 4 1,1 4-1,0 7 29,1 6 1,-2 9-1,-3 7-69,-2 6 1,-8 7 0,-3 9-79,1 5 0,-4 3 1,3 5-476,-3 0 1,-4-4 0,-1 0 0,2-2-2853,0-3 3219,2 0 0,0-2 0,0 0 0</inkml:trace>
  <inkml:trace contextRef="#ctx0" brushRef="#br2" timeOffset="46">22315 5799 8424,'-10'-5'997,"-4"-1"0,-1-4-52,2-1 0,6 6 0,4 6-493,2 9 1,4 6 0,2 9-1,1 4 82,2 1 0,2 7 1,0 3-388,1 5 0,-1 4 0,1 4 0,0-1-211,-1-3 0,1-1 0,0-6-38,-1 1 0,0-7 0,-2-4-807,-1-6 0,-3-8 0,2-4-478,-2-2 0,0-7 0,-5-5 1387,-3-6 0,-7-8 0,-5-3 0</inkml:trace>
  <inkml:trace contextRef="#ctx0" brushRef="#br2" timeOffset="47">21954 6012 8346,'-32'-17'243,"7"-2"1,6 5 484,7 1 0,9 1 0,0 2 0,6-1 146,4 0 0,7-1 0,6-1-383,7-1 1,6-5 0,11 2 0,2-4-248,4 0 1,-22 8 0,1 0 0,1 0 0,0-1-193,1 1 1,1-1-1,-3-1 1,1 0-1,-2 3 1,0-1 163,27-10 0,-7 2 1,-4 3-1,-7 4 249,-9 2 1,-9 2 252,-5 3-718,-2 2 0,-6 10 0,-2 1 0</inkml:trace>
  <inkml:trace contextRef="#ctx0" brushRef="#br2" timeOffset="48">22837 5916 8405,'-6'-5'3208,"1"6"-3130,5 3 0,0 3 0,0 11 1,0 1 757,0 1 1,4 2 0,-1 3-846,-1 3 0,0 3 0,-2 1-635,0 0 0,-2 2 1,-1-1 467,-4-2 1,-3-10 0,-1-1-1,-2-4 249,-2-7 1,1-3-1,4-8 412,-1-5 0,1-6 1,3-12-1,4-5 271,2-4 0,5-5 0,5-6-322,4-1 0,3-1 0,7 3-682,1 1 0,4 3 0,4 10 1,-1 1-711,1 4 0,0 5 0,-1 6-3,-3 7 961,-2 5 0,-4 6 0,-1 2 0</inkml:trace>
  <inkml:trace contextRef="#ctx0" brushRef="#br2" timeOffset="49">23049 6278 8167,'-16'0'666,"0"0"784,6 0 0,5 0-886,5 0 1,6-2-699,8-1 0,-2 1 1,3-4-129,1 1 1,-4 0 0,3 2 0,-1-3 76,0 0 0,0-4 0,-3 2 0,0-4 8,-1-2 0,-4-5 0,-2 0-340,-3-4 1,-1-1 0,-1-6 46,-3-3 0,0 1 0,-5-2 0,2 5 1559,-1 4 1,0 7-1,-1 4 89,2 2-1178,5 6 0,-3 1 0</inkml:trace>
  <inkml:trace contextRef="#ctx0" brushRef="#br2" timeOffset="50">23273 6288 8375,'-11'-4'-11,"5"-4"1,3-5 1152,1-1 1,11-1-1,3 1-642,3-4 0,4-2 1,4-1-619,2-1 0,4-2 0,-5-3 0,0 0-175,-1-2 0,-2-6 0,-2 0 254,-5 1 1,-5 5 0,-9 5 274,0 1 0,-4 8 0,-3 4 0,-4 6 207,-3 4 1,1 2-1,-4 4-229,2 6 0,-3 9 0,5 8-75,4 3 1,-1 4-1,7 2 1,0 1-260,2 2 1,7-3 0,3-2-514,4-2 1,6-6 0,1-2 42,8-2 1,0-8 0,9-5-1,-1-10-82,3-10 1,-2-10 0,-2-8-113,-2-3 784,-5-6 0,-7-1 0,-6-4 0</inkml:trace>
  <inkml:trace contextRef="#ctx0" brushRef="#br2" timeOffset="51">22741 6937 8195,'-27'-16'1060,"5"0"0,8 6 1,4-1 849,3 0 0,7 6 1,8 2-1422,5 6 0,0 7 0,3 8 1,1 2-300,-1 1 0,1 4 1,2 1-436,-1 1 1,-4 1 0,2 1-134,0-1 0,-2 1 1,-3 3-1,-1-1-605,1-3 0,-5 1 1,-3-4-361,-2-1 0,-1-5-418,0-1 1761,0-10 0,-4 1 0,-2-9 0</inkml:trace>
  <inkml:trace contextRef="#ctx0" brushRef="#br2" timeOffset="52">23198 7022 8138,'-21'-4'1022,"1"4"-563,2 0 1,4 4-1,6 8 1,2 2 215,1 4 0,-2 3 0,2 3-716,-1 1 0,4 1 0,-2-2 0,3-1-681,1-3 1,0-3-1,1-8 301,3-2 0,2-3 0,5-9 380,-1-5 0,4-6 1,1-5 138,-2 0 1,-3-1-1,-2 2 580,0 3 0,-1-2 1,2 4-1,-1 2 1058,-1 2 1,1 5-1339,2 2 1,1 4-793,-1 4 0,0 6 1,-2 8-1,-2 2-317,-1 1 1,2 1-1,-2-1 711,1 0 0,1-4 0,3-2 0</inkml:trace>
  <inkml:trace contextRef="#ctx0" brushRef="#br2" timeOffset="53">23326 6682 8138,'-6'-15'685,"1"6"0,6 0 152,3 3 0,10 2 1,7 6-1,3 2-76,2 7 0,-2 6 0,4 7-481,2 5 1,-3 3 0,0 2 0,-2 3-591,-5 0 0,-4-2 0,-6 1-12,-3 1 0,-2-4 1,-6 1-234,-3-4 1,-7-5 0,-5-8 164,-1-2 0,-2-8 1,4-4-1,0-3 82,-1-3 0,3-4 0,5-8 227,1-2 0,5-7 1,-2-1-1,4 2 205,4 0 0,1 5 1,7 2 112,2 1 1,-1 2 0,5 5 195,1 5 0,-2 2 0,-1 2 0,0 4 74,-3 5 0,-3 9 0,-3 7 63,-3 1 1,-3-2 0,-1 2-412,0-1 1,-5 3 0,-3-4-479,-5-2 0,5-5 0,-3-5-959,2-5 1,4-4 218,1-8 0,8-3 1059,3-7 0,7-3 0,3-4 0</inkml:trace>
  <inkml:trace contextRef="#ctx0" brushRef="#br2" timeOffset="54">23730 7054 8138,'-11'0'1118,"1"0"-399,4 0 0,1-1-61,5-2 1,5-3-1,2-5 1,2 0-214,2 1 0,4-4 1,3-2-482,2 0 0,-2-2 0,0-3-102,1-1 0,-4 2 1,-1 1-1,-3 3 204,-4 0 0,-2 2 248,-5 4 1,-2 6-1,-1 8-290,-4 9 0,-1 6 0,0 3 196,5 3 1,2 1 0,1 3 298,0 0 0,4-6 0,4 1 0,1-4-721,2-2 1,3-6 0,1-2-1483,2-5 1,-1-5 0,3-6 795,-1-8 0,-5-4 0,1-10 378,-2-2 0,-6-5 1,-3-3-1,-3-2 55,-3-3 0,-7 0 1,-5-9 454,-2-2 0,0 5 0,-5-6 25,1 4 0,5 12 1,3 4-1,3 10 800,3 10 0,5 8 49,-2 14 1,8 6 0,3 12-23,2 3 1,7 7 0,1 3 0,3 1-411,2 0 1,-1-3 0,1 3-607,3 1 1,-6-3 0,1-1-500,-3 1 1,-4-4 0,-5 4-1,-2-4-2437,-1-5 3100,-2 1 0,-7-18 0,-2 5 0</inkml:trace>
  <inkml:trace contextRef="#ctx0" brushRef="#br2" timeOffset="55">24251 6416 8360,'11'0'0,"4"5"0,3 3 323,2 5 1,5 4 0,1 5-1,0 4 903,0 6 1,-2 1-1,-7 5-827,-3-1 0,-6-2 0,-5-4 0,-3-3-149,-3-3 0,-8-3 0,-8-2 121,-5-2 1,1-2 0,-4-6-798,1 1 0,-3-5 0,4-2 426,2 1 0,-4-4 0,-1 4 0</inkml:trace>
  <inkml:trace contextRef="#ctx0" brushRef="#br2" timeOffset="56">20965 12055 7999,'-6'-5'737,"2"-2"1,3-2-256,1-2 1,0 1 0,0-1-212,0 0 1,0 1 0,0-1 0,0 0 244,0 1 0,0 3 1,0 0-1,1-2 369,3 0 1,-3 2-449,2 0 0,-1 3 497,-2-3-804,0 5 1,0-2 0,0 9 124,0 6 1,0 0 0,0 7-52,0 1 1,-4 1 0,0 1-70,2 1 0,1 2 0,1 2 1,0 0-9,0 1 0,0 1 1,0-2 8,0 1 1,0-2 0,0 1 0,0-2 44,0-4 1,0-5-29,0 3 1,1-5-19,3 1 1,-3-8-94,2-6 0,-1-1-482,-2-6 1,3-1 0,2-1 0,0 1-520,-1 1 1,5 4 0,-2 0-1188,2 2 2146,2 1 0,-1 0 0,1 0 0</inkml:trace>
  <inkml:trace contextRef="#ctx0" brushRef="#br2" timeOffset="57">21007 13034 8139,'0'-15'188,"0"2"1,0-5 0,0 0 0,0 1 0,1-1 460,3-1 0,-2 4 1,4 0-1,-1 3 1,-3 2 2076,-1-1-2298,4 5 0,-5 3 1,0 7-1,-6 7-152,-3 6 0,-2 8 0,0 3-92,1 3 0,0 6 0,2 5 0,2 3-125,1 0 1,2-3-1,4-3-236,3-3 1,2-1-1,5-4 1,4-7 31,2-8 0,8-9 1,3-6 202,3-7 1,-2-7 0,-1-13-37,1-5 0,-3-6 0,-1-6 96,-2 1 0,-7-1 0,-3 2 1,-4 2 303,-6 3 0,-3 3 0,-3 4 206,-5 4 0,-6 1 0,-5 11-259,-4 4 1,-1-1-1,-3 7 1,1 0-240,2 2 1,2 5 0,1 0-761,-1 2 0,5 1 0,0 4-476,2 0 0,2 1 1,4 1-1,3 2-3179,2 2 4285,-5-4 0,4 7 0,-6-4 0</inkml:trace>
  <inkml:trace contextRef="#ctx0" brushRef="#br2" timeOffset="58">21050 14002 8023,'0'-7'-217,"0"0"291,0-1 1,0-2 0,0 0 0,0-1 200,0 1 1,0-1-1,0 0 1,0 1 181,0-1 1,1 0 0,2-1-95,4-2 0,-1 2 0,0-2 1,-1 2 274,-3 2 1,3 3 670,-1 0-940,-1 0 0,1-1-192,-1 1 1,1 10 0,-4 0 91,0 6 1,0 1 0,0 2-9,0 2 0,0 3 0,0 4 18,0 0 1,0 2 0,0 0 0,0 2 28,0-1 0,0 2 1,0-1-62,0-2 1,3 0-1,1-2-15,-2 0 0,-1-1 0,1-1 0,0-2 73,2-2 0,-1 0 281,-3-5-227,0-4-166,0-1-517,0-5 77,0-5 1,0 3-1762,0-5-2013,0 4-61,-5-1 4082,4 4 0,-8 4 0,3 2 0</inkml:trace>
  <inkml:trace contextRef="#ctx0" brushRef="#br2" timeOffset="59">21071 15077 8126,'0'-11'-150,"0"1"0,0-1 0,0 0 0,0 1 0,0-1 383,0 1 1,1-1-1,1 0 1,2 1 285,-2-1 0,0-1 0,-1-1 0,1-1 53,2 1 1,-1 0-1,-2 0 1,2-1 0,0 1 793,0 1 0,-1 1-443,2 1 0,-3 3 670,2-1-1412,-2 6 1,-1 2-1,2 7 1,0 4 168,2 3 0,-1 3 0,-3 5 14,0 3 1,4 2 0,-1 6-31,0 3 0,1-3 0,0 2-120,-2-2 0,3 0 1,-2 2-1,0 0 208,-2-1 1,3-5 0,-1-4 61,-1-3 1,0-2-1,-1-2 822,2-4-1141,-1-7 0,6-3 0,-5-8-165,0-3 0,3-2 0,0-2-817,-1 0 0,1 2-3082,-2 2 3899,2 2 0,4 10 0,1 1 0</inkml:trace>
  <inkml:trace contextRef="#ctx0" brushRef="#br2" timeOffset="60">18199 9448 8465,'-6'0'-3,"-3"5"1,3 1 0</inkml:trace>
  <inkml:trace contextRef="#ctx0" brushRef="#br2" timeOffset="61">18178 9619 6966,'0'7'750,"0"0"-478,0 1 1,0-2-83,0 1 0,0 0 0,0 4 311,0-1 1,0-2-24,0-1 0,0 0-133,0 3 1,-1-4-291,-3-2 1,2-3 4,-5-1 0,3-1 1,-2-3-1,0-3 78,0-2 0,-1-3 0,-3-2-36,-1-4 0,3-2 0,-2-3-62,-2-1 0,-1-8 0,3-7 0,-1-4-70,1-3 0,-1-7 0,6 23 1,-1 0 5,1-2 0,0 1 0,0-2 1,0 1-1,1-1 0,1 0-47,1-1 1,1 0 0,0 2 0,0 0 0,1-27 0,2 3 98,1 4 0,3-2 1,5 6 9,-1-1 0,6-5 1,1 4 124,3 3 1,2 2 0,0 1-1,4-1-75,6-1 1,0 1 0,5 6-120,-1 4 1,6 3 0,5 2-50,1 2 0,-4 9 0,-3 1 0,-7 7-169,-8 4 1,-5 2 0,-5 6 7,-5 3 0,-5 3 1,-7 7 82,-3 4 0,-5 5 1,-7 2-1,0-1 3,-3-2 0,-1-2 1,-3-1 119,-1-1 0,-4-6 1,-2-2 303,1-5 0,-1-4 1,2-1-21,1 0 1,-2-6 0,5-4 0,4-8-32,5-6 1,7-3 0,5-6-141,2-2 0,7 1 1,5-1-1,8 3 135,5 4 0,6 3 0,-2 8-69,3 7 1,1 4 0,-2 7-20,-1 3 1,-3 7 0,-6 11-304,-3 5 1,-2 7-1,-7 3 1,-2-1-146,-1 1 0,-1-3 0,-1-5-1656,0-4 1979,1-3 0,0-5 0,2-2 0</inkml:trace>
  <inkml:trace contextRef="#ctx0" brushRef="#br2" timeOffset="62">18444 7065 8259,'-20'-28'29,"1"-1"1,2 1 0,2 1 0,2 2 424,1 2 1,1 7 0,0 2-1,-2 3 272,-2 4 1,2 5 0,6 9-503,4 7 1,-2 11 0,1 7-1,2 5-50,1 5 1,1 4 0,1 1-1,1-1-202,2-2 1,8-1 0,0-10-196,3-3 0,7-6 0,7-3 1,2-6 177,0-7 0,3-9 0,0-10-53,1-6 0,4-9 1,-4-5-50,-5-7 1,-3-4 0,-6-1-280,-4-4 1,-3 4 0,-6-2 323,-5 5 0,-11 3 1,-8 6-1,-7 2 527,-9 0 1,-4 9 0,-4 0-67,1 4 1,1 3 0,-2 5 0,2 5-145,2 2 0,5 5 1,7 5-392,6 4 1,3 3 0,8 6-848,4-1 0,2-1 1,3-1 1022,5-1 0,5-1 0,9 5 0</inkml:trace>
  <inkml:trace contextRef="#ctx0" brushRef="#br2" timeOffset="63">18773 6799 8950,'-10'0'380,"-1"5"-124,5 1 0,6 4 0,9 1 0,4 1-325,4 2 0,3-2 0,3 2 9,2-2 0,1-3 0,2 0 0,-3-4 41,-3 0 0,-2-1 0,-1-4-334,-1 0 0,-9-5 1,1-3 598,-4-5 0,-4 0 0,-5-5 0,-4-2-35,-3-4 1,-4 2-1,-1-4-303,-2 0 1,-1 2 0,-3-4 64,0-2 0,-1-1 0,1-1 0</inkml:trace>
  <inkml:trace contextRef="#ctx0" brushRef="#br2" timeOffset="64">18869 6278 8541,'-16'-11'1202,"0"0"-623,6 1 1,5 4-1,5 2 1,6 4-301,3 4 0,7 3 0,3 6 0,4 3-192,6 5 1,0-3-1,1 8-302,-2 0 1,0-1 0,4 6-393,0 2 1,0 3 0,-1-2-1,-3 1-91,-3 0 0,-4-3 0,-4-4 129,-7-3 0,-4-4 569,-6-3 0,0-3 0,0-4 0</inkml:trace>
  <inkml:trace contextRef="#ctx0" brushRef="#br2" timeOffset="65">19007 6607 8541,'-27'-15'-101,"6"0"0,7-4 514,2 1 0,7 4 0,5-4 1,7-1 148,6-1 1,5-5-1,7-1-752,3-1 0,7 2 0,1-2 0,1 1-1280,-1 2 1470,5 7 0,-4-3 0,6 3 0</inkml:trace>
  <inkml:trace contextRef="#ctx0" brushRef="#br2" timeOffset="66">19380 6267 8393,'-7'1'467,"0"3"-169,4-3 0,1 8 0,8-2 1,6 3 190,3 1 1,6 3 0,5 1-419,1 2 1,2 4-1,1 5-398,-1 1 1,-3-2-1,-5 2 39,0-1 0,-4 3 0,-3-5 0,-3-1 288,-4-4 0,-7-4 0,-6-4 0</inkml:trace>
  <inkml:trace contextRef="#ctx0" brushRef="#br2" timeOffset="67">19454 6288 8393,'-10'-32'-77,"0"5"1,3 2 474,3 3 1,4 1-1,4 1 1,4 2 125,5 4 0,4 3 0,5 4 1,2 3-303,1 3 1,3 7 0,-3 5-543,-1 5 0,-6 6 1,-1 2-144,-2 5 0,-5 1 0,-7 2 0,-1 0-241,-2 0 1,-5-5 0,-2-2-456,-3-2 1159,4-7 0,-8 0 0,2-6 0</inkml:trace>
  <inkml:trace contextRef="#ctx0" brushRef="#br2" timeOffset="68">19763 6246 8067,'0'7'590,"1"-1"411,2-2 0,3 5 0,5-2-729,0 2 1,0-2-1,2 0-363,2 2 1,-1-5 0,-2 0 0,1-3-428,1-1 1,0-6 0,-3-3 286,-1-4 1,-4-10 0,-1 2 0,-2-3 91,1-2 0,-1 0 1,-4-3 570,-2 1 1,2 5-1,-4 1 563,0 3 0,4 6-927,-3-2 1,8 10 0,3 5-849,2 5 0,7 10 1,2 2 38,2 3 741,1 2 0,0-1 0,0 0 0</inkml:trace>
  <inkml:trace contextRef="#ctx0" brushRef="#br2" timeOffset="69">19997 5927 8393,'-28'-32'0,"4"1"0,6 2 823,4 5 1,7 6 341,3 4 1,8 7 0,4 3-844,5 3 1,5 7-1,6 4 1,5 8-382,2 6 0,0 3 0,3 5-213,1 0 1,-2 0-1,3 2-427,-3 5 1,-3-3 0,-1 6 0,-6 0 698,-4-1 0,-3-3 0,-6-2 0</inkml:trace>
  <inkml:trace contextRef="#ctx0" brushRef="#br2" timeOffset="70">20092 6278 8385,'-21'-16'0,"9"4"0,5-3 592,5 0 0,4-2 0,6-5 0,9-2-15,5-1 0,13-3 0,-1 2-645,3-1 1,4 3-1,-3 0 68,0 5 0,-2 4 0,-4 4 0</inkml:trace>
  <inkml:trace contextRef="#ctx0" brushRef="#br2" timeOffset="71">19529 7682 8305,'0'11'142,"-5"-1"0,-1 1 0,0 0 1,3-1-1,1 1 1356,2 0 0,2-2-764,1-2 0,3-2-567,5-5 0,-2-8 0,-1-3 0,-2-2-77,-1-2 1,-1 2 0,-4-5 0,0-2 61,0-4 0,-2 0 0,-2-4 1,-6-1 10,-3-2 1,-6-3-1,2-4-39,-4-5 1,0-7 0,-1 1 42,-3-3 0,4 3 0,-1 4 0,7 6 167,3 7 0,6 6 1,4 10-237,4 5 0,5 2 0,8 5-274,2 2 0,8 5 0,5 6 38,4 4 0,4 3 0,4 6 0,1 0-454,-1 3 0,2 2 0,0 4 184,-2-3 0,2-2 0,-8-5 0,-5 0-157,-5-4 0,-2 1 485,-10-7 0,-5-3 25,-9-8 1,-9-6 0,-5-5 131,1-5 0,-2-9 0,-1-3 1,0-4 1336,-3-4 0,2-2 1,0-5-905,-2-3 0,0-2 0,0-4-469,1-1 1,2 8 0,-2-2-77,4 5 1,3 13 0,3 2-1,2 7-812,1 5 1,3 10-603,5 5 1,3 9 0,6 9 115,2 2 0,-2 2 1333,2 3 0,3-2 0,-1 3 0</inkml:trace>
  <inkml:trace contextRef="#ctx0" brushRef="#br2" timeOffset="72">20071 6756 8230,'0'-5'2644,"-5"-5"-2082,4 9 0,-4-3 0,8 8 5,4 3 1,1 4 0,10 3 0,1 4-159,1 2 1,1 1-1,0 0-656,1 0 1,-5 2 0,1 1 0,1 0-323,1 0 0,-4-1 0,-5-3-179,-2-3 0,-7 2 0,2-5-275,-3-1 0,-6-5 1023,-2-5 0,-12 3 0,-3 0 0</inkml:trace>
  <inkml:trace contextRef="#ctx0" brushRef="#br2" timeOffset="73">19954 6820 8230,'-20'-35'0,"3"-1"296,7 2 1,6 6 0,11 2 74,8 0 0,8 3 1,7-2-1,3 4-45,2 3 1,10 4 0,1 7-371,5 4 0,1 4 1,-3 6-1,-7 8-105,-5 8 1,-14 5-1,-6 6-21,-8 2 0,-5 3 1,-9-3 21,-5 2 1,-6-3-1,-6 0 1,-3-3 316,-3-4 1,2-5 0,1-8 256,2-3 1,6-4-324,-1-8 1,10-9 0,3-5-67,10-5 0,8-7 1,13-2-1,5 1-58,7 2 0,4 1 0,0 2 152,1 6 1,-2 4 0,-2 5-1,-5 3 465,-4 3 1,-10 7 0,-9 5-54,-7 5 1,-8 8 0,-7 2 1,-6 1 1,-7 1-1,-6 4 1,-3-1-312,-2-2 0,-1-2 1,5-5-984,3-1 1,-2 2 0,7-9-444,3-1 0,8-1 1192,8-1 0,3-1 0,1 1 0</inkml:trace>
  <inkml:trace contextRef="#ctx0" brushRef="#br2" timeOffset="74">19592 8204 8261,'-9'-8'-131,"1"1"0,1-1 249,-2-1 0,3 1 1,1 1-1,-1-1 662,0-1 0,3-2 0,0 0-179,2 1 1,2 0 0,2 3-288,4 4 0,8 1 0,2 5 0,3 4-232,2 7 0,4 5 0,1 2 0,1 1-163,1-1 1,-2 4 0,1 1-100,-3 1 1,-3-3-1,-1 0-88,-4-1 0,-6-2 1,-8-1-1,-3-2 249,-3-4 1,-4-3 0,-7-4 131,-4-4 1,1-4 0,1-6 0,-1-8-70,1-8 1,3-4-1,-1-6 31,2-2 1,2-3 0,3-5-51,4 1 1,1-1 0,2 0 0,2 2-159,1 2 1,3 4 0,5 7-152,-1 7 1,1 8 0,0 7-181,-1 1 1,1 3 0,0 4-171,-1 2 1,1 4-1,-1-2 634,1 0 0,4 4 0,2-4 0</inkml:trace>
  <inkml:trace contextRef="#ctx0" brushRef="#br2" timeOffset="75">20018 8023 8261,'-7'0'642,"0"0"-135,4-5 375,-1 4-609,4-4 1,1 6 0,1 3-300,2 3 1,3-1-1,-4 1-258,0 1 1,1 2 0,0 0-154,-2 1 0,1-4 19,0 0 419,-2-5 1,4 2-1,-5-8 1,-1-3 380,-3-2 1,3-5 0,-2-2 97,2 0 1,1-1-1,0-1-268,0 4 0,1-1 1,2 2-149,4 3 1,3 1-1,0 5 1,2 2-546,2 1 1,-1 2-1,5 3-97,1 3 578,1 2 0,-3 2 0,-2-1 0</inkml:trace>
  <inkml:trace contextRef="#ctx0" brushRef="#br2" timeOffset="76">20241 7778 8270,'-16'0'136,"2"5"5,6 2 1,4 3 0,4 5 0,1 1-55,2 1 1,7 3 0,5-4 0,2 1-307,2-3 1,1-2 0,1-3-109,0-2 1,-3-2-1,-1-5 178,-2 0 0,-4-1 1,-5-4-1,-1-5 239,1-7 0,-3-3 0,0-1 70,-2-1 1,-4 1 0,-2 0-1,-1 1 135,-2 2 0,3 3 0,2 4 762,2 0-868,-4 5 0,5 2 0,0 4-249,6 0 1,3 4 0,2 4 0,1 1-268,2 2 0,-2-1 1,2 0-52,-2-3 1,-5 1 443,0-4 0,-5-2 0,2-6 195,-3-3 0,-6-6 1,-2-2 61,-2-2 0,-6 0 0,1-5 1,1 1-2,1 0 0,2 3 1,-1 0-314,1-1 1,4 4-10,2 1 0,8 2 0,2 1 0</inkml:trace>
  <inkml:trace contextRef="#ctx0" brushRef="#br2" timeOffset="77">20709 7065 8231,'0'-11'-227,"0"-3"1,0 0 0,-1 1 0,-1 1 682,-2 2 0,1-1 1,1 1-1,0 2 607,-1 1 1,-6 6-911,2 1 1,2 8 0,2 8 0,2 0-310,1 3 0,4 5 0,4 0 0,1-1-273,2-4 0,0 0 1,2-5 31,2-1 1,0-1-1,-2-2 1,2 0 103,2-3 1,-4-2-1,1-4 602,-2 2 223,-1-1 1,-6 4 0,-1-3 0,-3 4 275,-1 3 0,-5 0 1,0 2-399,-1 2 0,-4-2 0,3 3 0,-1 0-44,1-1 0,1 0 1,3-3-104,0-1 1,-2 1-1,3 0 258,-2-1-521,1-4 0,3 4 0,0-5 0</inkml:trace>
  <inkml:trace contextRef="#ctx0" brushRef="#br2" timeOffset="78">20965 6831 8371,'-11'-5'0,"4"4"0,0-3 0,-2 3 0,4 2 0,-1 3 0,1 3 0,1 4 0,4 3 0,0 4-1,0 2 1,0 5-1,0 1 1,0 1 190,0 2 1,0 1 0,0-1 454,0 0 0,2-6 1,0 1-1,3-5-533,1-5 1,1-3 0,3-4-183,1-3 1,1-4-1,1-5-109,1-6 1,5-1 0,-1-7 0,2-2-296,1-3 1,0-4 0,0 3 49,1 2 0,-2 0 0,-1 3 0,-4 2-795,-3 4 1219,1 2 0,-7 2 0,4-1 0</inkml:trace>
  <inkml:trace contextRef="#ctx0" brushRef="#br2" timeOffset="79">21262 6778 8176,'-10'0'230,"4"0"0,-2 1 71,4 2 0,0 3 0,4 6 0,0 2-151,0 4 1,5 1-1,2 0 1,3-3-383,0 0 0,1 2 0,1-4 13,2-1 1,-2-3-1,2-2-42,-2-5 1,-3-3 0,0-3 304,-2-5 1,-5-5-1,0-2 177,-4-1 1,-4-2 0,-6-4 0,-1 1 166,-1 0 0,-5 0 0,3-1-111,-1 1 0,-2 0 0,4 1-251,-2 2 0,4 3 1,-1 5-883,2 3 856,6 2 0,6 10 0,6 1 0</inkml:trace>
  <inkml:trace contextRef="#ctx0" brushRef="#br2" timeOffset="80">21475 6682 8431,'-21'-5'2214,"4"4"1,11-4-2271,10 5 0,8 0 0,2 0 0,-1 0-26,-1 0 0,3 4 0,2-1-57,-1 0 0,0-2 0,-6-1-588,1 0 0,-1 0 1,0-1 610,-3-3 0,-2-2 0,-5-4 108,0-1 1,-5-8 0,-3-3 381,-5-4 1,1-3-1,-2-3-208,2 0 1,5 2 0,1 1-1,1 5-580,3 1 1,5 8 413,4 4 0,8 0 0,1 5 0</inkml:trace>
  <inkml:trace contextRef="#ctx0" brushRef="#br2" timeOffset="81">21688 6725 8137,'-21'-5'489,"0"-1"1,4-5 0,3 1 1,5-6 0,3-3 0,2-3-130,1-3 0,2-1 0,2 2-124,3 0 0,2 0 1,6 6-238,2 4 0,-2 6 1,3 2-117,0 1 0,-2 6 0,5 8 0,1 2-218,1 4 1,1 3 0,1-1 0,-1 1-196,0-1 1,-4-4-1,-2 2 25,0-4 0,-6-3 515,1-1 1,-9-6-1,-3-1 115,-7-6 0,-6-5 0,2-3-174,-1-4 0,0-3 0,3-3 0,1-2-265,-1-1 1,5 0 312,3-1 0,6-3 0,3 4 0</inkml:trace>
  <inkml:trace contextRef="#ctx0" brushRef="#br2" timeOffset="82">21847 6373 8139,'-10'0'1776,"4"0"-1178,1 0 1,13 0-1,4 2-13,4 1 0,5 4 0,5 6 1,0 1-524,0-1 0,2 4 0,-3 1 0,-3 2-403,-3 1 0,-4 5 0,-8 2-260,-4 3 1,-8 1 600,-5 0 0,-15 0 0,-8 0 0</inkml:trace>
  <inkml:trace contextRef="#ctx0" brushRef="#br3" timeOffset="83">3531 11959 8264,'-10'-10'330,"3"-1"1,0 1-1,-2-1 1,0 1 640,-2 3 0,4 3 1,0 4-1,-2 1 0,-3 2-490,-2 4 0,-1 11 1,4 6-1,-2 5 0,-3 9-202,0 6 1,4 1 0,0 6 0,5 3 0,2 5-160,4-28 0,0 1 1,0 1-1,2 0 1,0-1-1,1 0 1,7 26 9,4-6 0,3-6 0,7-7 0,0-5-265,2-4 1,3-9 0,-3-7-28,-1-2 1,2-6-1,-1-2-72,-2-3 1,0-6 0,-2-3 0,0-5-1085,1-5 0,2-2 0,1-1 328,-1-1 1,-5 1 0,-3 0 0,1 1 989,-1 2 0,-7-2 0,0 3 0</inkml:trace>
  <inkml:trace contextRef="#ctx0" brushRef="#br3" timeOffset="84">3138 12417 8207,'-17'0'3959,"7"0"-3137,5 0 1,13 0-176,3 0 0,3 0 0,0 0 0,3 0-64,-1 0 1,4 0 0,-1 0-1,4 0-297,2 0 1,1-5 0,-3-2-561,2-2 1,5-3-1,-2-2-565,3-4 0,1 1 0,-1 0 0,1-1-1678,0 1 1,0 2 2516,0 4 0,0-4 0,0-2 0</inkml:trace>
  <inkml:trace contextRef="#ctx0" brushRef="#br3" timeOffset="85">4063 12470 9325,'0'-10'264,"0"2"-264,0 1 0,1 5 0,3-2 0,-2 8 0,4 4 0,-1 5 0,-3 5 0,1 6 0,-1 2 0,2 1 2342,-2 2 0,-1 2 0,-1 2-1441,0 3 1,0-4 0,0 1-958,0-4 1,0-4 0,0 2 0,0-2-1315,0-5 1,1-1 1369,3-8 0,2 7 0,4-7 0</inkml:trace>
  <inkml:trace contextRef="#ctx0" brushRef="#br3" timeOffset="86">4361 12545 8220,'-5'-20'0,"6"3"0,3-5 1401,9 3 0,12 2 1,7-2-1,4 3-720,2 0 0,-1 3 0,-4 5 1,1 2-213,2 1 1,1-2 0,-5 4-1249,-4 0 0,-6 3 0,-4 5 0,-4 5 18,-2 3 1,-6 5 0,-5 0-153,-7 2 0,-6 5 1,-10 1 558,-3 1 1,-1 2 0,-4 1 0,3-1 937,1-4 1,1-2 0,5 0-82,2-2 1,3-2-1,6-8 1111,2-1 0,4-4 1,10-2-416,7-3 1,10-7-1,6-4-901,4-3 1,4-5 0,3 1-1339,-2 0 0,1-1 0,-3 3 1040,1 2 0,1-3 0,3-1 0</inkml:trace>
  <inkml:trace contextRef="#ctx0" brushRef="#br3" timeOffset="87">5435 12204 8083,'0'-36'1309,"-3"6"1,-1 0-199,2 7 0,1 4 0,-1 9-241,-1 3 1,-3 3 0,-5 4 0,1 2-77,-1 5 1,-4 6 0,-2 13-695,1 6 0,-3 5 0,5 5-290,1 1 0,2 3 0,4 0-217,3-1 1,3-3 0,3-3 0,6-4-469,6-6 0,7-7 0,6-9 431,5-5 1,6-6-1,-1-8 468,0-4 1,-2-12 0,0 0 0,-3-4 419,-4-4 1,-6-2 0,-8-2 667,-2-1 1,-6-4 0,-3 2-406,-2-1 1,-10 7-1,-5 1 1,-6 1-233,-5 2 1,2 8 0,-2 1-513,3 5 0,1 8 0,1 1-1223,2 3 1,3 1 0,5 2-4364,3 5 5623,7 0 0,6 14 0,5-5 0</inkml:trace>
  <inkml:trace contextRef="#ctx0" brushRef="#br3" timeOffset="88">5808 12289 8070,'1'-7'3848,"3"1"-3821,7 2 1,4 0-1,7 5 32,-1 3 1,-3 2-1,-1 5 1,1 2-38,-1 2 1,-2 2-1,-4-2-22,-1-2 0,1 8 0,0 1 0</inkml:trace>
  <inkml:trace contextRef="#ctx0" brushRef="#br3" timeOffset="89">5925 11885 8209,'0'-21'771,"0"1"247,0 2 1,5 4 0,5 7-901,3 3 0,2 3 0,-2 2 1,1 3 1070,-1 3 0,4 7 0,1 5-1255,2 4 0,2 1 1,3 3-73,3-1 0,3 0 0,1-2 0,0 1 264,0-2 1,-1 5 0,-3-1 562,-3 0 1,-7 3-1,-4-6 114,-2 0 1,-7 3 0,-2 0 0,-7 1 296,-6-4 0,-6-1 1,-6-2-556,-3 0 0,-2 1 0,-5-2 0,1-1-1041,3-2 0,2-4 1,5 0-1687,-1-4 2182,6 0 0,-4-3 0,3 5 0</inkml:trace>
  <inkml:trace contextRef="#ctx0" brushRef="#br3" timeOffset="90">5999 11885 8249,'0'-26'770,"6"5"0,7-2 1208,11 4 0,7 6 0,12 0 0,1 4 345,2 2 0,-2 0 0,2-3-1831,-3 3 1,1-2 0,0 3 0,0-1-175,-3 0 0,-6 3 1,1-2 27,-3 1 0,-2 2-346,-3 3 0,-2 0 0,-5 0 0</inkml:trace>
  <inkml:trace contextRef="#ctx0" brushRef="#br3" timeOffset="91">19507 10608 17912,'0'-16'-973,"-3"4"0,-2 6 1632,-1 1 1,0 10 0,-2 8 0,2 5-553,1 4 0,2 3 1,2-1-196,-3 0 0,3 5 0,-3-4 1,3-2-39,1 0 1,0-3 0,0-2 0,1-4 320,3-2 1,-2-7-1,7-3 365,2-8 0,1-7 0,6-13 0,2-5 287,4-3 1,-2-10-504,3 1 0,-3-3 0,1 1 1,0-1-372,2 1 0,0 7 0,-5 7-836,-2 5 1,2 9 0,-3 6 944,-1 7 0,4 7 1,-3 3-1</inkml:trace>
  <inkml:trace contextRef="#ctx0" brushRef="#br3" timeOffset="92">19497 11704 15886,'-11'-11'-834,"0"4"1,1 0 0,0-1 823,3-1 1,-2 3 0,3 4 826,0 8 0,-2 3 0,4 8-630,2 2 0,-3 1 0,2 2 1,0-1-230,2 0 1,1 4 0,0-1-99,0-4 0,1 0 1,2-6-1,1-1-68,2-1 1,1-3 0,5-3 166,2-6 0,3-6 1,4-8 278,0-4 1,-1-6-1,-1-5 1,-1-2-72,1 0 0,1-6 1,1-1-657,1 0 0,-1-1 593,0 7 0,5-2 0,1 7 1</inkml:trace>
  <inkml:trace contextRef="#ctx0" brushRef="#br3" timeOffset="93">19763 13907 21180,'-11'-8'-965,"0"3"0,2-1 0,1 1 1771,1 0 1,4 6 0,0 6 0,1 3 0,2 1-1167,0-1 1,2 1-1,1 0 1,4-1-317,3 1 0,2-4 0,1-1 0,2-1 688,1-3 1,1-1 0,2-2 0,-1-3 510,1-3 1,1-3-1,2-6 279,3-5 1,-3-2 0,3-6 0,-4-3-86,-3-2 0,1-2 0,-5 4-236,-1 0 0,-1 2 0,-2 1 0,-2 4-419,-1 3 174,0 5 1,4 2 0,-1 4-1</inkml:trace>
  <inkml:trace contextRef="#ctx0" brushRef="#br3" timeOffset="94">20209 14928 19826,'-9'-15'-724,"2"-1"0,-7-1 0,2 4 0,1 4 0,1 7 2270,-1 4 1,1 8-1,2 5 1,2 2 0,2 2-1012,1 1 0,2 0 0,1-1-642,0-2 0,5-2 0,2 0 0,3-2-603,5-4 0,6-6 0,8-4 480,6-9 0,4-11 1,7-11-1,-21 13 1,-1 0 392,2-1 0,0-1 1,3-3-1,0 0 1,1 0-1,-1 0 1</inkml:trace>
  <inkml:trace contextRef="#ctx0" brushRef="#br3" timeOffset="95">11934 14252 15721,'-10'1'0,"-12"4"0</inkml:trace>
  <inkml:trace contextRef="#ctx0" brushRef="#br3" timeOffset="96">22507 10864 8333,'0'-11'0,"0"0"0,0 1 1,0-1 1,3 0-1,1 1 1,0-1-1,-1 0 1,2 1 343,1-1 1,-3-3 0,3 0 0,0 1 0,-1 1 0,1 1 143,0 1 1,-3-5 0,3 1 0,-1 1 92,-3 1 1,-1 5 0,-1 0 613,0-1-1054,0 3 0,-1 2 0,-2 7 26,-4 7 0,-3 4 1,-1 8-1,1 2-102,-1 3 0,1 3 0,-1 2-105,0 2 0,1 3 0,-1 4 1,2-2-134,1-1 0,4-5 0,4 2 137,0-3 1,4-3-1,4-2 1,2-7-62,4-6 1,-1-8-1,5-3-9,1-3 1,1-2-1,1-3 40,1-3 0,-5-7 0,1-4 0,0-2-2,-2-1 1,0 0 0,-6-2 30,1-2 1,0 2 0,-2-4 31,-2 1 0,-1 0 1,-4 2-1,2-1 64,-2 1 0,-5 2 0,-4 2 60,-3 2 0,0 2 0,-2 3-33,-2-2 1,2 1-1,-4 5 1,2 2 29,0 3 1,0-1 0,3 2-114,1 0 1,-1 2-812,0 1-2251,5 0 1619,2 0 1,8 5 1438,4 2 0,1 3 0,2 0 0</inkml:trace>
  <inkml:trace contextRef="#ctx0" brushRef="#br3" timeOffset="97">22911 10949 8356,'1'-7'920,"3"-1"1,2 3-240,4-3 0,-3 4 0,1 4 259,0 0 1,-3 1-415,-2 2 1,2 3 0,-2 5-566,0 0 0,-2-4-415,-1 0 1,-4-4-1,1 4-1006,0 2 1460,2-5 0,1 6 0,0-4 0</inkml:trace>
  <inkml:trace contextRef="#ctx0" brushRef="#br3" timeOffset="98">23198 10715 8246,'-10'-17'0,"-1"2"0,0 4 0,1 0 0,-1 5 0,0 2 0,1-1 0,3 4 0,1-2 0,0 5 0,0 1 0,2 5 0,-1 1 434,0 4 1,1 0 0,4 3 1008,0 0 0,0 1 1,1-1-1,3 0-1091,3 3 0,3-3 0,0-2-451,1-2 0,4-2 0,3 2 173,2 2 0,1-3 0,1 1 0,-2-4 356,-3 0 1,3 2-1,-3 0-45,0 1 1,-2-4 0,-6 0 311,-2 1 1,-1 2-654,-2 1 1,-4-1-1,0 0 1,-6-2-413,-3-1 0,-2-1 1,0 2-1088,1-1 0,-1-1 1,0 2-340,1 0 0,-1-2 1794,0 1 0,1 2 0,-1-3 0</inkml:trace>
  <inkml:trace contextRef="#ctx0" brushRef="#br3" timeOffset="99">23177 10704 8261,'0'-11'0,"-4"1"0,1-1 1028,1 0 1,0 4 0,2 0 408,0-1 0,2 2 0,1 0-622,4 1 0,3 1 0,0 1 0,2 0-184,2 0 0,-2 2 0,3 0-277,1-3 1,-4 3-1,3-2-190,0 2 1,-3 1 0,2-2-46,-2-1 0,0 2 1,1-3-1,1 3 35,-1 1 0,-5-1-415,0-3 0,-5 3-663,4-3-716,-4 3 1,0 1-1441,-6 0 3080,1 0 0,-7 5 0,3 1 0</inkml:trace>
  <inkml:trace contextRef="#ctx0" brushRef="#br3" timeOffset="100">23751 10683 8515,'-9'-16'515,"3"8"1,-6-1 0,4 3-55,0 3 0,-3 7 1,-2 3-1,-1 4-289,1 3 0,1 2 0,3 6 0,0-1-260,2 0 1,5 4 0,-2 0-1,4-2-185,4 0 0,3-2 0,8 0 255,7 1 1,0-6-1,6-2 1,2-2 411,1-1 0,-3 0 0,-2-1 14,-4 1 1,1-1 0,-9 1 394,-1 0 1,-7-1-1,-6 1 1,-7 0-63,-6-1 0,-7 1 0,-6 0-895,-1-1 0,-1 1 0,-1 0-493,1-1 0,4 0 1,0-2-1265,5-1 0,4-5 1911,4 2 0,1-8 0,-1-2 0</inkml:trace>
  <inkml:trace contextRef="#ctx0" brushRef="#br3" timeOffset="101">23645 10778 10158,'-6'-10'350,"3"-1"1,7 0 557,7 1 0,1 3 1,5 1 462,2 1 1,1-2 0,2 2 0,-1 1-461,0-1 1,1-2-1,-1 3-772,0 2 0,-1-3 0,-2 2-662,-4 0 1,-2 2-445,-1 1-3494,-6 0 4461,0 5 0,0 1 0,1 4 0</inkml:trace>
  <inkml:trace contextRef="#ctx0" brushRef="#br3" timeOffset="102">24655 10629 8444,'0'-21'548,"-3"5"1,-1 1-1,2 4 1,1 0 1567,1 0 1,-5 2-1150,-2 2 0,1 3 0,-1 9-474,-1 6 1,-2 2 0,0 8 0,-1 5-245,0 3 0,4 7 0,1 1 0,2-1-380,1 1 1,2-2 0,1-3-61,0 0 1,10-2 0,4-4 0,5-6-46,2-4 1,5-6 0,2-7 25,3-1 1,1-7-1,0-3 337,0-5 0,-4-5 0,-2-6 1,-2-2 331,-4-1 0,-6-1 1,-1-4-92,-5 0 1,-3-4-1,-5 1 1,0 1 31,0 0 1,-9 6 0,-6 1-112,-4 1 0,-3 6 0,-2 6-90,0 2 1,-6 5 0,2 1 0,-2 1-124,2 3 1,3 2 0,6 3-177,1 4 1,5 3 0,0 0-486,5 1 0,0 3 0,4 0 0,2-1-2113,1-1 0,5 2 0,3 1 2698,3-2 0,1-2 0,-1 0 0</inkml:trace>
  <inkml:trace contextRef="#ctx0" brushRef="#br3" timeOffset="103">22837 12013 8318,'-5'-17'-76,"-1"1"1,-3 3-1,0-2 1,2 2-1,-1 2 829,-2 0 0,3 4 0,0 1 70,-1 1 1,0 3 0,-1 7 0,2 5-318,-1 7 0,-1 8 0,-2 4-246,0 5 1,2 1-1,1 4 1,2 1-149,1 1 1,1 1 0,4-3 0,2-4-253,1-2 0,7-6 1,6-2-153,4-2 0,-1-11 0,7-5 0,0-5-7,3-2 0,-2-9 0,0-6 189,-1-4 1,-1-3-1,-4-4 198,0-6 1,-4-1 0,-4-5 0,-5 1 504,-4 3 0,-4 1 0,-4 0-283,-3-3 0,-6 5 1,-2-1-1,-2 7-181,-2 6 0,-1 5 0,-1 5-388,0 2 0,3 5 0,1-2-249,2 3 0,2 6 0,6 2-2881,3 3 3389,3 5 0,-4 1 0,-1 6 0</inkml:trace>
  <inkml:trace contextRef="#ctx0" brushRef="#br3" timeOffset="104">23134 12311 8180,'-10'-6'2681,"4"-4"716,1 4 1,6 0-2897,3 3 0,2 2 0,4 1 0,1 0-1612,0 0 1,-1 0 0,1 0 1110,0 0 0,-1 4 0,1 2 0</inkml:trace>
  <inkml:trace contextRef="#ctx0" brushRef="#br3" timeOffset="105">23496 11928 8351,'0'-11'-130,"0"0"1,0 1 0,0-1 266,0 0 0,1 1 0,2-1 398,0 0 1,2 1 0,-3-1 0,3 2-155,1 2 0,-3-3 1,5 3-1,-1-4 107,-1-3 0,2 2 0,-3-2 441,0 2 1,-1 1-400,3-4 0,-5 7 1,2-3 170,-3 2 1,-1 3-282,0-1 0,-1 6-192,-3 1 0,-3 6 1,-6 9-16,-1 6 0,-1 5 0,2 6-59,-1 0 1,-5 6 0,2 3 0,1 4-237,1 0 0,7 0 0,2 0-78,2 1 1,0-1 0,5-6 8,3-3 1,3-8 0,7-3-64,4-3 0,2-9 0,1-3 229,0-4 0,4-3 0,1-4 176,1-3 1,-7-3 0,2-6-1,-2-1 83,0 1 1,-4-3-1,-3-1-1,-4 1 1,-1-3 0,-4 4 223,-2 2 0,-6 0 0,-3 2-288,-2 0 1,-5-2-1,-3 7-323,-3 0 0,1 0 0,-6 4-447,3-2 0,4 1 1,2 3-1,-1 0-1623,0 0 0,4 0 322,-1 0 1,4 5 1861,3 2 0,7-3 0,5 1 0</inkml:trace>
  <inkml:trace contextRef="#ctx0" brushRef="#br3" timeOffset="106">24475 11938 8351,'0'-16'62,"0"-3"1,0 3 0,0 1 0,0-2 0,1 2 730,2 0 0,-1-1 0,2 3 0,0-1 168,-1 1 0,4 1 0,-3 2 2355,-2-1-2676,0 0 1,-2 7 0,-2 4-330,-1 6 0,-2 8 1,-3 3-1,0 4-81,-4 0 1,1 5 0,-2 2-59,5 3 0,-2 1 0,4 0-156,1 0 1,0 0 0,5-2 0,1-1-153,3-4 0,3-3 1,6-1 53,1 1 1,6-6 0,1-3 0,5-5 75,1-4 1,4-4 0,-3-5 9,3-5 0,0-2 0,-3-7 18,-3-4 0,-7 1 1,-3-5 92,1 1 1,-8-4 0,1 2-1,-3-3 617,-3-1 1,-3-3-1,-4-1 60,-3 2 1,-4 2 0,-2 4 0,-2 2-449,-2 0 0,4 8 0,-1 1-344,2 8 0,1 1 0,-2 4 0,-2 2 0,5 1 0,3 1 0,-2 0 0,0 1 0,-1 2 0,2 4 0,1 3 0,1 0 0,-2 1 0,1 0 0,3-1 0,-3 1 0,5 0 0,-2-1-1480,3 1 1480,1 0 0,5-1 0,1 1 0</inkml:trace>
  <inkml:trace contextRef="#ctx0" brushRef="#br3" timeOffset="107">22581 13396 8242,'0'-11'-110,"-1"2"1,-1 0 0,-2 2 151,2-1 0,1-3 0,1-2 0,1-1 213,2 1 1,0-2-1,4 0 1,1-2 235,2-2 1,0-2 0,1-3-74,0-1 0,0-1 0,2 3 0,0-2 102,-3 1 0,-1 2 0,-5 0 0,-2 2 693,-1 3 0,-2-2-525,-2 5 1,-3 4-1,-5 7-367,0 1 0,0 5 1,-2 4-1,-2 7-176,2 5 1,-2 7 0,0 3-215,-2 6 0,5 4 0,1 6-93,2 1 0,7 0 0,-2-4 0,3 0-464,1-3 1,3-4 0,2-6 259,6-4 1,7-8 0,0-4 384,2-4 0,4-6 1,2-8-1,0-5 10,0-7 1,3-6 0,-6-3 145,-2-2 0,-1 0 0,-6-4-36,-1 0 1,-3-3 0,-2 0 0,-5 3 21,-2 3 1,-1 4 0,-1-2-197,-2 1 1,-3 6 0,-5 6 11,0 2 1,1 5 0,-1 1 0,0 1-1340,1 3 1,-1 2-5,1 3 1,0 3 1365,3 5 0,-2-1 0,3 1 0</inkml:trace>
  <inkml:trace contextRef="#ctx0" brushRef="#br3" timeOffset="108">23092 13300 8172,'-6'-5'0,"1"3"0,5-5 336,0-1 0,1 3 0,2 0 1922,0 0 0,2 3 0,-3-5 1269,2-1-194,4 3-2980,-2-4 0,1 7-2270,0-1 1,-4 3-4035,0 3 5951,3 3 0,0 5 0,5 0 0</inkml:trace>
  <inkml:trace contextRef="#ctx0" brushRef="#br3" timeOffset="109">23571 12981 8202,'10'-17'80,"-3"-3"1,0 3-1,0-4 1,1 1-1,-3 3 656,0 2 0,0 4 0,-3 0 1,2 0 74,-2 1 0,-1-1 219,-1 0 0,-1 5 1,-1 4-617,-2 4 0,-4 6 1,1 5-285,-3 1 0,-4 5 0,0-2 0,1 3-38,1 2 0,0-1 1,-1 0-36,-1 1 0,1-1 0,5 0-86,1 0 0,3-4 0,-2-2 121,2 1 1,0-4-1,5 2 1,3-4 123,3-3 0,7 2 0,5-6-26,5 0 0,-2-2 0,4-1-118,0 0 1,-2-4-1,3 1-66,-1 0 1,-1-1 0,-4 0-1,0 2-490,1 1 0,-6-1 1,-2 0-745,-2-2 0,-1 1-2222,-1 3 661,1 0 1811,0 0 0,-2-1 978,-2-3 0,-2-2 0,-5-4 0</inkml:trace>
  <inkml:trace contextRef="#ctx0" brushRef="#br3" timeOffset="110">23826 12970 8202,'0'-15'35,"-4"3"0,0-2-280,-2 2 1,2 1 0,-2 1 1412,1-1 1,1 4 2401,0 0-2522,3 5 0,-4-2-641,5 8 0,0 1 1,0 7-1,0 1 151,0 2 1,0 0-1,0-2-175,0 1 0,0 5 0,0-1-5,0 2 0,0 1 0,0 2 0,0 0 228,0 2 0,0 0 0,0-4 24,0 0 1,0 1 0,0 0-229,0 3 0,0-6 0,0 1 1,1-3 212,3-4 0,-2-2 0,4 0-615,-1 0 0,0-2 0,-2-2 0,-2-2 0,4-5-1443,-5 0 1,0 9-1,0 3 1</inkml:trace>
  <inkml:trace contextRef="#ctx0" brushRef="#br3" timeOffset="111">24741 12949 8431,'-5'-11'158,"2"0"0,-2-2 1,0-2-1,2 2 1,2 1 526,1 2 1,0-1 0,0 1 0,0-1-32,0 0 0,0 1 0,1 0 0,2 2 123,0 1 1,4 3 0,-2-2 436,1 2 0,-4 1-637,2 7 1,1 2-1,-2 4 1,0 2-6,-2 2 0,-1-1 1,1 4 73,3-2 0,-3 4 0,2-1-118,-2 2 0,1 3 0,0 0 1,2 3-113,-2 1 1,0-2 0,1 4-417,0 0 0,2 2 0,-3 1 0,3 0 0,1 0 0,-3-4 0,3-1 0,-1-1 0,2-6 0,-3-6 0,-2-2 0,3-1 0,0-2 0,0-2 0,-2-2 0,2-10 0,-5 4 0,-5 1 0,-1 6 0</inkml:trace>
  <inkml:trace contextRef="#ctx0" brushRef="#br3" timeOffset="112">3627 14109 8440,'-15'-26'531,"3"3"0,0-3 1,5 5-1,0 0 1,0 1-1,0 3 977,-2 6 1,4 6 0,-3 5 0,0 2-918,-1 5 1,-2 10 0,-1 12 0,-1 5 0,-1 7-229,1 3 1,2 8 0,3 5 0,2-1-199,2-2 0,5-1 0,7 1-129,5-1 1,9-7 0,10-6 0,7-9-801,6-8 0,0-2 0,5-10 1,-1 0-992,0-5 0,-2-10 1,-5-5 753,-3-4 0,-8-2 1,-7 2-423,-5-2 1423,-8 1 0,-11-1 0,-6-2 0</inkml:trace>
  <inkml:trace contextRef="#ctx0" brushRef="#br3" timeOffset="113">3478 14502 8357,'-32'0'656,"5"0"1,5-1 193,6-2 0,7 0 0,10-4-163,3-1 1,3-1-1,8-2 1,6-1-300,6-2 1,4 1 0,2-5-113,3-1 1,2 3 0,4-2-42,1-1 0,-4 2 0,-2 2 0,0 2-351,-3 4 0,3 2 116,-2-1 0,1-1 0,-4 3 0</inkml:trace>
  <inkml:trace contextRef="#ctx0" brushRef="#br3" timeOffset="114">4287 14311 8351,'-11'-6'-228,"4"-3"1,0 3-533,-2 0 1,0-3 2313,-2 6-1256,1-1 1,4 6-237,2 1 0,3 3 129,1 5 1,0-4-1,1-1-122,3-2-8,-3 0 1,5-4-268,-3 0 1008,-1 0-10,2-5 0,-4-1 541,0-4 0,0 3-687,0-1 1,-1 6-706,-2-1 1,1 3 0,-2 2-375,-1 1 1,4 6-48,-3-2 0,3 2 0,0 1 502,-3-3 1,3-1 1249,-2-3-756,1-2 1,4-4-1,1-8 193,4-1 1,3-3-1,0 1-330,1 1 1,4 1 0,2 3-236,-1 2 1,5-2 0,-4 7-1,2 3 18,-1 5 0,1 9 0,-5 7 123,-1 5 1,-6 5 0,-3 3 26,-3 4 0,-1 3 0,-1 0 0,-3 0-46,-3-3 0,-2-4 0,-1-7 297,3-3-702,2-7 1,15-9 0,6-10-1,9-8-616,7-8 1,6-3 0,-2 0-4401,2 2 5155,1 3 0,9 0 0,0-2 0</inkml:trace>
  <inkml:trace contextRef="#ctx0" brushRef="#br3" timeOffset="115">5169 14332 8285,'0'-10'339,"0"-1"0,0 0 0,2 1 0,1 0 865,4 3 0,4-2 1,3 2-1,5-3-927,5-1 1,-1 4-1,4 1 1,-1 2-659,-2 1 1,-2 2 0,-1 1-620,-4 0 0,-1 5 0,-7 3 0,-2 5-214,-3 5 1,-4 2 0,-5 2 1123,-6 3 0,0-1 1,-7 3 319,-1-1 0,4 1 1,0-4-1,4-4 1418,0-3 1,1-5 104,3-4 0,5-6-701,9-1 1,1-6 0,10-7 0,1-1-2324,1 1 1271,6 1 0,-3-3 0,3-2 0</inkml:trace>
  <inkml:trace contextRef="#ctx0" brushRef="#br3" timeOffset="116">6318 13598 8303,'-11'0'164,"4"-4"1,0 1-1,-1 1 1,-1-1 742,-2 0 0,0 0 1,1-3 363,-1 2 1,4 0 1034,0 4-1784,4 0 0,3 5 0,8 2-161,1 2 1,6 6 0,3 0-1,2 1-72,1 3 0,5 2 1,3 1-381,2 3 1,5-2-1,4 6 1,5 0-143,5 2 1,-23-15-1,1-1 1,1-1-1,-1 0 24,0-1 1,0-1-1,25 9 1,-3-3-199,-4-4 1,-5-3 0,-6-3 0,-6-2-22,-6-1 1,-6-2-1,-3-3 53,-2 0 0,-6 2 1,-4 0 30,-4 1 1,-2 6 0,-5-2 187,-3 2 1,-6 7 0,-1 1 974,-4 3 0,-1 3 0,-4 2 0,-3 2 101,-3 0 1,0 4 0,-5-2-922,-2 6 1,0-2 0,-2 2 152,1-2 0,3-1 0,1-1 0,1-1 86,3-2 0,7-9 1,6-1 1092,5-5-1318,9-3 1,4-4-871,6-2 1,7-3 0,5-1-1612,2 0 1,-3 0 2467,4 0 0,4-5 0,5-1 0</inkml:trace>
  <inkml:trace contextRef="#ctx0" brushRef="#br3" timeOffset="117">7701 13726 8205,'0'-17'-386,"-1"3"1,-2 2 232,0 2 0,-4-1 1,2 1-1,-1 2 1,-2 2 1157,-2 1 1,-2 2 0,-2 3-56,-3 0 0,4 0-364,-2 0 1,6 6 0,-5 4 0,2 7 225,1 3 0,1 6 0,0 3-367,3 1 0,-1 7 0,4 2-495,2 2 1,1 5-1,1 1 1,1-3-207,2 0 0,5-2 1,6-5 6,3-5 0,4-9 0,1-10-45,3-5 1,-2-9 0,5-10 0,-1-6 57,0-7 1,-5-7 0,1-6 462,-4 0 0,-6-4 1,0-2 54,-5 0 0,-3-2 0,-6 7 0,-3 1 273,-3 1 0,-7 1 1,-4 4-358,-2 7 1,-5 3 0,-1 8-741,-1 3 1,3 5 0,0 5 0,2 1-1021,5 2 0,1 4 0,7 8 1562,2 2 0,2 3 0,5 2 0</inkml:trace>
  <inkml:trace contextRef="#ctx0" brushRef="#br3" timeOffset="118">8116 13896 8226,'-5'-11'186,"4"1"620,-3-1 0,3 0 0,2 1 880,3-1 0,-3 4 0,4 1 178,-1 1 1,-2 1-497,1 0 0,2 4-409,-2 0 0,1 5-1022,-4 5 1,0 1 0,0 0-1149,0-1 1,0 1 0,1 1-2174,3 2 3384,-3-2 0,8 3 0,-3-4 0</inkml:trace>
  <inkml:trace contextRef="#ctx0" brushRef="#br3" timeOffset="119">8616 13385 8264,'5'-26'13,"5"0"1,-3-2-1,2 2 1,1 1 560,-3 0 0,2-1 0,-3 4 0,1-1 202,1 3 0,-6 6 0,1 0 0,-1 2 2831,-2 1-3038,0 5 1,-5 3 0,-2 6 0,-4 6-14,-3 4 1,1 4 0,-6 8-259,-3 4 1,-1 3-1,-4 3 1,0 5-148,0 5 1,2 8 0,11-22 0,1 0-290,-1 2 1,2 0 0,-1 0-1,2 0 1,2 2 0,1 0-181,2-1 1,2 1 0,2-4 0,3 0-1,8 24 209,8-8 0,10-11 0,13-13 1,6-8 222,7-8 0,4-4 0,-26-4 0,-1-1 182,1 0 1,-1-3-1,-1-2 1,1-2-1,0-4 1,0-1 126,-1 0 1,-1 0 0,24-15 0,-6 3 0,-9 0 282,-10 0 0,-8 0 0,-12 2-163,-4-1 1,-12 5-1,-9 6-543,-8 2 0,-14 6 0,-7 3 0,-7 2 0,-2 1 0,-2 8 0,3 2-2303,2 2 1,-1 5-1,9 2 2303,4 4 0,-3 3 0,8 3 0,3-3 0</inkml:trace>
  <inkml:trace contextRef="#ctx0" brushRef="#br3" timeOffset="120">5010 13226 8496,'0'-11'-452,"1"4"1,1 0-1,2-1 1,-1-1 296,2 2 1,-4 1 874,3 3-489,-3 2 1,-1-5 0,-1 3 150,-3 0 0,2-1 0,-4 3 33,1-3 1,1 3 360,0-2 1,2-2-25,-5 1 1,4-4 10,0 1 0,2 1-115,1-1 0,-4 3-127,0-3-502,1 5 0,2-2 128,-3 8 1,3 3 0,-3 7 0,3 4 64,1 2 1,0 3-1,0 1 94,0 5 1,0-2 0,0 1 0,1 1 124,3-2 0,-3 2 0,3-4-47,-3-1 0,0-2 1,1-1-1,2-4 683,-2-3-237,0-2-1354,-2-6 1,0-2-1370,0-8 1,1 3 1892,2-3 0,3 3 0,5 1 0</inkml:trace>
  <inkml:trace contextRef="#ctx0" brushRef="#br3" timeOffset="121">7839 12545 8544,'-11'-5'0,"1"-1"0,-1-5 218,1 1 1,-1 3 0,0 1 0,1 1 560,-1 3 1,4 9 0,0 5 0,0 3-591,1 4 1,-2 2 0,4 4 0,2 3-70,0 3 0,2 1 0,2-1-276,1-3 0,4 2 1,7-6-1,5-1-217,5-4 0,3-5 0,5-7 183,0-3 1,0-4 0,-1-5 0,-2-6-65,0-5 1,-9-4-1,0-3 292,-4-2 1,-6-1 0,-7-3 307,-2 0 0,-3 5 0,-4-4 0,-6 4-15,-3 3 1,-6 6 0,-4 8-1167,1 3 835,-3 3 0,0 11 0,-5 2 0</inkml:trace>
  <inkml:trace contextRef="#ctx0" brushRef="#br3" timeOffset="122">24187 13821 6270,'0'-10'-7,"4"-1"0,1 1 0,-1-1 0,2 0-76,0 1 0,-3-1 1,1 2-1,0 0 1,1 2 55,1-1 0,-3-2 0,4 0 27,1-1 0,2-4 0,1-2 0</inkml:trace>
  <inkml:trace contextRef="#ctx0" brushRef="#br3" timeOffset="123">22156 13109 10614,'-11'-11'-503,"2"0"1,0 1-1,4-1 1,-1 0 559,0 1 0,3-4 0,0-2 0,2 0 201,1-3 1,0-1-1,1 0 1,1 1 0,2 1 62,-2-1 1,-1 4-1,-1-1 124,0 1 0,0 3-264,0-2 1,-1 8-315,-2 6 0,0 5 1,-3 6 405,2 4 0,-4 5 0,4 7-50,-2 4 1,2-1 0,-2 11 0,2 1 3,1 3 0,2 6 1,1 0-1,0 6-68,0-26 1,0 1 0,5 27 0,-2-28 0,2-1-124,8 25 1,-1-1-1,3-1 1,-1-2-133,1-5 1,2-4 0,-2-7 0,-1 0-64,1-1 0,-2-2 1,4-3-1,-2-3 135,-2 0 1,-1-7-1,-1 2-238,-1-1 1,0-5 0,-2 1 198,-1-1 1,-5-3 0,3 3-1</inkml:trace>
  <inkml:trace contextRef="#ctx0" brushRef="#br3" timeOffset="124">21986 12928 15679,'-11'0'-1419,"2"-5"1452,2-2 1,3-3 0,9 0 0,5-1 712,7 0 0,8-3 0,3-1 1,3-2-386,1-2 1,1-1 0,2-2-33,4-3 0,7-2 0,4-5 0,-24 16 0,1 1-161,1 1 1,1 0 0,-1-1 0,-1 0 0,3 3 0,0-1-107,-2 1 0,1 1 0,1 0 0,0 1 0,24-9 1,-3 3 121,-3 4 1,-2 1-1,-2 6-207,2-1 0,-6 4 1,3-3-95,-2 0 1,1 3-1,0-5-83,1-2 0,-4 0 1,0-2 230,1 1 0,2-2 1,3-1-1,1-1-77,-1 1 0,-1 4 0,-3 3-67,-2 2 0,5 0 1,-5 4-14,-2 0 0,-2 0 0,1 0 31,3 0 0,1 0 0,0 0 0,-2 0 59,-2 0 0,0 0 1,-4-1 68,0-3 1,-5 3 0,-2-2 0,-3 2-29,-1 1 0,-2 0 0,0 0-77,0 0 0,4 0 0,-6 1-43,3 2 1,6-2-1,2 3 72,-1-3 0,4-1 0,-4-1 0,1-3 155,0-3 1,0 1-1,0-1 4,-3-1 1,1 0-1,-1 0 1,-2 2 8,0 1 1,-6 0 0,0 3-51,-2-2 0,3 1 0,-4 4-83,-1 2 0,0-1 0,0 2-47,1 1 1,1-3 0,-5 4 0,2-1-24,2-3 0,-1 3 1,4-1-86,-2-2 1,4-1 0,-1-1 102,2 0 0,-2 0 0,-2 0 1,1 0-56,-1 0 0,-2 0 1,3 0 29,-2 0 0,3 0 0,-3 0 33,2 0 0,1 0 1,2 0 117,-2 0 0,0 0 0,-3 0 0,-1 0 50,1 0 1,-3 0-1,2 0 42,-2 0 1,-1 6-203,-1 5 1,0-1-1,-2 5 1,-2-4 94,-1 0 1,2 0-1,-4-1 251,0 1 1,1 0-102,0-1 0,-1 5 1,-3-1-1,0-1 106,0-1 0,-4 3 1,-2 3 47,0 2 1,-2 1-1,3 1-89,-1 3 1,4-1 0,-2 4-256,3 2 1,1-3 0,0 1 0,0 3 216,0 3 1,1 0 0,3 1-123,3-2 1,-3-2 0,1-2 0,-1-1 65,-1-2 0,2 2 1,-3-3-41,2-2 1,-1 0 0,-3-2-151,0 1 1,0-1 0,0 0 0,0 0-94,0 1 0,0-2 0,0 0-51,0 1 0,0-2 0,0 6 60,0-3 1,0 0 0,0 0 0,0 2-60,0 1 1,-3 3 0,-1-2 40,2 1 0,1 1 1,1 4-189,0 0 0,0 0 0,0-1 0,0-3-188,0-3 0,5-2 36,2-2 0,-1-5-328,1-1 587,-5-8 297,3-3 1,-6-8 0,-3-3-80,-3-3 1,1 3 0,-1 0-268,-1-1 0,-2-2 0,0 1 23,-1 2 1,-1 2 0,-1 5 0,-2 0-205,-2 0 0,-4 1 0,-5 3 254,-1 3 0,-2 2 1,-3 2 292,1 0 0,-6 3 0,-2 0 0,-4 0 175,-3 1 0,-1-6 1,-4 1 205,2 0 0,-1-1 0,-3 1-404,0-3 1,8 2-1,2-2 0,1 2-467,-3-2 1,-4 6 0,-4-3 284,0 2 0,-4 4 0,-1-1 13,29-7 0,-1 1 0,1-1 0,-1 0 1,0 1-1,0 0 0,-28 5 118,0-2 1,0-5 0,28-4-1,0 1 133,-27 4 1,9-3 0,4-1-62,4-3 1,4-1 0,-3 0 0,-1 0-299,-1 0 0,-5-5 0,-2-2-133,0-3 0,1 0 0,-5 0 0,-2 3-35,4 4 1,-4 2-1,6 2-182,-1 2 0,0 3 1,7 5 91,8-1 1,6 1 0,9 0 0,4-2-1484,4-2 1887,7 3 1,0 0 0,4 7 0</inkml:trace>
  <inkml:trace contextRef="#ctx0" brushRef="#br3" timeOffset="125">17689 11991 17626,'0'-21'-868,"-2"0"1,0 0 0,-2 0-1,2 4 436,1 3 0,-3 8 418,1 6 1,-1 8 0,3 7 0,-1 2 0,-3 3 0,-1 2 184,-2 3 0,2 5 0,-1-2-78,-1 3 0,2 6 1,0 0-1,1 2-38,3 0 0,0 0 1,2 4-1,0 1-13,0 2 1,2-4 0,0 2-264,2-4 1,4-2-1,-1 2 1,1-3-259,-1-4 1,2 0 0,-5-8-57,2-1 0,-3-5 425,0-2 0,3-4 1,0 3-1</inkml:trace>
  <inkml:trace contextRef="#ctx0" brushRef="#br3" timeOffset="126">17252 11949 15683,'0'-21'-828,"0"-1"1,0 1 771,0 0 0,4 3 0,1 1 1,2 3-1,3 4 561,3 1 1,6 6-1,-1-3-391,2 1 1,5 2-1,2 3 1,3 0-65,3 0 1,6 0-1,1-2 1,5 0 101,5-2 0,5-4 0,2 0-94,-2-5 1,-25 7-1,-1-1 1,1-1 0,1-1 0,0 2 1,0-1 0,3-1 0,0-1 0,-1 2-1,0 0 17,-2-1 1,1 1 0,-1 0 0,1 1 0,-2 1 0,1 2 0,0 0 0,1 0-9,2 0 0,0 1 1,-4 1-1,0 1 0,0 0 1,0-1-295,26 1 0,-3 1 0,0 1 0,-1 1 38,-2 2 1,1 1 0,-4-3 0,0 3 113,1 1 0,1-3 1,-3 3-1,-1 0 6,-1 0 1,2-4-1,2 3 9,4 0 1,-1-4-1,6 2 9,-3-1 0,0 1 0,0 1 0,0-2-28,-1-1 0,3 3 0,-6-1 73,2 0 1,1-2 0,-1-2 26,-3-3 1,2 3 0,-5-4 0,0 2 46,2-1 1,-2-3-1,1 3 8,-4 2 0,-3 0 0,2-1-27,1 0 1,-2-1-1,-1 4 1,-1 0-14,2 0 0,-4 0 0,4 0-5,2 0 0,-5 0 0,2 0-5,-2 0 1,-5 0-1,3 0 111,-3 0 1,-5-3 0,-1-1 0,1 2 107,-1 1 1,-4 1 0,3 0-232,0 0 1,-2 0 0,4 1-36,2 2 1,-1-1 0,1 1 0,-3-2-5,-1-1 1,1 0 0,-3 0 43,0 0 1,-9 0 0,3-1 239,-5-2 0,-4 0 0,-1-3 0,-2 0 384,-1 0 0,-1 3 345,-4-4-1196,0 4 1,0 0 0,0 8-318,0 5 1,0 2 0,0 6 112,0 1 1,0 1 0,0 1 159,0 0 1,0 4-1,0 1 1,0 0 169,0 0 0,0 4 0,0-2-112,0 3 0,-4 1 0,1 0 176,0 0 1,-2 0 0,2-1 0,1 1-215,0 0 0,-1 0 1,-2 0 168,-1 0 1,4-4-1,-3 0 77,0-2 0,3-5 0,-4-5 0,0 0 172,0-3 1,4-1-192,-2-2 1,2 1-1,0 0-30,-2-1 1,1-3-16,3 0-71,0-4 224,0 2 1,-2-5 0,-1-2 37,-4-1 0,-3 2 1,0-3-87,-1 3 0,0 1 0,0 0-176,-4 0 1,2 0 0,-4 0 0,-2 1 78,-1 3 0,-2-2 0,1 4 69,0-1 0,-4 2 1,-1-3-1,0 1 20,0 0 0,-4 2 0,2-3 203,-3-2 1,-2 3 0,-1-2 0,-1 0-47,0-2 0,-1 2 1,0 2-82,2 1 0,-3 1 1,2 2 14,1-1 1,0 1 0,3-2 39,-1 3 1,0 0 0,0 1-80,0-1 0,-4 0 1,0-2-1,-3-1-702,-5 2 1,2 0-1,-6 2 405,1-1 1,-1-3-1,-7 1 1,0 0 146,-2 1 1,0 3-1,4 1-58,0 1 0,0 2 1,1-3-1,2 1 37,4-1 1,1 0 0,0 0-13,-1 1 1,-5 0 0,3-4 110,-1-3 1,-3 1 0,3-4-40,-3-2 0,-5 3 1,-1-2-1,0 0 33,0-2 0,26 0 0,-1 1 0,1 1 0,-1-1-73,-1 1 0,0 0 0,0 0 0,1 0 0,0 1 0,-1 0 0,1 0 1,1-1-57,0 1 0,0 1 0,0-1 0,0 1 0,1 0 1,0 1-7,0-1 0,2 0 0,-25 2 0,7-1 62,0-1 0,2 3 0,-4-2 0,2 0 37,2-2 1,-2-2 0,1 0 184,1 2 0,2-1 0,4-3 45,4 0 1,-2 0 0,2 0-59,1 0 1,5 0 0,4 0 0,4 2-60,3 1 0,0-2 1,3 3-1,2-3 11,2-1 1,0 0-34,0 0 0,4 0 18,0 0 1,1-1 44,-1-3 1,2-3 0,5-6 0,0-2-62,0-2 0,0 0 0,0-5-218,0 1 1,0 5-1242,0 1 1,5 9 1302,2 6 1,3 10 0,0 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4.055"/>
    </inkml:context>
    <inkml:brush xml:id="br0">
      <inkml:brushProperty name="width" value="0.05292" units="cm"/>
      <inkml:brushProperty name="height" value="0.05292" units="cm"/>
      <inkml:brushProperty name="color" value="#FF8000"/>
    </inkml:brush>
  </inkml:definitions>
  <inkml:trace contextRef="#ctx0" brushRef="#br0">16210 2873 8456,'-6'-11'-51,"1"1"9,5-1 0,-3 0 0,-1 1 1,0 0 0,1 2 1,0 1 0,-6 4 0,2 0 0,-2 1 48,-2-2 0,1 3 1,-1-3-1,0 3 47,1 1 0,-6 0 1,0 0-27,-1 0 0,-3-1 1,2-1-1,0-2 9,0 2 0,-2-3 0,2 0-29,-2-1 0,-1 4 1,-1-2-1,1 2-24,0-2 1,0 3 0,-1-2-18,1 2 1,-4-1 0,-1 0 0,0-2 21,0 2 1,-3 1 0,1 1 4,1 0 0,-4 0 1,4 0-1,-1 0 2,0 0 1,-1 0-1,-2 0 4,3 0 0,-5 1 1,3 1 9,1 2 1,3 3 0,-2-2-1,-2 0 31,-1-1 0,3 3 0,1-2-20,1 1 1,0-2-1,1 3 43,-3 1 0,2-2 0,1 1 1,1 1-62,-1 2 0,2 1 0,-5 2 17,2 2 1,2-1-1,2-2 1,1 1 14,0 1 1,-3 1-1,2-2 8,2 1 0,1 1 0,-1-4 0,1 2-21,1 2 0,1 2 1,0-1-22,3 0 1,2-2 0,1 4 0,0 0-10,1-2 1,0 3 0,2-3-4,1 0 0,3 2 0,-1 3 10,0 1 0,-2 0 1,2 3-1,0 2 1,1 0 0,-1 8 0,2-4-12,0 3 0,-1-1 1,4-1-1,0 1-19,0 2 0,0-5 0,2 0 26,1-2 0,-1 0 0,6-3 64,0-2 1,1 0-1,2-2 1,1 1 47,2-1 0,-1-3 1,3-2 35,0-1 0,3 1 0,0-3-85,4 1 1,1 0 0,3-3 0,0-1 9,0 1 0,2 3 1,4 0-98,2-1 1,-2 0-1,3 0 1,-3 2-12,-1-2 1,0-1 0,0-2 41,0 1 0,0-4 1,-1-1 14,1-1 0,4-2 1,-1-3-1,0 0-1,-2 0 0,2 0 1,1 0 2,-2 0 1,2 0 0,1 0 0,0 0 47,-1 0 1,5-3 0,-2-2 8,2-1 1,0 4-1,-1-3-27,-1 0 0,-1 4 0,3-4 0,-4 2 9,0-1 0,-2-1 1,-3 3-37,0-2 1,0-3 0,0 3-29,0-2 0,0 2 0,0-2 1,0 0-8,0 0 1,0-1 0,-1-3 30,1-1 0,-3 2 0,-2 0 33,-1 2 0,2-3 1,-3-5-1,-1 2 122,-2 2 1,-1 0-1,1 0 16,-1 1 0,-1-2 1,-1-1-87,-1-1 0,-2-5 0,3 1 0,-2-2-68,-2-1 0,3-1 0,-4 1 15,-1 0 0,-1-5 1,-2-3-52,1-1 0,-4 0 0,0-1 0,0-2-57,-1 0 1,0 0 0,-3 1 67,0 0 1,1 0 0,-4 0 0,0 0 18,0 1 0,0 2 1,0 2-39,0 1 0,-4-2 0,-1 3-79,-1 1 0,-1 2 0,-3 0 0,-2 1-44,-2 0 0,1 0 1,-5-1 127,-1 1 1,3 3 0,-2 2 0,-1-1 58,-1 1 1,0-1 0,1-1-25,1 4 1,2-1 0,-3 1 16,1 1 1,1 1-1,-2 2 1,3 2-112,1 1 0,-1 3 0,3-2-41,-1 2 1,0-1-1,3 3 107,1-2 0,-1 1 0,0 1 0,1 0 37,-1-2 1,0 0-1,1 1-2,-1 0 1,0-1 0,1 3-23,-1-3 0,1 3-188,-1-2 0,0 2-334,1 1-184,4 0-249,1 0-603,5 0 903,0 4 1,1 3 0,2 6 637,0 2 0,5 4 0,-2-3 0</inkml:trace>
  <inkml:trace contextRef="#ctx0" brushRef="#br0" timeOffset="1">8541 4394 8193,'-11'-10'-53,"-3"-4"1,0-1-1,1 2 1,1 2-1,2 0 144,-1 0 0,0 1 0,1 0 0,-1 2-45,0 1 0,1 4 1,-1 0-1,1 2-115,-1 1 0,0-4 78,1 1 0,0-2 154,3 1 0,-1 2 153,4-5-246,1 4 0,4 0-2,2 6 1,2 3 0,3 6 0,0 2-58,0 4 1,0 3-1,0 4-51,-1 4 1,-1 1 0,3 2 45,-2 0 1,-1 1 0,2 3 0,-1 3-34,1 2 0,-2 2 0,1-2 20,2-2 0,-4 2 0,3-3 0,1-1-6,4-5 1,-1-1 0,3-7 9,1 0 0,0-3 1,5-3 2,1-4 0,2-2 0,2-2 0,2-2-3,1-1 1,3-5 0,4 2 1,3-3 0,5-1 0,5 0 0,2 0 0,3 0 1,2 0 0,-3 0-5,0 0 0,5 0 0,1 1 1,0 2-7,-2 0 1,-3 1-1,-1-4 25,1 0 1,2 3 0,1 1 10,-1-2 1,3 3 0,-29-3 0,0-1 0,1 1-1,1 0-15,0 0 1,-1 1 0,1-3-1,-1 1 1,0 1 0,0-1-54,29 1 1,-30-2 0,1 0-1,2 0 1,-1 0 47,0 0 1,0 0-1,-1 0 1,0 0-1,22-2 1,0 0 64,0-1 0,3-6 1,-2 2 70,-2-2 0,-6-2 1,-1 0-29,-5 1 1,0-1-1,-5 2 1,-5 2 61,-4 3 1,-8-1 33,-4 2 1,-3-2-32,-4 1 0,-3-1 0,-7-6 0,-2-1 98,0-2 0,2-3 0,0-4-319,1 0 0,2-5 1,2-1-1,1-2-176,4 1 0,6 4 0,1-2 15,-1 0 0,-1 5 0,-1-2 0,0 7-391,-1 4 1,-3 4 0,0 8 594,2 0 0,-5 9 0,1 3 0</inkml:trace>
  <inkml:trace contextRef="#ctx0" brushRef="#br0" timeOffset="2">16423 1915 8235,'0'-15'4,"3"-2"0,2-3 1,0 1-1,1 3 0,-2-1 57,1 1 1,2 3-1,-2-2 1,0 4-80,-1 0 1,0 0 0,-4 1 0,-1 0-65,-3 3 0,0-2 0,-6 2 71,-1-3 0,3 1 1,-7 0-137,-1 2 0,3 0 0,-4-2 0,-3 0-33,-4 2 0,0 0 0,-4-3 139,-2-1 1,-5 0 0,-4 1 58,-2-1 0,-3 0 1,-2 1 29,-4-1 1,-5 1 0,-5-1 0,30 6 0,-1 0 27,-1 2 1,-1-1 0,0 0 0,0 0 0,0 2 0,1 1-129,-2-1 0,0 1 0,0 0 0,0 1 0,-2 0 0,1 0 42,1 0 0,1 0 0,0 0 1,1 0-1,-1 0 0,1 0 0,-2 0 1,0 0-19,-1 0 0,-1 0 1,0 2-1,0 0 0,0-1 1,-1 1 20,0-1 0,0 0 1,0 2-1,0-1 1,-4 0-1,0 0 1,-2-1-1,0 1 10,0 1 1,-1-1 0,-1-1 0,0 0 0,1 3 0,0-1-159,-2 1 0,-1 1 0,-1 0 1,-1 0-1,0 2 0,-1 1 122,1 0 1,-1 1-1,-3 2 1,1 0-1,4 0 1,0 1-1,0 1 1,0 0 11,1 1 0,1-1 1,0 1-1,1 0 1,3 0-1,1 0 16,2-1 0,1-1 1,3 0-1,1-1 1,-1 1-1,0 0 1,0 1-1,0 0-56,0 1 1,0-1-1,2-1 1,0 0-1,0 1 1,-1 0 84,1 0 1,1 0 0,2-2 0,0 0 0,0 2 0,1 0 0,-1 0 0,2-1-32,0 0 0,0 1 0,1 2 0,0 0 1,-26 13 33,26-13 0,0 1 1,-22 16-1,0 0-13,2-1 0,6 3 0,5 0 0,3 3 78,1 0 1,5 2 0,3 4-90,5-1 0,4 1 0,4 0 1,1 0 43,-1 3 1,2-2 0,0 4 2,2-1 0,4 1 0,-3 7 1,1 0 11,3 2 1,1 3 0,1-2-8,0 1 1,0 2 0,0-30 0,1 0-43,0-1 0,1 1 0,1 0 0,1 0 1,3-1-1,1 0 0,0 1 0,1 0-11,1-1 0,0 0 0,3 3 0,0 0 1,2 0-1,0-2 40,2 2 0,0-1 0,2 1 0,0-1 1,2 1-1,1-1-47,-1 2 0,0 0 0,4 2 0,1 0 0,0 2 0,1 0 0,1-2 0,0 1-31,0 0 1,2-1-1,-1 1 1,1-1-1,2 2 1,1 0-7,1 1 0,-1 0 0,-2-1 0,0 0 0,0 1 0,1 0 0,0-1 0,0-1-63,1 1 0,0-1 1,0-1-1,1-1 1,0 0-1,0 0 75,-1-1 0,-1 0 0,2 0 1,-1-2-1,-1 0 0,-1-2 0,3-1 1,1 0 11,1-2 0,1 0 1,0 1-1,2-3 0,2-2 1,0-2 28,0 0 1,0 0-1,0-4 1,1 0 0,2 0-1,1-1 1,2-2-1,0-1 15,0-1 1,0-1 0,4 0-1,1-1 1,-2-4 0,-1-2 8,3 0 1,0-2 0,4 0-1,-1-1 1,2-2 0,-1-1 0,0 0-1,0-3-8,-1-1 0,0-2 1,1-1-1,-1-2 1,1-1-1,-1-2-148,1-1 0,0-2 0,0-1 0,-1-1 0,1-2 1,0-1 123,-3-1 0,0 0 1,-1-2-1,0 0 1,-17 6-1,1 0 1,-1-1 5,1-1 0,-1 0 0,1-1 0,-1 0 0,-1-1 0,1 0 1,-2-2-1,0 0 0,0 0 0,14-12 0,-2-2 17,-1 1 0,0-2 1,-2 0-1,0-2 1,-15 11-1,1 0 1,-1-1-16,1-1 0,0-2 1,-2 0-1,-2 2 1,-2-1-1,0 0 0,1-2 1,-1 0-1,0 0 1,-2 0-1,-1 0 1,-1-1 16,-1 0 0,-1 0 0,0-1 0,6-16 1,-2-1-1,-4 2 0,-2 0 82,-1 2 1,-1 0 0,-3 1 0,-3 0 0,-3 6 0,-2 0-12,0 2 0,-1 0 0,-2 2 1,-2 0-1,-1 3 0,-1 1 1,-2 0-1,-1 1-60,-3 1 1,0 0 0,0 3 0,-1 0-1,-2 1 1,-1 2-17,0 1 1,-1 1 0,-2 2 0,-1 1 0,-19-21 0,-3 3-313,-4 6 0,1 3 1,-5 2 26,-1 2 0,1 8 0,-2 0-17,-2 3 0,4 7 0,-10 4 0,1 2-131,-1 5 1,27 1 0,1 2 409,2 3 0,0 0 0,0 1 0,1 1 0,-1 2 0,-1 2 0,1 0 0,-1 2 0,0 2 0,-1 1 0,0 3 0</inkml:trace>
  <inkml:trace contextRef="#ctx0" brushRef="#br0" timeOffset="3">17859 4501 8452,'4'6'-624,"-2"3"624,1-2 0,-2 7 0,-1 3 0</inkml:trace>
  <inkml:trace contextRef="#ctx0" brushRef="#br0" timeOffset="4">10849 11183 14504,'7'-22'-254,"0"2"0,2 1 0,0 3 0,2 1 0,1 2 534,2 1 0,-2 1 0,2 0 23,-2 1 0,-3-1 0,-2 0 0,-3 1 0,-3-1 89,-1 1 1,0 2 0,0 1-205,0-1 1,0 2 0,-1 0-176,-3 2 1,2 1-1,-4 7-212,1 3 0,-2 2 0,2 3-93,-1 2 1,1 3-1,-4 4 253,2 0 1,1 1 0,-1-1 0,4 0-10,1 1 1,2 2 0,0 1 84,0-1 1,0-2 0,2 0-36,1-1 1,7 1 0,6 2 0,3 1-13,4-2 0,6-4 1,2-2 46,3-2 1,10 2 0,0-5-65,3-3 1,2-5-1,6-1 1,2-2 29,3-1 0,-29 0 0,0 0 1,1 0-1,0 0-87,0 0 0,0 0 0,2 0 0,1 0 0,-1 1 0,1 0 53,0 0 0,0 1 0,2-1 0,-1 0 0,0 3 0,-1 0 0,2 0 0,0 0 39,0 1 0,0-1 1,2 1-1,0 0 1,0-1-1,0-1 39,0-1 0,-1-1 1,-2 2-1,0-1 1,-1 0-1,1 0-18,0-1 0,0 0 0,0 0 1,0-1-1,0 0 0,-1 0 1,-2 0-1,0 0 11,-2 0 1,0 0 0,0 0 0,0-1 0,0 0 0,0 0-31,2-1 0,0 0 1,-3 0-1,0-1 0,0 2 1,0 0-48,26-3 1,-8-4 0,-2 1 0,-3-2 76,-4-2 0,-4-1 0,-6-2 108,-4-4 1,-8 1 0,-2-2 154,-4 0 1,-1-7 0,-3 4 0,-4-1 156,-1-3 0,-2 0 0,-2-3-149,-1 5 0,-3 1 0,-6 3-224,-2 2 0,2 1 0,-1 5 0,4 3-845,2 4 0,3 1-24,-3 4 1,1 5 0,-1 2-294,3 2 0,2 5 0,0 2 1,-2 0 1031,2 3 0,-4 1 1,0 2-1</inkml:trace>
  <inkml:trace contextRef="#ctx0" brushRef="#br0" timeOffset="5">4957 13683 8904,'-22'-32'155,"1"-9"1,6 7 0,5-4 0,10 7 0,9 7-711,4 5 1,5 4 0,0 6 910,2 2 1,-3-2-1,-3 5-10,-2-2 1,-6 4-297,-3 2 1,2 2-1,-1 6-31,-2 4 0,3 0 0,-1 6 0,2 4-33,3 1 1,-4 7 0,3-2-144,0 3 1,-2 2-1,1 1 75,1 2 0,2-1 0,0-4 0,1-1 41,-1-2 1,2 0-1,2 3 1,4-3 10,2-3 0,3-7 1,0-4 92,2-2 1,8-2 0,0-2 80,4-1 0,3-5 0,6 2 0,5-3-93,5-1 1,4 0 0,-27 0 0,1 0-52,1 0 1,1 0 0,3 0 0,0 0-1,3 0 1,0 0 0,2 0 0,1 1-200,1 1 0,0 0 0,2 0 1,1 2-1,-3 1 0,0 0 181,1 1 0,1-1 0,2 0 0,1 1 0,1-1 0,0 0 8,1 1 0,-1-1 1,3 0-1,-1 0 1,-2 0-1,-1 0 0,2-1 1,0 0 34,2 0 1,0-1 0,4 0-1,2 0 1,-20 0 0,0-1 0,1 0-94,-2 0 1,1-1 0,-1 0 0,2 0 0,0-1 0,0 1 0,0 0 0,0 0 0,0 0 0,2 0 0,1 0 0,0 0 92,1 0 1,2 0 0,-2-1 0,-2 1 0,-1-1 0,0 1 0,3-1 0,0 0 0,-1 0-4,0 0 0,-1 0 0,0 0 1,1 0-1,-1 0 0,1 0 1,1-1-1,-1 1 0,0-1 0,1 1 1,1-1-1,-1 0-15,0 0 1,0 0 0,0 0 0,0-1 0,0 1 0,-1 0 0,-1 1-1,0-1 1,0 1-8,2-1 0,0-1 0,1 1 1,-1 1-1,1-1 0,0 0 0,2-1 1,-1-1-1,1 1-102,-2-1 0,1 0 0,0 1 1,0-1-1,0 2 0,0-1 1,-3-1-1,-1 1 0,0 0 1,1-1-1,0 0 0,-1-1 115,0 0 0,0-1 1,-1 1-1,0 0 1,-1 0-1,0 0 1,-2-1-1,0 0 1,0 0 38,17-3 0,0 1 0,-5-1 0,0-1 0,-3-2 0,0 0 0,-2-1 1,-1 0-35,-1 0 0,-1-1 0,-8-1 1,-1-2-1,-5 3 0,-1-2 40,17-16 0,-18-2 0,-11-1 0,-9-3 236,-8 0 1,-8 2 0,-6 0-384,1 2 0,2 2 1,4 3-1,3 4-851,3 5 940,1-1 0,-5 3 0,-1-4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4.061"/>
    </inkml:context>
    <inkml:brush xml:id="br0">
      <inkml:brushProperty name="width" value="0.05292" units="cm"/>
      <inkml:brushProperty name="height" value="0.05292" units="cm"/>
      <inkml:brushProperty name="color" value="#FF8000"/>
    </inkml:brush>
  </inkml:definitions>
  <inkml:trace contextRef="#ctx0" brushRef="#br0">13647 6256 13127,'0'-10'-405,"0"-4"1,0-1 0,0 2 0,1 2 0,1 0 741,2 0 1,4 1 0,-2-1 0,1-1 0,0 0-103,1 2 1,2-3 0,0 6 0,1-2-1,0 2-125,-1 4 0,1 1 0,0 2 0,-1 2 74,1 1 0,0 4 1,-2 6-1,-1 3 50,-1 0 0,-4-2 1,1 3-1,0 0-97,0-1 0,-1 1 1,-3 2-169,0-2 0,0-3 0,0 3 341,0-2 0,0 0 0,0-5 0,0 1-681,0-1 0,0-2 1,0-1 178,0 1 0,0 1 1,1 1 96,3-3 1,2 2 0,4-1 50,1 1 1,4 2 0,4-2 0,5-1-16,4-1 1,4 1-1,4 1 18,3-2 1,3 1 0,4-3 0,5 0 4,5 0 1,-25-3 0,0-1 0,2-1-1,0 0-19,-1 0 0,-1 0 1,3 0-1,-1 0 1,-1 0-1,0 0-35,1 0 1,-1 0 0,2-1 0,1-1 0,-1-1 0,0 1-1,1-1 1,-1 0 65,0-1 0,0 0 0,1-1 0,-1 0 0,0 0 0,-1 1 2,3 0 1,-1 1 0,0-2-1,-1 1 1,-1 2 0,0 1-1,-1-1 1,-1 0-18,-1 0 0,0 0 0,27 0 0,-1-1 18,-5 2 1,-1-3 0,-12 1 0,-1-1 79,-1-1 1,-8 1 0,-4-5 115,-5 2 0,-4-1 0,-4-6 255,0-4 1,-2-2-1,-2-1 1,-2-2 65,0-2 1,-4-2 0,2-6-112,-2-2 0,-1 1 0,0 0-25,0 5 0,0 3 0,0 4 0,0 2 186,0 2 0,0 3 0,-1 6-25,-2 2 1,0-2-1536,-4 6 1,1-2 0,-2 3 349,1-2 0,3 1 0,-2 4 45,2 2 0,-3 3 1,2 5-83,-1-1 1,4 1 0,-2 1 0,3 2-1254,1 4 0,-4 3 1954,1 4 0,-1 2 0,4 5 0</inkml:trace>
  <inkml:trace contextRef="#ctx0" brushRef="#br0" timeOffset="1">12838 4171 14758,'-6'-17'-819,"0"-2"1,4 5-1,-1 1 1,0 1 1043,2 2 0,1-1 1,0 1-163,0-1 1,0 0 117,0 1 0,4-1 0,-1 0 15,-1 1 0,0-1 1,-1 0-56,2 1 0,-1-1 1,2-1 18,1-2 0,-3-2 0,5-6-72,2 1 1,0-5 0,2-4 163,-1-4 0,6 0 0,0-5 0,2 0-34,0 1 0,-5 3 0,2 6 58,1 4 1,-1 4 0,3 3-113,-4 4 0,2 7 1,2 3-207,2 3 1,3-2 0,0-1-237,2 2 0,6 1 1,0 1-1,4 1-4,3 2 0,1-1 0,3 1 187,1-2 0,4-1 1,3 0 176,2 0 0,0 0 0,-1-1 24,-2-2 0,-4 0 0,1-3 56,-2 2 1,-10 0-1,-3 3-97,-4-3 1,-6 3 0,-4-2 0,-2 1-7,-2 2 1,-1 0 0,-2 2-104,-3 1 1,1-1-1,-3 4-188,1-1 0,-3-1 173,4-4 1,-3 3-21,3 1 1,-1 0 0,2-1 102,-1 0 0,0 1 100,4-4 1,0 3 256,-1 1 0,-3 0 6,0-4 1,0 0-205,4 0 1,-5 1-1,-1 1-284,-1 2 0,-1 5 0,3 1-110,-2 3 0,0 6 0,-3-3 140,3 1 1,-3 6 0,2-1-1,-1 0 46,-2 0 1,0-1-1,0-3-106,0 0 0,3-4 0,1 4-181,-2 1 0,3-2 0,0 0-1045,0 2 1212,-2 1 0,6 11 0,-3 2 0</inkml:trace>
  <inkml:trace contextRef="#ctx0" brushRef="#br0" timeOffset="2">2063 8331 9197,'0'-10'-170,"0"-5"1,0 1 0,0 0 0,0-1 0,2-2 673,1 1 1,-2-5 0,3 4-1,-3-3 1,-1-2-57,0 1 0,0 1 0,0 2 0,-1 3-351,-3-1 0,2 5 0,-5-4-46,-1 4 0,-2 5 0,0 2 0,-1 3-162,0 1 0,-4 0 0,-4 0 0,-5 1-78,-4 3 1,-4 2-1,-2 4 244,-2 1 1,-7 0 0,-2 0 0,-6 4 0,4 1 0,-7 7 0,1 1-69,25-10 1,1 1-1,1 0 1,0 2-1,-2 0 1,0 0-106,0 1 0,1-1 0,-1 2 1,1-1-1,2 0 0,-1 0 128,2 1 0,-1 1 0,0 0 1,0 1-1,0 0 0,-1 1 1,2-2-1,1 1 77,-19 18 0,5 6 1,-1-3 153,1 2 1,2 5 0,3-1-125,0 1 0,4 3 0,1-2 0,13-22 0,0 0-35,0 2 1,1 0 0,3 2 0,0 0 0,0 1-1,0 0-70,1 1 0,2 0 1,-1 1-1,3 1 0,0-2 1,2 0-22,1 1 0,1 0 1,0-2-1,1-1 1,0 0-1,2 0 0,5 26 70,7-4 0,10-1 1,4-1 53,3-2 1,6-3 0,3-5-28,5-3 0,-19-18 0,1-1 0,3-1 0,0 0 0,2 0 0,0-1 129,1-2 0,1-1 0,1 0 0,0-2 0,3-3 0,0 0-60,1-1 0,0-1 1,0 2-1,1-2 1,1-1-1,0-2-46,-2 0 0,0-1 0,-1-1 0,-1-2 0,0 1 0,-1 0 0,1-2 0,0 0-23,0-2 1,0 0-1,-3-2 1,0-1-1,1-3 1,-1-1-28,-2-1 1,-1 0-1,0 0 1,1 0-1,-2-4 1,0-2-31,2 0 1,-2-1 0,-2-1 0,-1 0 0,-1-3 0,-1-1 0,-1 0 0,-1 0 2,0-1 1,0 0 0,0-1 0,0-2 0,-2-1 0,-1-2-126,0-1 1,-1-1 0,0 0-1,-2-1 1,-2-2 0,-2 0 78,0-1 0,-1-1 0,-2-3 0,-1-1 0,-1-2 0,-1 0 0,0-2 0,-1-1-7,0 0 1,-2-1 0,-2-2 0,1-1 0,0-2 0,-1-2-190,1-1 1,-1 0-1,0-3 1,0-1-1,-2-1 1,0 1 170,0 2 0,0 0 0,0-1 0,0 1 1,0 2-1,0 0 0,-1 0 0,1 1 40,-2 1 1,0 0 0,-1 7-1,-1 1 1,-2 2 0,-1 1-202,0 3 0,0 1 0,-2 2 0,-1 1 0,1 4 1,-1 0-207,-14-23 1,-1 9 0,-6 19 0,-6 9-813,-3 6 1,-8 17 1215,-1 15 0,-4 5 0,24-8 0,1 1 0,-2-1 0,1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3.623"/>
    </inkml:context>
    <inkml:brush xml:id="br0">
      <inkml:brushProperty name="height" value="0.053" units="cm"/>
      <inkml:brushProperty name="color" value="#FF0000"/>
    </inkml:brush>
  </inkml:definitions>
  <inkml:trace contextRef="#ctx0" brushRef="#br0">11924 9693 8446,'10'-37'39,"2"1"1,1-4-1,2 1 1,2-2-1,2 0 1,1-2 241,1 1 1,0 3 0,1 0-1,-1-1 1,-1-2-159,-2 0 0,4 0 1,-3 2-1,-2 2 1,-3 2-36,-5 1 1,-5 6-1,-1 2 1,-3 2-33,-3 5 1,-8 4-1,-8 9 1,-5 4 28,-8 2 1,-1 3-1,-8 6-33,-2 10 1,-9 9 0,21-8 0,0 1 0,-2 3 0,0 1 14,-2 3 1,-1 1 0,-1 3 0,0 3 0,-2 2 0,1 2-145,-1 2 1,0 1 0,10-10-1,-1 1 1,1 0 0,0 3 0,0 0-1,0 1 1,-1 2 0,0 0-1,0 2-33,0-1 0,0 2 0,1 0 1,0 3-1,1 1 0,0 0 0,1 2 1,0 0-1,1 1-1,0 0 1,1 1 0,2 0 0,-1 1-1,2 0 1,1 1 0,2-3 0,2 1-1,0 0 1,2-2 0,2-1 0,0 1 157,1-2 1,1 0 0,2-1 0,2-1 0,1 0 0,2-1 0,1 18 0,2-1 10,2-2 1,2-2 0,4-3-1,4-2 1,4-7 0,3-2-51,1 1 0,4-2 0,2-3 1,4-3-1,3-3 0,3-2 1,3-2-1,2-3 175,2-3 1,3-4 0,2-3 0,1-3 0,4-4 0,0-1-47,2-1 1,1-2-1,4-4 1,1-4 0,-18 0-1,-1-1 1,0-2-1,0-1 1,0-2 0,-1-1-112,0-1 0,0-3 1,0 0-1,-1-1 1,0-1-1,0-1 1,0-3-1,0-2 1,0 0 31,0-1 0,0-1 0,0-1 0,-3 2 0,0-1 0,-1-1 0,0-2 0,-1-1 1,0-1-1,-1 0 0,-1 0 0,0-1-38,-1-1 0,0-1 1,-1 0-1,1-2 1,-1-1-1,-1-1 1,-1 0-1,-1-1 1,-1 0-180,0 0 0,-1-1 1,-1 0-1,-2-2 1,-1 0-1,-3-1 1,-2 1-1,-2-1 1,-1-1-1,-1-1 1,0-2-1,-2 0-73,0-3 1,-2 0 0,0-1 0,-1-3 0,0-1 0,-2 0 0,-2-2 0,-1-1 0,-1 1 20,0 0 1,-1 1-1,-1 0 1,-2 2 0,0 2-1,-3 1 1,-1 4 0,-2 1-1,-1 1 97,-1 5 1,-1 2-1,-3 2 1,-8-7 0,-6 7-1,-1 12 1,-4 6 0,-1 6-1,-2 4-5,-2 4 1,-2 4 0,-4 5 0,-1 2 0,-7 5 0,0 2-222,14-2 0,0 0 0,1 2 0,0 2 0,0 1 0,-1 1 340,-2 2 0,-1 0 0,1 0 0,1 0 0,0 0 0,0-1 0,-1 1 0,1 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4.064"/>
    </inkml:context>
    <inkml:brush xml:id="br0">
      <inkml:brushProperty name="width" value="0.05292" units="cm"/>
      <inkml:brushProperty name="height" value="0.05292" units="cm"/>
      <inkml:brushProperty name="color" value="#FF8000"/>
    </inkml:brush>
  </inkml:definitions>
  <inkml:trace contextRef="#ctx0" brushRef="#br0">4925 3160 8299,'0'-7'-957,"0"0"1103,0 0 0,0-4 105,0 1 1,3 2-1,1 1 30,-2-1 1,1-1-1,-1-2 243,1 0 0,1 1-40,-4-1 0,0 4 191,0 0-596,0 0 0,-5 0 0,-2 1 8,-2 1 1,-2 2 0,0 3-9,1 0 0,-4 3 0,-2 2 0,1 0-43,0-1 1,-4 5-1,2-2-45,1 2 1,-5 3 0,4 1-15,-3 1 0,0 0 1,1-2-1,2 1 37,2 1 0,-3 4 30,4-4 1,0 5-1,3-2 1,0 0 45,1 1 0,-1 3 0,0 5 5,1 2 0,0 0 0,2 4-51,1 0 0,1 3 1,-2 1-1,2-2-2,1-1 0,0 0 25,2 3 0,2-3 1,-3 3-1,3 0 26,1-1 0,4 6 0,-1-2 1,1 2-2,0 2 0,2-6 1,5 0 23,0 0 1,3-4 0,1 1 20,2-4 1,0-4 0,5-5 38,-1 0 1,0-1 0,2-2-69,1-4 0,-1-3 0,3-3 1,-1-2 70,0-1 0,1-2 0,-3-3-103,2 0 0,1 0 1,-2-1-33,0-2 0,5-3 1,-4-5 107,-2 0 0,3-3 0,0-1-51,1-2 0,-3 1 0,1-3 0,-3 1 7,0-1 0,-1-1 0,-1-1 6,-2 0 1,1-1 0,-5 1 8,-1 0 0,0-5 0,0-2 0,1 0-14,-1 0 1,-5-1 0,-2-4-46,-1-2 1,2-2 0,-3-2-9,-2 4 0,-1-2 0,-1 2 0,0-1-46,0-1 0,-5 4 1,-1-2-90,1 2 0,-8 1 0,2-1 55,-1-3 1,0 3-1,0-1 1,-1 3 35,-1 3 0,0-1 28,3-3 0,-3 5 1,0 2-1,1 3 95,1 1 0,2 3 0,-2 3-1,-2 3 0,2-1 0,-2 7-4,2 0 1,-2 1 0,-1 5 0,1 0 73,-1 0 1,3 1-94,-2 3 0,2-2 1,3 5-1,0 1 162,2-3 1,1 5-1,-2-3-68,1 2-205,5-3-2693,-3 4 1572,5-4 1,1 1 100,3 0 1,2-4 1019,4 5 0,1-1 0,-1 3 0</inkml:trace>
  <inkml:trace contextRef="#ctx0" brushRef="#br0" timeOffset="1">14806 2468 8322,'6'-4'365,"-1"-2"0,-1-1 1,3 0-1,3 0 1,1-1 427,-1 1 0,-3 0 1,0-3-1,2-1-41,0 0 0,2 0 0,-1-4 1,1-2-228,0-3 1,0-3-1,2-2 1,2-3-205,-2-3 1,-2-2 0,0-1-42,0-2 1,-1-6 0,0 2-47,-3-1 1,-2 1-1,-5-2 1,-2 1 169,-1 6 1,-4 1-280,-7 9 0,-3 5 0,-4 6 0,-2 3 29,-1 4 1,1 2-52,-2 5 0,3 1 0,1 3 0,0 3 89,4 2 1,-2 7-1,5 3-10,1 4 1,1 4 0,1 7-135,1 1 0,4-1 0,1 7-182,0 2 1,4 2 0,-3 7-121,3 3 1,1 1 0,1 1 119,1-27 1,0 0 0,-1 2 0,0 0-1,3 1 1,-1 0 81,1 1 1,1 0-1,-1-3 1,1 0-1,6 26 1,-2-4-48,-2-3 0,3 0 118,-3-8 1,-2-2 0,-1-9 0,0-1-220,-1-2 0,5-5-513,-5-2 1,1-5 0,-3-5-1570,2 0 843,-1-5 1,3-2-892,-1-4 0,-3-4 2330,3-3 0,-13-3 0,-2-1 0</inkml:trace>
  <inkml:trace contextRef="#ctx0" brushRef="#br0" timeOffset="2">14583 2979 8322,'0'-10'916,"0"-1"0,1 0 1,2 1-36,4-1 1,8 0-1,2 0-5,3-4 1,8-1-1,2-5 1,6-1 114,2 1 1,-1 3-1,4 1 1,-4-1-501,0 1 0,-3-2 0,-5 6-1332,-4 4 1,-4-1 0,-2 7-668,-2 0 1,0 2-1,1 1 1,-4 1 1507,-2 3 0,-2 2 0,1 5 0</inkml:trace>
  <inkml:trace contextRef="#ctx0" brushRef="#br0" timeOffset="3">15348 2628 8426,'0'-21'660,"0"0"1,0 0-1,0 3 790,0 0 1,0 5 0,0-1 663,0 2 1,-4 7-1457,-3 5 0,-3 6 1,-2 8-302,-2 4 1,2 7 0,-2 3-282,2 3 0,-2 2 0,1 1-87,4 2 1,-2 4-1,5-2 1,0 1 91,3 0 0,2-5 1,3 0-442,5-4 0,1-4 1,10-5-167,1 0 0,2-8 0,3-3 0,2-4-1171,1-4 0,-2-5 859,3-4 1,-4-4 0,-1-2-1,-2-2-1408,-4-2 1,-4-1 2245,1-3 0,-2 0 0,-1-1 0</inkml:trace>
  <inkml:trace contextRef="#ctx0" brushRef="#br0" timeOffset="4">15529 2639 8350,'5'-16'406,"-4"5"1,4-4 1127,0 4 0,-3 1 1,5 2 149,1 1 0,3 6 0,2 1-740,1 5 1,0 6 0,-3 3 0,0 5-21,-1 5 1,1-1-952,0 6 1,-6-1 0,0 4 0,-1-1-555,-1-3 1,1 3-1,-5-3 1,-2 2-207,0-2 0,-4-3 0,2-7-935,-1-4 1472,4-2 0,-7-11 1,6-6-1,0-7 360,2-5 1,5-5-121,-1-2 1,6-4 0,-2-3 0,1-1 53,-1 0 1,3-3-1,-3 2 1,1 4 124,-1 2 0,1 3 60,-4 6 0,3-1 1,-2 6 1255,1 4 1,-3 3-552,4 6 0,-3 1 0,2 3-528,-2 3 0,1 6 0,-1 2 0,2 0-287,-1 1 0,4 3 0,-5-2-117,2 4 1,2 0 0,1-1-647,-2-2 1,3 2-1,-3-4 1,2 1-1933,2-3 0,-1-2 1597,1-1 0,0-4 0,-1-1 0,1-2-275,0-1 1,-1-3 0,0-4-1,-2-4 1254,-1-5 0,-5-4 0,3-4 0</inkml:trace>
  <inkml:trace contextRef="#ctx0" brushRef="#br0" timeOffset="5">16008 2351 8350,'0'-10'1220,"0"-1"1,1 2 1107,3 2 1,2 2-1101,4 5 0,2 5 1,2 2-1,4 3 28,2 5 0,1 1 0,2 7 0,0 0-63,2 2 0,-3 5-968,-5-2 0,0 3 0,1 1 0,-4 0-225,-2-1 0,-3 0 0,-2-1 0,-3-3-92,-3-1 0,-2-1-815,-3-4 0,-2-1 0,-4-2 1,0-3-2259,3 1 3165,-2-5 0,3 10 0,-5-5 0</inkml:trace>
  <inkml:trace contextRef="#ctx0" brushRef="#br0" timeOffset="6">16753 2458 8342,'-6'-11'189,"-4"1"1,5 2 0,-2 1 667,4-1 1,3 3-1,3 1 7,4-1 1,3 4 0,2-4-492,2 0 1,-1 3 0,5-4 0,1 0-257,1 0 1,0 3 0,-1-3-194,-2 1 0,-2-3 0,1 2 0,-1 0-1198,-2 2 0,-4 3 480,-2 1 0,-5 5 0,1 3 151,-6 5 0,-6 0 1,-7 5-1,0 2 312,-3 4 1,0-2 501,1 3 0,-1-3 0,4 0 0,1-2 805,2-2 1,0 0 519,9-3 0,1-2-721,10-6 1,0-4-1,11-6 1,2-4-289,3-3 1,4-4-544,-3 0 1,3 0-1,-3 2 1,0-1-1989,1-1 1,-7 3 2043,2 4 0,-2 0 0,2-4 0</inkml:trace>
  <inkml:trace contextRef="#ctx0" brushRef="#br0" timeOffset="7">17338 2043 8318,'9'-26'0,"-1"-1"0,1-3 99,2-2 1,0 3 0,3-8 379,-2 0 0,-1 3 0,-2-6 0,-1-3 0,-2-2 319,-1 0 0,-1 3-451,-4 3 0,0 1 0,-2 5 0,-1 1 143,-4 5 1,-4 3-1,-2 4-106,-1 2 0,-1-1 0,2 5-104,-2 1 0,1 3 0,2 1 15,-2 2 1,2 5 0,-2-2-93,2 3 1,2 1-1,-1 0 1,0 3-92,1 4 1,-1 1 0,2 10 0,0 2 311,2 3 1,5 5-220,-2 3 0,3 3 1,2 2-1,4 6 99,6 3 0,1 9 1,4-1-186,0 2 1,-7-26 0,0 1 0,0 0 0,0 1-184,1 2 0,0 0 0,1 2 1,0 0-1,-1 2 0,0 1 0,-1-2 1,1 1-4,-1-2 1,-1 1-1,-1-2 1,-1-1-1,1-2 1,0 0-51,0-1 1,-2 0 0,5 16 0,-3-3-129,-4-8 1,-1-4 0,-2-3 0,0-4-2510,0-5-1568,0-4 3239,0-9 1,-4-7-1,-1-10 1,-1-5-1392,-2-4 2474,-6-2 0,7-4 0,-3-1 0</inkml:trace>
  <inkml:trace contextRef="#ctx0" brushRef="#br0" timeOffset="8">17348 2415 8441,'-6'-10'0,"-2"-2"320,4-2 1,1 2 0,3-2 0,0 2 619,0 1 0,2 1 0,4-2 1,6-1 141,3-1 1,7-2-729,2 2 1,6 1 0,0-5-1,3 0-72,2 2 0,1-3 0,-5 5-999,1 1 1,-3 1 0,-2 1-880,-1 1 1,-2 0-1,-7 3 1596,-3 4 0,-2-3 0,-1 0 0</inkml:trace>
  <inkml:trace contextRef="#ctx0" brushRef="#br0" timeOffset="9">17774 2075 8441,'-4'-7'473,"-1"0"1213,-1-2 1,3 1-346,-4 1 0,3-1-660,-3 4 0,5 5 1,-2 8-1,2 4 85,-2 4 0,3 8-616,-2 4 0,1 1 1,2 3-1,0 2-322,0 0 1,5 5 0,2-2-78,3 0 0,2-1 0,2-5-466,3-1 1,2-8 0,1-5 0,1-6-600,1-5 0,2-4 1,-3-6 173,0-4 1,-3-8 1139,0-2 0,-5-8 0,2-2 0</inkml:trace>
  <inkml:trace contextRef="#ctx0" brushRef="#br0" timeOffset="10">17997 2117 8441,'-5'-10'872,"4"-1"914,-2 0 0,1 1-991,2-1 1,5 5 0,2 3 0,3 3 49,0 3 0,1 3 0,1 6 0,1 2-129,1 4 1,0 3-789,-3 4 1,-2 2-1,-2 5 1,-2 0-319,0 0 0,-4 0 0,2 0-119,-1 0 0,-2-5 1,0-3-474,0-6 1,-4-2 0,-1-7 281,-1-2 1,4-3 0,-1-9 653,1-5 0,2-7 0,0-7 52,0 0 0,2-6 1,0 0-1,3-3-23,1-2 1,-1-1 360,3 4 0,1 5 0,-3 1 0,0 1 724,-3 1 0,0 4 1,-1 5 1674,2 4-2033,-1 5 1,-2 3 0,2 9 0,1 6-67,2 3 1,3 3-1,4 3-529,1 1 1,1-1-1,-2 0-407,1 0 0,2 1 0,-3-1 0,1 0-828,-1 1 1,2-5 0,-1 0-707,-1-2 0,-1-4 1,-1-5 263,0-1 1,-1-2 1561,1-3 0,-1 0 0,1 0 0</inkml:trace>
  <inkml:trace contextRef="#ctx0" brushRef="#br0" timeOffset="11">18444 2192 8466,'10'-11'887,"1"2"0,1 0 243,2 2 0,-1 0 0,5-3-88,1-1 1,5 2 0,5-1-1,0 2-456,0 0 1,0-4 0,-4 5-1,-1-3-726,-2 0 0,-1 2 1,0 3-1375,-4 0 0,-3 0-762,-6 2 1,-1 1-1791,-7-1 4066,-3 2 0,-12 5 0,-2 2 0</inkml:trace>
  <inkml:trace contextRef="#ctx0" brushRef="#br0" timeOffset="12">18688 1990 8466,'-4'-11'736,"-1"4"1,-3 0 2052,1-1-1639,4 3 0,0 0 1,5 6-213,2 3 0,5 2 0,0 6-319,4 2 1,3 2 0,-3 6-781,1-1 1,0 0 0,-2 0 0,0 2-1038,-2 2 0,3-2 1,-5 5-3817,1-2 5014,-3 3 0,3-6 0,-3 3 0</inkml:trace>
  <inkml:trace contextRef="#ctx0" brushRef="#br0" timeOffset="13">19178 1585 8580,'0'-32'0,"0"3"0,0 4 1453,0 7 1,0 5-1,0 3 492,0-1 1,-2 5 0,-1 4-988,-4 4 1,1 5-1,-2 7-957,-4 4 1,1 7-1,-3 3 1,1 3-68,-1 1 0,1 5 1,-4 2-1,2 1-621,2-1 0,1 2 0,1-3-100,1 0 0,0 1 1,3-7 369,4-5 0,2-4 0,2-6 0,2-3 292,4-2 0,6-1 318,2 0 1,-1-3 0,-4 1 0,1 4 91,0 3 1,-2-2 0,-1 4-11,-1 0 1,-3 3 0,2 1 0,-1 2-308,-3 1 0,0-2 1,1-5-59,0-4 1,1-1 0,-3-1 228,3-1 106,1-3 1,6-9 0,-1-3 242,-3-3 1,-1 1 1055,-3-1 773,-2 0-1659,4 1-872,-5 1 1,0 6 0,-1 2-1251,-3 0 343,3 6 1,-5-8 610,3 2 0,0-3 0,-3-3 580,2-4 0,0 1 0,4-1 71,0-2 0,-3 0 290,-1-2 1,0 1 440,4-1-517,0 5 1,2 1 150,1 5 1,0 0-532,4 0-1755,0 0 1,3 0-1357,1 0 1,0 0 2815,-1 0 0,-3 0 0,-1-1 377,-1-2 0,2 0 0,-2-3 167,1 2 0,-4-5 225,2 2 0,-2-1 0,0 0 131,2 1 1,-1 3 0,-3-3 52,0-1 0,-3 2-371,-1-1 0,0 4-119,0 0 1,3 0-294,-3 0 24,3 2 1,1-5-632,0 2 223,-5 3 0,3-4-103,-5 5 0,3 0-1691,-3 0 1221,5 5 0,-6-3 221,4 6 0,1-5-70,3 4 956,0 0 0,0 4 0,0 0 0,-4-4 0,1 0-109,0 1 0,1-2 109,-2 1 0,2 0 0,-5 4 0,4-4 0,-1 0 0,-1 1 0,4-2 0,-3 1 0,-2 0 0,5 0 0,-2 1-122,1-6 122,2 3 0,-4-5 0,-2 0 0</inkml:trace>
  <inkml:trace contextRef="#ctx0" brushRef="#br0" timeOffset="14">19156 1841 8046,'0'-22'-505,"0"6"1,4-3 766,-1 5 1,2-5-1,-2 1 1,0-1-1,1 0 1,-1 2 420,1-2 1,3 2 0,-4 1 0,0-1 27,-2 0 1,2 4 0,1-1 43,-2 2 0,0 5 229,-2 0 0,0 4 35,0-4 1,-2 5-648,-1 2 1,2 5 0,-4 6-162,0-1 0,3 5 0,-5 0 1,-2 2 54,0 1 0,1 4 1,-2 3-145,-2 3 0,-2 3 0,0 2-302,-4 2 0,-2 3 0,-1 6 0,1 1-249,2 1 1,-1-4 357,5-3 0,-2-1 0,5 0 0,5-7 37,4-9 1,4-5 0,5-8-52,7-2 0,5-2 0,2-5-90,1 0 1,0-5 0,2-2 0,1-2-431,-2-2 0,-1 1 178,-5-1 0,2 0 0,-5 1 380,-1-1 0,-6 0 299,-3 1 1,-4 4 237,-4 2 1,2 3 0,-5 1-35,-1 0 0,-1 5 0,2 2-180,4 2 1,-2 2 0,0 0-187,-1-1 1,3 4 0,-4 1-1,0-1-117,1 1 0,-4-3 0,3 3 72,-2 1 1,-2-4 0,1 2 28,-1-2 1,1 2-1,1 0 1,1 0 24,-1 2 0,-1-5 0,6 5-202,2-1 1,1-2-1,1 5-227,0 1 0,4 1 0,4 1 0,2-1-107,4-2 1,2 2 0,3-3-4,-2-1 1,-2-2 0,1-5 321,-1-2 0,3-5 1,-4 2-1,1-4 256,0-4 1,-7-2 0,3-6 173,-2-2 1,0-2 0,-2-6 133,-4 1 0,2 0 1,-2-1-199,0 1 1,-2 0-1,-2 1-149,-3 2 1,-2-1 0,-4 5 0,-2 1-82,-2 1 1,2 6 0,-3 2-344,-1-1 1,4 4 0,-2-2-763,2 6 1,3 3-1,2 4 1,3 1 1086,3-1 0,1 6 0,0 0 0</inkml:trace>
  <inkml:trace contextRef="#ctx0" brushRef="#br0" timeOffset="15">19678 1543 9199,'0'-17'94,"0"2"0,0 4 0,0 1 1221,0-1 0,-4 4-497,0 0 1,1 6-571,3 1 0,3 1 0,2 6 0,1 1 104,2 2 1,2 4-1,0 1 138,1 2 1,3-3-1,0 4 1,1 1 305,0 1 0,-2 4 0,4 2 0,-2 0-373,-2 1 1,-1 3-237,-2 2 0,0 0 1,-3 4-1,-4-3-50,-1-1 0,-4 3 1,-1 2-816,-4 1 1,-4-4-1,-3 2-799,-4 1 0,-3 2 1474,-4 7 1,-7-2 0,13-20 0,0-1 0</inkml:trace>
  <inkml:trace contextRef="#ctx0" brushRef="#br0" timeOffset="16">16636 2245 8587,'-11'-5'156,"1"-1"0,3-4 0,4-1 0,2 0 0,1 0 550,0-4 0,4 2 0,5-4 0,4-2-391,4-1 1,7-2 0,2 1 0,0-1-178,0-3 1,2 2 0,-3-1 0,-1 1-17,-2 2 0,-2 1 0,-2 2 0,-4 4-95,-2 2-211,-1 1 141,-1 5 1,-4 8 0,-2 8 0,-3 6 29,-1 0 0,0 4 0,1-2 1,2 2-132,0 1 0,5 0 0,1-3-218,4 0 0,-2-1 0,5 2 66,-1-2 0,-2-4 0,4 2 0,-1-5-228,1-3 1,-4-1 303,1-2 557,-2-3 0,-11 4 0,-6-5 0,-7 1 126,-5 2 0,-8 2 0,-3 3 426,-3-1 1,-1 1 0,0 2-570,0 1 1,1-1-1,2 1 1,2 0-753,1-1 0,2-2-298,6-1 0,4-4 730,7 4 0,2-4 0,5 1 0</inkml:trace>
  <inkml:trace contextRef="#ctx0" brushRef="#br0" timeOffset="17">16870 8544 16355,'5'-5'-304,"0"-1"0</inkml:trace>
  <inkml:trace contextRef="#ctx0" brushRef="#br0" timeOffset="18">16955 8470 16349,'-11'0'-87,"0"0"1,1 0 0,-1 0-223,0 0 1,1-2-1,-1-1 1,1-3-1,-1-1 1,0 0 263,1-2 1,-1 1-1,-1 0 1,-1 2-19,-1 1 1,0-2 0,3 4 0,-1-1 133,-2-1 1,2 4-1,-2-2 1,1 0-12,-1 0 0,2 1 0,-2-1-120,2 2 0,2 1 98,-1 0 0,0 3 0,1 2-38,-1 1 0,2 1 0,0 2 17,2-1 1,4 1 0,-3-2 31,1 3 0,1 0 0,4 1-51,0 0 0,0-1 0,2 0-9,1-3 0,2 2 0,4-3 0,1 1 62,2 0 1,4-3 0,0 2-20,0-2 0,5 4 1,5-5-1,2-1-26,1 0 0,2 1 0,2 1 13,2-2 1,4-1-1,7-1 49,4 0 1,6-1-1,3-1 1,-29 0 0,0-1 0,1 0 0,-1 0 0,2 2 0,0 0 0,25-4 79,-1 0 1,3 4 0,0-2 0,0 1 58,-2 2 1,-3-3-1,-2-1-86,-2 2 1,0 1 0,-5 1-69,-3 0 0,-5 0 0,-6 0 6,-2 0 0,0 0 0,-5 0 1,-3 0 262,-2 0 0,-5-4 0,3 1-51,-2 0 1,-2 1-1,-5 0-13,-1-2 0,-3-1-207,3 2 1,-5 0-1,3-3-57,0 2 0,-4-1-768,3 1-599,-3 3-1086,-1-3 622,0 4 1,-4 2 1769,1 5 0,-6 5 0,3 9 0</inkml:trace>
  <inkml:trace contextRef="#ctx0" brushRef="#br0" timeOffset="19">20486 8555 19069,'-6'-6'-1085,"-3"-4"0,3 3 0,-1-1 0,1 0 1252,1 1 1,1-1-66,4-2 0,0 3 760,0 0-311,0 4 1,2-1 86,1 4 1,-1 0 0,6 0-107,0 0 1,-2 3 0,1 1-362,1-2 1,2-1-1,1-1 204,4 0 0,-2 0 0,4 0 0,2 0 14,1 0 0,6 0 0,3 0 46,1 0 0,7 0 0,3 0 0,5 0 48,5 0 1,-2-3-1,2-1-43,1 2 0,3 1 1,0 1-300,-2 0 0,-4 0 0,0 0-36,-1 0 0,4 1 0,-2 1 0,-1 3 98,-2 1 0,-2-4 1,0 2-66,2-3 0,1 2 1,4 1 14,-2-2 1,1-1-1,4-2 1,2-1 160,1-2 1,-4 0 0,-5 0-15,0-3 1,-1 1 0,-3 0-301,-2 1 0,-3 1 0,-9 1 0,-2 0 0,-4-1 0,1 3 0,-4-1 0,-3-2 0,-7 1 0,-3 3 0,0 0 0,-2 0 0,1 0 0,-5 0 0,3 0-9831,-5 0 9034,-5 0 1,-1 0 0,-4 0 0</inkml:trace>
  <inkml:trace contextRef="#ctx0" brushRef="#br0" timeOffset="20">11243 9629 15908,'-21'-4'-1459,"3"1"1307,0-4 0,5 0 0,-2-4 0</inkml:trace>
  <inkml:trace contextRef="#ctx0" brushRef="#br0" timeOffset="21">20528 9406 23387,'-26'-5'-853,"8"-1"1,-3-4 0,5 0-1,3 3 393,1 3 1,1 0 629,1 0-82,4 1 0,6 3 0,8 0 0,6-2 361,8-1 0,5 2 0,8-3-323,4 3 1,9 1 0,4 0 0,3 0-37,1 0 1,3 0-1,1 1-161,-29 1 0,1 0 0,1-1 1,1 0-1,0 2 0,-1 0-74,1-1 1,-1 1 0,-3 0-1,0 1 1,27 1-20,-3 0 0,-3 1 1,-5 3-1,-7-2-519,-5 1 683,-11 1 0,3 0 0,-12 1 0,-2 3 0</inkml:trace>
  <inkml:trace contextRef="#ctx0" brushRef="#br0" timeOffset="22">13636 10587 13916,'-9'-11'-816,"1"1"1,5-1 0,2 0 530,1 1 0,0 3 230,0-1 0,4 6 440,4-1 0,1-2 1,2 1-1,-1 2-81,1 1 1,1 0-1,1-2-40,1 0 1,0-1-1,-3 3 1,-1-1-91,1-2 0,3 0 1,2 4-98,0 0 0,3 0 0,6 0 0,4 0 129,6 0 0,2 0 1,7 0-140,2 0 0,3 0 1,5 0 40,3 0 0,2 0 0,-27 0 1,0 0-221,0 1 0,0-2 1,0 0-1,1-1 0,0 0 1,1-1 110,1 0 0,1 0 0,-2 2 1,0 0-1,0-1 0,0-1 1,-2 1-1,1 1-2,-1-1 1,0 0-1,0 0 1,1-1-1,0 2 1,0 0-29,0-1 1,1 0-1,0 0 1,-1 1-1,0 1 1,-1 0 19,2 0 0,0 0 0,1 0 1,0 0-1,1 0 0,1 0 1,-1 0-1,0 1-13,0 1 1,-1 0 0,-1-2-1,-1 1 1,2 1 0,0 1 13,-1-1 1,0 0 0,4-1 0,-1 1 0,-1 0 0,0 2 2,0-2 0,0 0 0,0 1 0,0-1 1,1-1-1,1 0 0,0 1 0,1 0-8,1-1 1,1 0-1,-3 0 1,1 1 0,2-1-1,1 0-6,-2 1 1,0 0-1,-1 0 1,1-1-1,2-1 1,0 0 4,1 0 0,-1 0 1,-1 0-1,0 0 0,2 0 1,0 0-1,-1 0 1,0-1-13,1-1 1,0 0 0,2 2-1,1-1 1,2-1 0,1-1-145,-1 1 0,0 0 0,1 1 0,0 1 0,-3-2 0,-1 0 157,0 1 0,1 1 1,2-2-1,0 0 1,-2 0-1,1 1 40,0-1 1,1 1 0,-2 0 0,1 0 0,-4 0 0,0 0 0,2-1 0,0 0 5,3 1 1,0 0 0,-2 0 0,0 1 0,2-1 0,1 2 0,0-2 0,0 2 0,-1-1 1,1 1-1,2 0 0,1 1-19,0 2 1,0-1 0,-2 0 0,0 0 0,0 0-1,1 0-5,-1-1 1,0 1 0,-2 0 0,1 1-1,1-1 1,0-1 0,0 0 0,-2 0 33,0 1 1,0-1 0,-1 2 0,0-1 0,-5-1 0,1 0 62,-1-1 1,1 0 0,0 0 0,0-1 0,0 1 0,0 0-102,0 0 1,-1 1 0,2-1 0,-1-1 0,-4 3 0,0-1 0,-1 0 0,0 0 27,0-1 0,0 1 0,0 1 1,0-1-1,-2-1 0,0 0 62,-2 1 0,-2 0 1,22 1-1,-2-3 103,-3 0 1,-5-1 0,-9-1-1,-7-2 267,-4 2 1,-6-3 0,-2 2 536,0 0-1272,-2 2-101,-8 1 0,-2 1-561,-4 3 0,0 2 0,0 4-173,0 1 981,-4 4 1,-2-3 0,-5 4 0</inkml:trace>
  <inkml:trace contextRef="#ctx0" brushRef="#br0" timeOffset="23">18582 12353 10747,'-11'-11'-572,"4"1"473,0-1 0,10 5 1,0 3-1,5 2 0,3 1 286,0 0 0,-1 0 1,2 0-1,1 0 2,1 0 0,5 0 0,0 0 0,5 0-21,4 0 1,4 0 0,3 1-169,4 2 0,4-2 0,4 3 1,6-3 62,7-1 1,-29 1 0,0-1-1,1 1 1,0 1-49,0-1 1,0 1-1,0 0 1,1 0 0,0-2-1,0 0 1,1 0 0,-1 1 22,1 1 1,-1 0-1,27-1 1,-3 2 9,-3-2 0,-2 1 0,-4 0-67,-5 2 0,-3-1 1,-7-3-1,-2 0 59,0 0 1,-10 1 0,-3 2 275,-5 0 330,-7 1 0,-3-4-354,-6 0 0,0-4 1,-4 1-669,-1 0 0,2 2-566,-1 1 0,1 5 1,-2 1-657,1 0 1587,4 3 0,-6-3 0,3 5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4.088"/>
    </inkml:context>
    <inkml:brush xml:id="br0">
      <inkml:brushProperty name="height" value="0.053" units="cm"/>
      <inkml:brushProperty name="color" value="#FF0000"/>
    </inkml:brush>
  </inkml:definitions>
  <inkml:trace contextRef="#ctx0" brushRef="#br0">15785 9002 8538,'0'-11'0,"0"-1"165,0-2 1,4 3-1,3-1 1,4 4-31,3 0 1,-1 3-1,5 2 1,1 0-197,1 0 1,1 1 0,2-1 0,0 2 70,2 1 1,0 0-1,-4 0 1,1 0-167,-1 0 0,0 0 0,-1 0 0,-2 0-149,-4 0 1,-2 0 0,-1 0 24,-1 0 0,-4 1 183,-2 2 1,-13 0 0,-5 4-1,-5 1-60,-2 2 1,-5 0-1,-4 2 38,-4 2 1,1-1-1,-2 4 126,2-2 0,1 1 0,0-3 0,0 1 269,0-1 0,1-1 0,3-3 91,3-2 1,4-2 94,3-5 0,7-1 0,8-3 1,4-3 124,6-2 1,6-2 0,12 0-392,3 1 1,3-1-1,1 0 1,0 2-76,0 2 0,1-3 0,1 5-18,2-1 1,-5-3-1,-2 6-143,0 0 0,-3 2 0,-1 1 0,-4 0-588,-3 0 1,-7 5 0,-8 2 5,-1 3 0,-2 1 1,-3 4 621,-4 2 0,-5 3 0,-9 2 0</inkml:trace>
  <inkml:trace contextRef="#ctx0" brushRef="#br0" timeOffset="1">17359 9044 10010,'-6'-5'-2131,"-4"-1"1566,3-4 754,3 4 0,-1 2-43,5 8 0,3-2-32,1 5 0,0 0 0,-3 3 210,2-3 1,-2-1-208,3-3 0,-3 0-216,-1 4 0,1-4 112,3 5 1,-2-5 15,5 4 1,0-4-1,5 0 5,2-2 0,3 3 0,4-1 0,3 0 4,4-2 1,5-1 0,10 0-52,-1 0 1,5-4 0,1 1-51,4 0 0,-5 2 0,6 1 0,-2 1-78,-2 3 1,-2 1-1,-4 3 65,-1-1 1,-5 0-1,-4 3 9,-4-3 0,-4 1 1,2-3-1,-1-1 90,-2 1 0,-2-1 0,0-4 76,-1 0 1,4 0 0,0 0 15,-2 0 1,-4-4 0,-2 1 0,-1-1 118,1-1 0,-4 1 0,1-5 25,-2 2 1,-5 0-1,-1-3 133,-1-1 1,-2-3-1,-3-2 18,0 0 1,0-5 0,0-7-1,0 0 34,0-2 0,0-2 0,0 6-348,0-1 0,0 5 1,0 1-1,0 5-850,0 4 0,0 8-316,0 4 0,-1 10 1,-3 12 1069,-3 5 0,-2 3 0,-2 2 0</inkml:trace>
  <inkml:trace contextRef="#ctx0" brushRef="#br0" timeOffset="2">14317 6895 8344,'0'-17'-97,"1"-2"0,1 5 0,3 1 0,1 1 1136,2 2 0,2 0-432,0 3 1,-3 2-561,0 5 0,-3 4 0,2 2 8,-1 3 1,-2 0 0,-3 6 133,0 0 1,0 2 0,-1 4 0,-1 0 28,-2 1 1,-4-1 0,2 0-222,0 1 0,-2-2 1,3-1 7,-1-2 0,3 0 0,-3 1 0,0-3-110,0 0 1,3-6 0,0 1 331,2 0-172,-4-6 1,4-5-1,-2-8-12,6-4 0,3-10 1,4 2-1,1-3 0,0-2 0,4-1 0,3-5-148,2 0 0,1 2 0,0 0 0,1 3 56,-1 1 0,4-1 0,-2 5 19,-3 6 0,2 4 1,-6 5 178,1 3 0,2 3 0,-5 2 0,-1 3 134,-1 3 1,-3 2-1,-1 2 3,0 0 0,-5-1 1,3 2-47,-1 2 1,-2-2 0,-3 2-25,0-2 1,0-1-208,0-1 1,-3 1-1235,-1 0 1,-4-1 1224,1 1 0,-3 4 0,0 2 0</inkml:trace>
  <inkml:trace contextRef="#ctx0" brushRef="#br0" timeOffset="3">14434 9491 8215,'-5'-15'-36,"4"-1"1,-3-2-1,3 4 1,2 2-178,3 2 0,-2 3 1,4 0-1,0 0-58,0 1 1,-3-4 807,5 3 0,-1-2 0,2-2 482,-2 0 1,-1 1-232,-2-1 0,-3 4-318,2 0 1,-3 6-1,-3 1-287,-4 6 1,-3 4 0,0 4 8,-1 4 0,-3 7 0,-2 3 1,0 3 0,-3 1 0,0-4 0,0 1-262,1 0 0,2-1 0,-2-1-25,4-1 1,2-3 0,3-4-484,2-1 1,-2-5 44,6 1 1,0-6 0,7-2-101,3-1 1,3-1 0,0-4 0,1 0-717,-1 0 1348,1 0 0,4 0 0,2 0 0</inkml:trace>
  <inkml:trace contextRef="#ctx0" brushRef="#br0" timeOffset="4">14678 9406 8518,'0'-11'-19,"0"1"-699,0-1 421,0 0 0,-1 10 0,-2 6 907,-4 7 1,-6 4-1,-4 7 385,-3 1 0,1 0 0,-6 4-704,3 2 1,-3-4 0,0 0-1,3-2 84,3-3 0,1-2 0,7-8 14,5-1 1,4-3 0,4-1 0,7-1 14,8-3 0,9-5 1,11-3-350,6 0 1,4-4 0,5 5-519,-2-1 0,0 1 1,-5 5 462,-3 0 0,0 5 0,-4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4.093"/>
    </inkml:context>
    <inkml:brush xml:id="br0">
      <inkml:brushProperty name="height" value="0.053" units="cm"/>
      <inkml:brushProperty name="color" value="#FF0000"/>
    </inkml:brush>
  </inkml:definitions>
  <inkml:trace contextRef="#ctx0" brushRef="#br0">14891 12087 8443,'-16'-11'-130,"-5"0"0,5-2 0,-1-2 0,3 2 0,2 3 0,2 2 274,-1 0 1,0 3 0,1-4 0,-1 2-20,1-1 1,-1 3 0,0 0 0,1 2 0,-1-1 21,0 2 1,1 1 0,-2 1 0,-1 0-162,-1 0 1,0 5 0,3 0-1,-1 3 16,-2-1 1,2 0 0,-3 5 0,-1 1 24,-1 1 1,-3 5 0,-2 0 20,1 4 1,-4 1-1,-1 5 1,0 3 46,0 3 1,-2 5 0,2-2 41,-1-1 1,3 6 0,-1-2-30,3 4 0,5-2 0,3-4 0,2 0 76,2-1 1,4 6 0,2-4-58,3 0 1,1-3 0,0 2-19,0 1 0,5 1 0,2 1 0,2-2-112,2-1 0,4 0 1,3 3-86,2 1 0,2-5 1,3-3 71,4-2 0,3-6 0,4-2 0,6-3 66,2-5 1,3-1 0,-4-7 22,3-2 0,4-1 1,4-4-1,1 2 7,-3-2 1,-1-2-1,2-3 1,0-5 106,0-5 1,-6 0-1,-3-5-60,-4-1 0,-1-5 1,4-2-1,-2 0 94,-2 0 1,-3-2 0,-7 3-128,0 1 0,-5-3 0,2 0 0,-2-1-15,-4-1 1,-6 1-1,0-4-28,-2 0 0,-2-1 0,-3-1 54,-4-2 0,-1-5 0,-2-2 31,0-5 1,-5-1-1,-2 0 1,-3-2 150,0-1 0,-1-3 0,0 1-207,1 1 0,-4-3 1,-1 8-1,1-1-253,-1 3 0,2 7 1,-5 6 35,-1 7 1,-2 2 0,-4 11 93,-3 4 1,-3 0 0,-2 6 0,-3 4-152,-3 5 0,3 5 0,0 3-131,3 4 0,6 2 0,3 1 325,6 0 0,-3 6 0,5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4.094"/>
    </inkml:context>
    <inkml:brush xml:id="br0">
      <inkml:brushProperty name="height" value="0.053" units="cm"/>
      <inkml:brushProperty name="color" value="#FF0000"/>
    </inkml:brush>
  </inkml:definitions>
  <inkml:trace contextRef="#ctx0" brushRef="#br0">15657 9044 8521,'-15'-5'-244,"3"1"0,-2-3 0,3 2 0,3 1 1572,1 1-37,4-1-1063,-2 4 0,7 0 0,0-1 1,3-1-36,1-2 0,1 1 0,5 3 0,2 0-181,3 0 1,0-4 0,2 0 0,3 1-47,6-2 0,0 3 1,3-5-1,2-2-77,0 0 1,5-2 0,0 1-50,-1-1 0,4 0 0,-6 1-3,-1-1 0,-2 0 0,-3 2 0,-5 1-308,-1 1 0,-10 4 34,-3 0 0,-8 3 0,-6 4 175,-9 7 0,-11 4 1,-4 7-1,-4 0-19,-3 3 1,-7 1-1,-4 4 208,1-2 1,0-1 0,-1 3 107,-3-2 0,-3-1 0,0 0 0,3-5 352,7-7 1,5-4 0,9-4-1,4-4 310,5-1 0,8-4-43,8-1 1,11-3-1,6-5-233,5 1 1,7-1 0,4 0 0,3 1-34,2-1 1,8-3 0,-3 0-116,0 1 0,1 1 1,1 1-47,1 1 1,-2 0-1,-2 2 1,-5 2-109,-4 1 0,-2 2 0,-5 3-428,-3 0 1,-7 1-475,-3 2 0,-4 3 0,-6 5 119,0 0 1,-4-1-1,-4 2 1,0 2 663,1 4 0,-7 7 0,2 2 0</inkml:trace>
  <inkml:trace contextRef="#ctx0" brushRef="#br0" timeOffset="1">18220 9002 8907,'-10'-16'42,"-1"1"1,2-3 0,0 4 0,3 2 608,2 1 0,-3 1 0,3-1 727,2 0-1237,1 6 1,2 0-1,2 5 1,4 0 136,3 0 1,4 0 0,1 0-155,2 0 0,2 0 1,6 0-1,3-1-49,3-3 0,2 3 1,2-3-154,4 3 1,7 1 0,3-1-88,-1-3 1,0 3 0,-7-2-119,-2 2 0,1 1 1,-6 0-1,-3 0-196,-5 0 0,-9 4 0,-7 3-135,-5 3 0,-6 2 0,-6 2 126,-7 4 1,-11 3 0,-7 4-1,-6 3 116,-3 3 0,-2-3 1,1-1 358,-1-1 0,0-4 0,3-6 404,5 0 1,4-7 0,11-5 925,2-3 1,9-6 0,10-3 85,8-5 1,12-3-1,8-3-737,5 2 1,4 4 0,5-1 0,-1 2-322,1 1 1,-1 2 0,1 0-373,-1 2 0,-4 5 1,-2-2-350,-3 3 1,-7 2 0,-5 4-1356,-6 6 1,-9 4 1722,-6 6 1,-9 10 0,-8 2 0</inkml:trace>
  <inkml:trace contextRef="#ctx0" brushRef="#br0" timeOffset="2">7488 11853 15499,'6'-21'-131,"3"-1"1,-1 1 0,2 0 0,3 0-1,1-1 294,-1 1 1,0 1-1,0 1 1,2 1 361,-2-1 1,-3 1-1,-2-1 1,0 1-235,0-1 1,1 4-1,2 0 1,-2 4 443,-2 0-584,3 5 1,-8 1-178,5 5 1,-4 1-323,0 3 0,-2 2 0,-2 5 314,-2-1 1,-3 1 0,-5 1-1,1 2-65,-1 4 1,0 2 0,1 1 89,-1 0 0,-1 4 1,-1 0-1,-1-1 474,1-2 1,2-1 0,3 1-389,1-1 1,0 0-1,-4 0-125,1 1 0,3-2 1,1-1-1,0-3-33,0 0 0,3-2 0,0-4 250,2 1 0,2-5 0,2-1-286,5-1 1,5-2 0,2 1 138,1-2 0,2-2 1,5-1-1,0-2 29,2 2 0,5-3 0,-2 0-3,3 0 0,2-1 1,1-3 23,2 2 0,4 1 1,-1-2-51,2 1 1,6 0-1,2-4 24,-1 1 0,0 3 0,-6-1 0,1 1 51,-1 1 0,4-3 1,0 3-1,0-1 80,2 0 1,-3 5 0,4-2-156,2 3 1,-4 1 0,-1 0-49,-2 0 0,2 1 0,3 1 0,0 3-3,2 1 1,2-2 0,-5 1 33,0 0 0,-1 2 1,5-3-5,3-2 0,-3-1 0,-1-1 55,3 0 1,2 0 0,3 0 0,-4 0-103,1 0 1,0 0 0,2 0-13,-26 0 1,0 0 0,-1 0-1,1 0 1,0 0 0,1 0-1,-2 0 1,-1 0 28,1 0 0,0 0 0,0 0 0,2 0 1,-1 1-1,2 0 21,-1 0 1,1 1 0,0-1 0,-1-1 0,-1 2 0,0 1 2,0-1 0,0 1 0,1-2 0,-1 0 0,1 2 0,-1 0 0,1 0 0,-1 0 7,-1 0 1,1 0 0,0 0-1,1 0 1,0 1 0,1 0-5,-1 0 1,0-1 0,1 0 0,1 1 0,-1 1 0,0 0-1,1-1 1,-1 0 1,0 0 1,0-1 0,4-1 0,0 0 0,0 0 0,0 1 7,1 0 1,1-1 0,-2 2-1,1-1 1,0 0 0,1-1-1,-1 0 1,1 1-85,1-1 0,0 0 0,1 2 1,1 0-1,0-2 0,0 0 102,-1 1 0,1 0 0,1-1 1,0 0-1,-4 1 0,1 0-3,1-1 1,0 0 0,1 1 0,0-1 0,1-1 0,0 0 0,0 2 0,0-1 6,0 1 0,0 0 1,1-2-1,0 0 0,0 2 1,-1-1-16,2 1 1,-1-1-1,3-1 1,-1 0 0,1 2-1,1 0-18,-2-1 0,0 1 0,-2 0 0,0 1 0,1-1 0,0-1 0,1 0 0,0 0-21,0 1 1,0-1 0,-1 2 0,-1-1 0,0 0-1,-1-1 27,-1 1 0,0 0 0,0-1 0,-1 0 1,1 0-1,-1 1 0,0 0 0,-1-1 5,-2 0 1,0-1-1,0-1 1,0 1 0,-3-1-1,-1 0 63,2 0 0,-1 0 0,2 0 0,-1 0 0,-1 0 0,0 0-3,-2 0 1,-1 0 0,1 0 0,0 0 0,25-1 0,-29-1-1,0 0 8,0-1 0,0-1 0,29-2 0,0-1-78,-5-1 1,-2-2 0,-6-1 0,-3 1-74,-2-1 0,-5 1 1,-5-1 85,-3 0 0,-3 1 1,-6-2 46,-1-2 0,-5 1 1,0-5-1,-5-1-77,-4-1 0,0-1 1,0-1 296,-2 1 0,-2-4 1,-2 0-95,-2 2 1,-4 1-1,2 5-451,0 3 1,0 3-1074,3 4 0,2 7 0,-3 8-378,3 5 1,-3 5 1525,1 7 0,-5 2 0,2 5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4.097"/>
    </inkml:context>
    <inkml:brush xml:id="br0">
      <inkml:brushProperty name="height" value="0.053" units="cm"/>
      <inkml:brushProperty name="color" value="#FF0000"/>
    </inkml:brush>
    <inkml:brush xml:id="br1">
      <inkml:brushProperty name="width" value="0.05292" units="cm"/>
      <inkml:brushProperty name="height" value="0.05292" units="cm"/>
      <inkml:brushProperty name="color" value="#3165BB"/>
    </inkml:brush>
  </inkml:definitions>
  <inkml:trace contextRef="#ctx0" brushRef="#br0">19348 7874 8129,'-17'-5'-79,"-2"0"1,5-3 0,1 2 0,1 0 0,2 1 279,-1 1 0,5-5 126,3 2 0,1-2 0,2-2 92,0 1 0,0 2-207,0 1 1,2 5-140,1-2 0,-2 4 0,4 4 0,-1 3-18,-1 3 0,2 1 0,-3 2 6,2 2 1,1 2-1,-2-1 1,3 0 36,0 3 0,3-2 1,0-1-1,4 0 1,0 3-1,4-3 1,3 2 41,4 0 0,3-5 0,6 1 0,3-2-122,3-2 1,3 0 0,4-2 0,3-2-60,-1-1 1,8-2 0,-4-4 0,0-3 49,-1-3 0,-5-2 0,3-2 28,2 1 1,-3-5-1,-2 0 1,-4 0-18,-3-1 1,3-1 0,-5 1 0,0 0-17,-5-3 0,0 0 0,-4 0-122,3 1 1,0 2 0,-3-3 91,-3 1 0,-3 4 1,1-3-28,2 2 0,-3-3 1,3 3-32,-3-2 1,0 3 0,0-3 0,2 1-86,0-1 1,1 1-1,-3-3 108,-1 1 0,0 4 0,0-4 97,1-1 0,-2 4 0,-3 0 0,-1 0-79,-1 1 0,-2-1 1,4 1 14,-2-4 0,0 1 0,-2 0 25,2-2 0,4-1 0,-3-1 0,2 3-28,0 0 1,-4 1 0,2-2 40,0 2 1,1 0 0,-2-2-14,-2 1 0,-2 4 1,0-2-1,0-1 82,-1 1 0,1-1 1,-2-2-20,-2 1 1,3 1-1,-3-5 21,2 1 1,3 3 0,1 2-80,1 0 1,2-2 0,-3 1 0,2 0-90,2 3 0,-3 1 0,2 0 40,0-1 1,-2 0 0,-3 3-20,-1 1 1,1-5 0,0 1 0,-1 1 71,1 1 0,-4 2 0,0-1 26,1 0 0,-2 1 1,1-1-16,2 1 1,0-1 0,2 0 4,-1 1 1,1-1-1,0 2-19,-1 1 0,2-1 1,1 2-5,1-3 0,2-1 1,-2-2-1,3-2 90,4 2 0,-5-2 0,-1 1-30,1 1 0,-1-3 0,3 2 16,-4 1 0,1 1 0,1 1-45,0-4 0,-1 4 0,1-4 0,1 4-36,-1 0 1,-2 0 0,4 1-165,1-1 1,0 2-1,0 0 111,-1 2 0,-1 0 0,5-4 0,-2 2 36,-3 2 0,0-1 0,-4 3 85,1-1 1,4 0 0,-3-2 12,2 1 1,-4 1 0,2-2-1,-1 0-47,1 0 0,3 2 0,-1 0-74,0 2 0,3-3 0,-4 2 13,1-1 0,3 2 0,-2-2 0,2 2-29,1 1 1,-3-1 0,-1-1 84,2-1 1,-3 4 0,-2-2 8,-2 3 1,-2-3 0,2 1 0,0-1 62,-1 0 0,2 2 1,-6-2-64,2-1 0,3 4 1,1-3-31,1 3 0,0-3 1,-3 1 0,0 1 1,-1-3 0,1 1 0,-1 2 30,1 1 0,0-3 31,-1 1 0,1-2 1,0 3 40,-1-2 0,1-1 0,0 3-32,-1-2 1,1 1 0,-1 3-61,1 0 0,0-4 0,-1 1-20,1 0 0,1 1 0,1 0 0,1-2-1,-1 2 0,0 0 1,0 1-20,1-2 1,2 2-1,-3-3 19,1 3 0,3 0 1,-2-2 29,-2 0 1,-2-1 0,0 4 0,0 0 36,-1 0 1,1 0 0,0-1 39,-1-3 0,1 3-76,0-2 1,-1 2 0,1 1-71,-1 0 0,-2 0 1,-1 0-1,1 0-32,1 0 0,2 0 120,0 0 0,-1 0 0,1 0-9,0 0 1,-1 0 180,1 0 1,-1 0 351,1 0-124,-5 0 1,0-2 373,-3-1-490,-1 2 1,2-5 434,-4 2 106,0 3-2319,0-4-2940,0 5 3386,-4 0 1,-1 5 0,-3 2 1005,1 3 0,-5 5 0,-5 1 0</inkml:trace>
  <inkml:trace contextRef="#ctx0" brushRef="#br0" timeOffset="1">22390 8714 8432,'7'0'503,"0"0"-279,1 0 0,3 0 0,3 0 1,4 0-1,3-1-154,4-3 1,6 2 0,5-4 0,2 0 5,2 0 0,2 0 0,0-2 1,1 1-268,-1-1 1,0 3-1,-3 0 1,-4 2-222,-2-1 1,-7 1-1,-6 4-83,-8 2 0,-7 3 0,-9 6 495,-3 2 0,-16 3 0,-6 4 0</inkml:trace>
  <inkml:trace contextRef="#ctx0" brushRef="#br0" timeOffset="2">22401 8938 8432,'-28'0'0,"5"0"-80,4 0 1,9 0 98,10 0 1,10 0 0,8 0 270,2 0 0,6 0 1,3 0-1,5 0-11,5 0 1,2-2 0,-1 0-92,-1-1 1,-1-5 0,2 4-42,-1-2 0,-5 2 1,2-2-176,-3 2 1,-6-3 0,-2 3-1,-4 2-417,-3 0 0,-3 2 1,-3 0-610,2 0 1,-6 0 1053,3 0 0,-3 5 0,3 1 0</inkml:trace>
  <inkml:trace contextRef="#ctx0" brushRef="#br0" timeOffset="3">23485 8512 9138,'-10'-5'-422,"-1"-3"0,2-4 855,2 3 1,-3 5-1,2 1 1,-4 4-134,-2 6 0,-4 5 1,3 10-149,-2 3 1,3 0 0,-4 4-1,1 2-58,0-1 0,2 3 0,4 2-166,0 0 1,6-2 0,1-3 49,3-1 1,10-8-1,5-8 1,5-3 100,3-3 1,5-6 0,4-1-4,3-6 1,5-8-1,-3-4 4,2-2 1,0-3 0,0-1-1,-6-5 56,-6-1 1,-5-7 0,-3-1 19,-4 0 1,-8 2 0,-6 5-99,-6 2 1,-8 3 0,-4 6 0,-3 4-691,-4 5 0,1 6 0,-3 9 649,1 3 1,-3 7 0,1 3 0</inkml:trace>
  <inkml:trace contextRef="#ctx0" brushRef="#br0" timeOffset="4">18827 8736 8353,'4'-11'-186,"-1"0"0,5 1 0,3-2 0,3-1 35,2-1 0,2-5 1,3 1-1,2-2 494,2-1 0,-3-2 0,3-1 1,-4 0-80,-3 0 1,-3-2-1,-5 0 1,-3-1-68,-4-3 0,-1 5 1,-2 3-1,-2 4-138,-1 3 1,-8 2 0,-5 5-91,-1 0 1,-7 6 0,2 0-11,-4 4 1,-2 9 0,-4 6 0,0 5 133,0 3 0,-4 3 0,2 7-3,3 4 0,1 11 0,5 3-1447,1 2 1425,15-26 1,1 1 0,0-1 0,1 1 0,3 2 0,1 0-13,1 0 1,1 0 0,1 27 0,4-4-70,7-4 0,3-5 1,5-6-135,-1-1 0,-5-8 0,0 0 0,-5-4-76,-4-3 0,-3-2 0,-1-2-144,0-2 0,-5-3 0,-2-5-442,-2-3 0,-2 1 809,0-4 0,-4-1 0,-2-3 0</inkml:trace>
  <inkml:trace contextRef="#ctx0" brushRef="#br0" timeOffset="5">18561 9129 8353,'-5'-15'0,"4"2"0,-2-4 6,6 2 0,4-3 0,7 4 317,4 1 1,5 1 0,5 0 0,1-1 29,4-1 1,3 0-1,-2 3-472,1 1 1,4-1 0,-4 2-271,-5 1 0,-2 4 0,-7 4 389,0 0 0,0 4 0,1 2 0</inkml:trace>
  <inkml:trace contextRef="#ctx0" brushRef="#br0" timeOffset="6">19093 9023 8362,'4'-6'-134,"3"2"543,3 3 0,4 6 0,0 2 0,-1 2-202,-1 2 0,1 1 1,-1 2-1,-4 4-390,-2 2 0,1 0 1,-3-1-116,-2-1 0,-1-1 0,-2 3 209,-3-2 1,-1-4-1,-6-5 105,0-2 1,1-5 0,-1 2 128,0-3 0,5-6 0,3-3 23,2-5 1,1-4 0,1-4-162,2 0 0,7-1 0,5 1 0,1 0-209,-1 0 1,4-1-1,-1 1-49,2 0 0,1 3 0,0 3-163,1 3 0,-5-1 0,0 7 1,-2 0 413,-2 2 0,-6 3 0,3-3 0,-4-2 0</inkml:trace>
  <inkml:trace contextRef="#ctx0" brushRef="#br0" timeOffset="7">19465 9172 8362,'-6'-5'2423,"1"4"-1761,5-4 1,0 6-559,0 3 0,0 2 0,0 4-599,0 1 1,4 3 0,-1 0-1,0 1-4,-2 0 1,-1-2 0,0 4-910,0-2 1408,-5 4 0,-1-3 0,-4 6 0</inkml:trace>
  <inkml:trace contextRef="#ctx0" brushRef="#br0" timeOffset="8">19529 8821 8330,'-6'-32'273,"1"8"1,5 4-5,0 3 0,4 3 1,0 5-1204,2 2 67,-3 2 867,1 10 0,1 5 0,1 7 0</inkml:trace>
  <inkml:trace contextRef="#ctx0" brushRef="#br0" timeOffset="9">19773 8980 8481,'-6'-10'113,"-3"-1"-149,8 5 0,-4 2 101,5 8 1,0 2 0,0 6 0,0 1-161,0 1 0,0 1 0,1-2 0,3 3-167,3 0 1,2-3 0,2 3 212,0-1 0,-1-3 1,2 2 288,2-2 1,-2 2 0,2 0 201,-2-1 0,-5-1 0,-1-1 1,-1-1 73,-3 1 0,-1 0 0,-2 0-85,-2 4 1,-5-6 0,-5 3-654,-1-3 0,-3 3 0,1-6-415,0 0 1,3 3 0,-2-3 636,4 0 0,0 4 0,0-4 0</inkml:trace>
  <inkml:trace contextRef="#ctx0" brushRef="#br0" timeOffset="10">19539 8884 8236,'-9'-4'0,"1"-2"0,2-1 0,1 0 0,0 4 317,2 0 0,1 3 0,-1 3-133,2 4 1,1 8 0,0 3 0,0 5-66,0 2 1,0 5 0,0 1 0,0 4-102,0-1 1,0 4 0,0 1-15,0 2 0,0-3 1,-1-3 102,-3-2 1,2-5 0,-4-4 0,0-2 54,0-5 0,4-5 1,-3-6 97,0-1 1,3-3-142,-5-5 1,4-4 0,0-6 1,2-2 1,1-5-1,0-1 4,0-6 0,3-4 1,2-1-1,2 0-120,5 0 1,0-4-1,4-2-117,-1 0 0,3 3 0,-2 5-24,0 2 1,2 4 0,2-1 0,-2 4-123,-4 3 0,1 8 1,-1 6-183,-1 3 1,-4 1 7,-2 0 0,-4 5 0,3 2-442,-1 2 0,-2 3 874,-3 2 0,0 3 0,0 4 0</inkml:trace>
  <inkml:trace contextRef="#ctx0" brushRef="#br0" timeOffset="11">20156 8842 8457,'0'-11'10,"0"-3"1,0 0 0,0 1 400,0 1 0,5 1 636,2 1 0,2 4-245,2 2-717,-5 8 1,-1 2-1,-4 4 83,2 1 1,-1 3-1,1 2 1,-2 0 12,-1 3 0,0 5 0,0 2-155,0 1 1,-1 2-1,-2 6 1,-3 0-56,0 0 1,-4 2 0,2 2-165,-5 3 0,1 3 0,-2-3-114,2-4 1,2-4 0,0-3 20,3-3 0,-1-3 0,3-7-1402,-1-4 995,4-7 0,-3-3 0,5-9-716,0-6 1409,0 1 0,-5-10 0,-1 3 0</inkml:trace>
  <inkml:trace contextRef="#ctx0" brushRef="#br0" timeOffset="12">19997 9214 8372,'-11'-15'-190,"2"7"1,1-3 438,5 2 0,2 3 1,2 0-1,4 0 329,5 0 0,2 2 0,6-2-236,1 2 1,2-5-1,4 4-76,3-1 0,3-3 1,0 5-1,-1-2-100,2-3 0,-6 5 1,5-1-255,-4 0 0,-6 4 0,-4-2-833,-2 1 1,-4 2 252,-4 0 1,-5 5 667,2 2 0,-3 3 0,-1 0 0</inkml:trace>
  <inkml:trace contextRef="#ctx0" brushRef="#br0" timeOffset="13">20901 8895 8253,'0'-37'76,"1"6"1,2-3 0,3 6 0,1 3 280,1 5 0,-5 0 0,3 6 0,-1 1 0,-2 1 1432,2 1-1245,-4 1 1,7 6-430,-4 8 0,0 3 0,-4 12 0,0 3-7,0 5 1,0 5 0,-2 3-169,-1 0 0,0 6 0,-4 1-142,-1 3 1,3 1 0,1-4 0,0 1-24,1 0 0,-1-2 1,4-2 29,0-4 0,-4-3 0,1-4 26,1-7 1,-4-2 0,-1-9 207,-3-4 1,-4-3 0,-1-5 18,-2-1 0,3-4 1,-4-6-1,0-3 103,2 0 0,-4 3 1,3-1-123,1 2 1,0 2 0,7 2 15,2 1 1,-3 5-77,3-2 0,2 8 1,2 3-1,2 3-8,1 5 0,6-2 1,3 3-61,4 0 0,10 1 1,-2-3-1,2-1-125,3-1 1,0-6-1,4-2 110,-2-3 1,-3-1 0,2 0 0,-1-2 59,-2-6 1,-3 0 0,-3-11 144,-4-3 0,-2-1 0,-3-5-25,-1-2 0,0 3 1,-3-1-1,0-1 121,4 2 0,-5-1 0,1 7-394,0 4 0,0 4 0,3 4-426,-1 2 1,0 2 0,4 6-1,-1 4 623,1 5 0,-5 6 0,-1 5 0</inkml:trace>
  <inkml:trace contextRef="#ctx0" brushRef="#br0" timeOffset="14">21135 9214 8179,'-17'-27'0,"3"5"0,7 5 485,3 2 0,3 1 1,2 3-1,3 0 971,3 1 1,2 0-1307,2 3 1,0 2 0,-1 5 0,1 0-505,0 0 0,-4 2 1,0 0 216,1 1 1,-2 6-1,0-2-99,-1 2 0,-2-2 1,-3 0-178,0 2 1,0-3 277,0 1 1,-1-5 431,-3 2 0,0-4-176,-3-4 0,2-2 6,5-4 0,0-1-187,0 0 1,5 2 0,2 1-106,2 0 1,2 6 0,-2 0-75,-2 4 0,-2 5 1,-5 6 44,0 1 1,-1 1-1,-3-4 137,-3 4 1,-6-4-1,-2 4 34,-2-4 0,1-1 0,-2-2 1,3-2 153,-1-1 0,5-2-120,-4-3 1,8-4-1,4-4-17,2-1 1,2-3 0,3-1 0,6-1-97,3 1 0,5 1 0,-3 2-21,2-1 0,-4 0 0,2 2 10,0 2 1,-3-2 0,2 5 249,-2-2 147,-6 3 1,2-6-8,-4 2 0,-2 2 1,-4 0-1,-2 1 357,2-3 1,-3 1 333,2-1-866,-6 0 0,7-1 1,-5 3-53,-1 0 0,2 6 1,-1 7-147,-2 5 0,3 4 0,-1 4-55,-1 0 0,2 5 0,-1 3 0,0 1-166,1 2 1,-2 0 0,3 0 116,-1 0 1,4-2-1,-2-4 115,3-5 0,1-7 138,0 0 0,5-9 0,3-7 119,5-8 0,4-7 0,4-2-139,0-5 0,2 0 1,0-3-1,2 1-286,-1 2 0,2-2 0,0 3-104,1 3 0,-7 3 0,1 8 0,-2 2-1751,-2 3 2108,-2 3 0,-4 1 0,-1 0 0</inkml:trace>
  <inkml:trace contextRef="#ctx0" brushRef="#br0" timeOffset="15">21422 9204 8184,'-11'-6'406,"7"1"-228,4 5 1,3 5 0,5 2 55,-1 2 0,1 2 0,1 1 0,-1 1-208,-1 1 1,-1 4-1,1-4-124,-3-1 0,1-1 0,-2-2-48,0 1 0,-2-4 352,-1 0 0,-5-4 0,-2 0-5,-3-2 1,0-7 0,0-4-84,3-7 0,3-3 0,4-2-87,0-3 0,1 1 0,2-4-114,4-2 1,4 3 0,3 1 0,3 2-626,-1 4 1,8 7 0,-3 1 28,2 4 0,-2 6 679,-3-2 0,2 13 0,-4 2 0</inkml:trace>
  <inkml:trace contextRef="#ctx0" brushRef="#br0" timeOffset="16">21613 9299 8184,'-7'-3'975,"0"-1"-978,5 1 0,2 3 0,7 0 1,2 0 107,2 0 0,0 1 0,-1 1-125,1 2 0,-2 4 1,0-2-1,-2 1 8,1 0 0,-2 0 1,0 4-116,-1 0 0,-1-2 0,-1-1-547,0-1 674,1 1 0,-4 7 0,0 1 0</inkml:trace>
  <inkml:trace contextRef="#ctx0" brushRef="#br0" timeOffset="17">21720 8980 8272,'-11'-5'0,"4"0"0,1-6 107,1 0-1844,2 5 1737,3 2 0,-5 8 0,-1 2 0</inkml:trace>
  <inkml:trace contextRef="#ctx0" brushRef="#br0" timeOffset="18">21869 9342 8391,'0'-15'130,"0"3"1,0-2-1,0 2 1,0 1 626,0 1 1,1 2 0,2 3-232,4 0 0,2 2 0,-1 7-511,-1 3 1,-1 3 0,2 1-1,-1 2 1,0 3-168,-1 0 0,4 1 0,-4 2-246,0-2 0,2-2 1,-3 1-303,1 0 0,-3-2 689,4-4 192,-4-4 0,1-6 0,-4-8 0,0-5 184,0-5 1,1-5-1,2-3-92,0-2 0,6 4 1,-2-4-273,2 2 0,2-1 1,-1 5-410,1 2 0,0 5 1,1 2 407,2 5 0,-2 3 0,3 5 0</inkml:trace>
  <inkml:trace contextRef="#ctx0" brushRef="#br0" timeOffset="19">22113 9427 8289,'-15'-5'0,"4"3"238,1-5 1,4 6-158,6 1 1,3 1-7,1 6 1,1-1-1,-3 2 1,3-1-532,1 2 0,-1-4 1,4 1 50,-2-1 0,-4 0 296,4-2 0,1-1 0,1 2 860,-2 1 0,-1-4-81,-2 3 1,-2-3 48,5-1 1,0 5-832,4 2 1,-2-1-1,0 0-838,-2-2 950,0 5 0,3-3 0,1 4 0</inkml:trace>
  <inkml:trace contextRef="#ctx0" brushRef="#br0" timeOffset="20">22390 9193 8358,'5'-11'168,"-3"2"263,5 2 1,0 2-1,3 7 108,-3 6 1,1 5 0,-3 10-370,1 2 0,-4 8 0,2-1 1,-3 1-527,-1 0 1,0 3-1,-1 2-99,-3 3 1,-3-4-1,-6 4-254,-1-3 1,-5 0 0,1-5 14,-2-3 0,-1-6 694,-1-3 0,1-9 0,0-7 0</inkml:trace>
  <inkml:trace contextRef="#ctx0" brushRef="#br0" timeOffset="21">22273 9651 8304,'6'-22'62,"2"1"1,-2 0 220,3-1 0,2 5 0,9 0 0,4 2 95,2 2 0,2 4 0,4 2-260,0-1 1,3 3-1,1 2 1,-2 2-621,-1 1 0,-4 0 1,-2 0 501,-1 0 0,-1 4 0,-4 2 0</inkml:trace>
  <inkml:trace contextRef="#ctx0" brushRef="#br0" timeOffset="22">22677 9523 8304,'-5'-6'0,"4"-3"196,-2 1 94,1 4 0,4 4 1,0 7-1,3 2-200,1 2 0,0 0 1,2-1-1,-2 1-566,-2-1 1,0 1-1,-4 0 476,0-1 0,0 6 0,0 0 0</inkml:trace>
  <inkml:trace contextRef="#ctx0" brushRef="#br0" timeOffset="23">22720 9363 8336,'0'-10'164,"1"-5"0,1 1 0,3 1 0,1 1 254,2 2 1,2-1 0,0 2 330,1 2 0,-4 2-1110,0 5 1,-5 1 0,2 3-1657,-3 3 2017,-1 2 0,0 2 0,0-1 0</inkml:trace>
  <inkml:trace contextRef="#ctx0" brushRef="#br0" timeOffset="24">22815 9608 8243,'2'-9'-124,"1"1"1,-1 4 543,6 4-183,-1 0 1,3 0 0,1 0-358,0 0 1,-4 0 69,0 0 1,-4-5-1,3-2 1,0-3 181,0 0 0,-2-2 0,3-1-57,1-1 1,-2-4 0,1 4-229,1 1 1,2 5-1,0 2 1,1 1-1378,0 3 1530,-1 0 0,1 12 0,-1 2 0</inkml:trace>
  <inkml:trace contextRef="#ctx0" brushRef="#br0" timeOffset="25">22996 9661 8243,'0'-7'395,"1"0"-52,3-1 0,-2 1 0,5-3-36,2-2 1,5-4-1,4-1 1,2-2-29,1-3 1,-1-2 0,-1 2 0,-3-1 23,0 2 0,-2-1 0,-5 7 492,-1 2-571,-4 6 1,-4 5 0,0 9 0,0 7-634,0 5 1,-3 2 0,-1 1-684,2-1 1,5 0 0,4 1 622,3-1 1,5-5 0,3-1 468,2-4 0,6 0 0,1 0 0</inkml:trace>
  <inkml:trace contextRef="#ctx0" brushRef="#br0" timeOffset="26">22794 6214 8499,'1'-7'-248,"2"0"0,1-2 1,2 0 466,3-2 0,-4 2 0,3 1 1,-1 0-1,0 0 0,0 0 216,1 1 1,-2-3 0,1 4 0,0-1 63,-1 0 1,-1 4 0,-4-3-156,3 1-1009,-3 1 1,-5 13 0,-6 1 26,-2 2 1,0 0-1,0-1 407,-2-1 1,2-4 0,-2-1 237,2 0 1,1-4 0,1 2 0,0-3 324,3-3 0,1-3 0,4-5 0,-2 1 443,2-1 0,7-3 0,4-2-447,4 0 1,6 3 0,0-1 0,4 2-117,1 1 1,5 5 0,-4 3-185,-2 2 1,0 3 0,-3 4-29,-3 5 0,-1 6 0,-7 0-243,-2-1 0,-3 4 0,-8-2 1,-3 2-45,-2 2 1,-7-6-1,-1-2 177,-3-2 1,-2-6 0,1-2 0,0-3 238,0-1 0,4-5 0,3-3 1,2-5 1,5-4 0,1-4-1,2 0 112,6-1 1,4 1 0,8 0-164,3 0 0,5 4 0,1 3 42,2 2 0,4 6 1,-3 4-1,0 5-28,0 8 1,-6 5 0,-7 8 0,-5 2-74,-5 1 1,-3 3 0,-4 3 57,-7-1 0,-5 1 0,-9-9 37,-4-4 1,2-4 0,0-6 0,1-3-73,2-4 1,3-7 0,3-7 65,4-6 0,2-7 1,3-5 519,2-1 1,2-2-1,6 0 1,3 0-726,3 0 0,4 5 0,3 3-592,3 5 1,4 8 687,0 8 0,5 11 0,1 4 0</inkml:trace>
  <inkml:trace contextRef="#ctx0" brushRef="#br0" timeOffset="27">20752 8033 8397,'-7'0'-2361,"0"0"2371,4 5 1,-6-4 5,2 3 1,1-2-6,-1 2 0,1-2 1,-2 4 19,0-1 0,6-1 968,-1 0 486,1-3-1074,2 9-336,0-9 0,2 3-134,1-4 0,-1 0 0,6-1-38,0-2 1,1-3 40,2-5 0,1 1 1,1-2-57,1-2 143,0 2 1,0-5-1,2 3-88,0-4 1,2-1 0,3 0 26,0 2 0,1-3 0,-1-3 0,0 3 38,1 0 0,-1 3 0,-1 1 1,-2 0 1,1 2-1,-5 4-8,-1-1 0,0 0 1,0 1-1,1-1 48,-1 0 1,0 1-1,0-1-3,1 0 1,5 1 0,-2-1 0,0 1 46,1-1 1,0-3 0,4-2-59,3 0 1,-6 3 0,2-1-2,-1 2 0,-4 1 0,-1 1 59,0-1 0,-6 0 0,1 1 0,-1-1 24,-4 0 1,5 1-1,-4-2-104,0-2 1,3 2-1,-2-2 1,3 2-284,0 1 0,5-3 0,-1 0 112,-1 1 0,-1 1 0,-2 1 39,1 1 1,3-1-1,0 2 1,-1 0-11,-1 2 1,-1 0 0,-1-2 103,1 2 1,0-2 0,-2 5 0,-1-1 55,-1 0 1,0-3-1,4 2-10,0 0 0,-4-2 0,0 3-77,1-1 1,2 3 0,0-4 0,1-1 40,0 3 1,-1-4 0,1 4 49,-1 0 1,1-1-1,0-3 24,-1 2 0,0 4 0,-2-4 0,-1 0 11,1 1 1,-2-3 0,0 5 20,-1-2 0,3 2 0,-1-3-54,3-1 1,-3 2 0,0 0 0,1 0-34,2 0 1,-3 0 0,0-2-20,1 1 1,2 3 0,0-2 0,1 1-6,0-1 0,-2 2 0,-1-2 12,-1 1 1,0-2-1,4 4 64,0 0 0,-1-2 1,1-3-3,0-1 1,-1 2 0,1 0-1,0 0-77,-1 1 0,1-2 0,-2 3-39,-2-1 1,3 0-33,-3-1 0,2-3 115,2 3 1,-4 3 0,-1-1 0,0 1 51,0 1 1,-3-2-64,4 1 1,1 0 0,1-5 6,-2 2 1,1 4-1,-3-3 1,1 0-62,2 0 1,-2 3-1,1-3 5,2 1 1,-3-2 0,1 2 66,1-1 0,-3 3 0,-1-3 160,1 1 0,-4 0-57,3 2 0,-2 2 1,1-4-95,0 0 0,2 4 0,-3-4 1,3 2-43,1-1 1,-3-1 0,4 3-106,2-2 0,-3-3 0,1 4 19,1 0 1,-2 1 0,1 0 78,1-2 0,-3-1 1,0 3 97,-1-1 1,-2-2 122,1 1 0,2 2 1,0-4-129,1 1 0,-3-2 0,3 2 0,0 1-103,0-1 0,1-3-18,4 1 0,-1-2 1,1 1-11,-1 1 0,-2 3 0,-1-3 0,-1 4 114,1-4 1,1 3 535,-5-3-487,6 5 1,-7-7 63,5 6 1,-3-5-131,3 0 1,-1 3-1,2-1-95,-1 1 0,-3 1 51,3 4 1,-4-3 59,4-1-60,-4 1-21,1 3-702,-4 0 1,-4 4 0,-2 2 0</inkml:trace>
  <inkml:trace contextRef="#ctx0" brushRef="#br0" timeOffset="28">22730 6586 8508,'0'-7'16,"0"0"24,0 0 21,0 1 0,1 1 181,3 5 0,-2-1 0,5-1 123,2-2 0,0 1 1,2 3-122,-1 0 1,-2 0-217,-1 0 1,0 0 39,3 0 1,0 1-150,-3 2 1,1 0-6,-4 4 0,3 0 166,-4 4 0,4-1-65,-3 1 0,1-2 0,-3 0-16,2-2 1,0-4 0,-1 4-12,0 2 1,6 0-19,-2 2 1,1-4 0,0-1 11,-1-2 1,-1 1 0,2-2 0,0 0-3,0-1 0,1 1 0,2-1 3,0 2 0,-4-1 0,0-3 14,1 0 1,1 0 73,2 0 75,0 0-99,-1 0 0,1 1-34,0 3 0,-4-3 0,-1 4-7,-2 0 0,5-4 2,-2 2 0,-1 2 1,0 0-1,-1 0 41,1-1 1,-2 1 0,3-3 10,1 2 0,-2 1 0,1-2-20,2 4 1,-4-1-1,3 0-36,0-1 0,-2 2 1,0-2 3,-2 1 1,5-3 47,-2 4 0,-3-3 1,1 2 92,0-2 0,-3 3-77,5-3 0,-3 0 0,2-3-42,-1 2 1,-1-2-197,0 3 0,-2-3-225,5-1 257,0 0 0,4 0 21,0 0 117,-1 0 1,1 0 58,0 0 0,-4 1 300,0 3 206,-5-3-529,3 4 1,-4-5 0,1 1-39,2 3-284,-1-3 263,-3 3 1,0-2 102,0 1-26,0-2-535,0 4 457,0-5 1,0 5 0,0 1-1</inkml:trace>
  <inkml:trace contextRef="#ctx0" brushRef="#br0" timeOffset="29">23188 6107 7883,'-4'-7'-233,"1"0"746,0-1 1,2 2 0,1-1-19,0-1 1,1 2 0,3 0 0,2 0-42,0 0 1,3 2 0,-2-1-122,3 0 0,0-2 0,1 3-171,-1 2 0,2 1 0,1 1 0,1 0-158,-1 0 0,0 4 0,0 2-124,2 0 1,0 4 0,-1-3-1,3 2 26,-1 2 0,1-2 0,-4 0 87,1-2 1,4 0 0,-3 3 73,2 1 0,-4 0 0,2-2 0,-1-1 36,0 0 1,4-1-1,-4 3 12,-1 1 0,0 0 1,0-1-8,1 1 0,1-1 0,-5 1 0,1 0 62,0-1 1,-4 2-1,0 1 38,1 1 1,1 1-1,2-5-105,0 1 1,-1-1-1,1 0 1,0-2 41,-1-1 0,1-1 0,0 3-4,-1-2 0,4-1 1,1 2-40,-2-1 1,2-4 0,-1 5 0,0 0-4,2 1 1,-5-2 0,2 0-61,-4 2 0,3 4 0,-4 1 2,0-1 1,0-1 0,3-2 0,0 1 51,-1 0 1,-3-1 0,0 1 59,2 0 0,0-4 0,2 0 54,-1 1 1,-2 1 0,-1 2-11,1 0 0,1-1 0,1 1 1,-2 1-44,-1 2 1,0-1 0,3 4-158,-3-2 1,2 4 0,-2-1 29,3 2 1,-3 0-1,0-1 1,1-3-116,2 0 1,0-1 0,1-2 220,0 1 0,-1 0 0,1-3-40,0 0 1,0-4 0,2 0 0,3 1-145,0 2 0,-2-3 0,3-1-14,-2-2 1,3 3-1,-4-3 22,-1-2 1,-1 0-1,-2-1 293,-3 2 1349,-3-2-153,-4 4-9385,0-5 7939,0 5 0,-4 1 0,-2 4 0</inkml:trace>
  <inkml:trace contextRef="#ctx0" brushRef="#br0" timeOffset="30">23251 6959 8142,'0'-7'-232,"0"-1"0,0 0 1287,0-1 0,2-2 1,1 0-478,4 1 1,3 4-1,-1 1 1,-1 2-106,0-1 0,-1 0-254,3 4 1,1 0 0,0 0 0,-1 0 4,1 0 0,-1 0 0,1 0 0,0 2-4,-1 1 1,1-2-1,1 4-192,2 0 0,-1-3 1,4 5-44,-2 2 1,3-3 0,-3 2 18,2 4 1,-3-2 0,2 6-1,1-2-146,-1 0 1,-3 4 0,3-3 202,-1 2 0,-3-3 0,2 2 97,-2 0 0,-1-2 1,-1-3-1,1-2 223,-1-2 0,1 3 0,0-5-38,-1 1 0,1 4 0,0-3 65,-1 2 1,1 2 0,1 0-241,2-1 0,-1 1 1,5 0-1,-1-1-94,0 1 0,3 0 0,-3-2-111,-1-2 0,3 3 0,-4-5 102,2 1 1,-4 3 0,1-6-1,-2 1 332,-1 0 0,-4-2 567,0 1 168,-5-2-565,3-1 868,-5 0-2772,0 5 154,0-4 0,0 9 0,-1-3 1183,-3 2 0,-2 2 0,-4 0 0</inkml:trace>
  <inkml:trace contextRef="#ctx0" brushRef="#br0" timeOffset="31">22262 7214 11468,'-15'0'-409,"5"0"1,-3 0 475,0 0 0,6-5 0,7-2 68,6-2 0,5-3 0,3-1 1,4-3-1,3 0 26,4-3 1,-1-1 0,3-1 0,0-1-140,0 1 0,-2 3 0,2 1-61,-1-2 0,1 3 0,-4 2 0,-4 2-51,-3 2 1,2 0 60,-4 3 0,-3-1 88,-4 4-35,-5 1 1,2 3-61,-8 0 0,2 3 0,-5 2 0,0 1-68,1 2 0,-4-2 0,3 0-493,-2-1 1,-2 2 0,0-2 431,1 1 0,-1-4 0,1 3 0,-1-2 229,0 1 1,1-1-1,-1-3 201,0 0 1,1 0 348,-1 0 1,5-4-384,3-4 1,1-2 0,4-3 0,1-1-26,4 1 1,6 0-1,3 0-44,0-2 1,2 2 0,3 5-280,0 1 1,0 5 0,-4-2 0,-1 3 15,-1 1 0,-7 5 0,2 2 167,-4 2 0,-3 3 0,-4 1 99,-3 1 0,-1 4 0,-5-4 0,2-1-684,1-1 573,0 3 0,-4 2 0,0 4 0</inkml:trace>
  <inkml:trace contextRef="#ctx0" brushRef="#br0" timeOffset="32">13923 5107 8410,'-6'-4'-257,"-2"-2"0,4-5 1,1 0-1,-1 1-32,1-1 0,-4 4 1,2 1-1,-1 0 323,-2 0 1,2 4 0,-1-2 111,-1 3 0,-2 0 0,-1-1-47,1-2 0,-1 0 0,2 3 0,0-1-111,2-2 0,0 1-310,-3 3 740,4 0 75,1 0-142,5-5 1,1-1 49,3-4 0,-2 4-392,5 2 1,0 3 0,4 1 0,0 0 12,-1 0 1,1 0-1,-1 1 88,1 3 1,4-3 0,3 2-50,2-1 1,3 1-1,2 1-47,3-2 0,4-1 1,4-1-1,7 0 9,5 0 1,4-1-210,2-3 127,4 3 1,-28-2 0,1 0 0,1 2 0,1 0-23,-2-1 0,1 0 0,-2 0 0,1 1 0,1 1 1,0 0 55,0 0 0,0 0 0,0 0 0,0 1 0,-1 0 0,0 0 11,-1 1 0,0 0 0,1 0 0,0 0 0,27-2 0,1 0-14,-28 0 1,-1 0-1,1 0 1,0 0 0,0-1-1,-1 0 10,0 0 0,1-1 0,0 1 0,1 1 0,3-3 0,0 1 27,2-1 0,-1 1 0,-2 2 0,0-1 1,2-1-1,0-1-37,-1 1 0,0 0 1,-1 1-1,1 0 0,3 0 1,1-1 28,2 1 0,0 1 0,-5 0 1,1 0-1,2 0 0,1 0 1,-1 0-1,-1 0-48,0 0 1,1 0-1,2 0 1,1 0-1,-2 0 1,1 0 34,1 0 0,0 0 1,-1 0-1,0 0 1,-1 0-1,0 1 55,-1 0 0,1 1 1,1 0-1,1 1 1,-2 1-1,0 0-35,0 0 0,1-1 1,-2 1-1,1 0 1,-2 0-1,-1 1-10,2-1 1,0-1 0,1 1 0,1 0 0,1-1 0,0-2 0,-1 0 0,0 0 1,0 0 0,0-1 0,-3 1 0,1-2 0,0 1 0,0 0 76,-1 1 1,-1-2 0,2 0 0,-1-1 0,0 0-1,-1-1-33,-2 0 1,-1 0 0,1 2 0,0 0-1,-1-1 1,-1 0-39,0 2 0,1-1 0,0 1 0,0 0 0,0 0 0,0 0-24,-1 0 0,0 0 0,-1 0 1,1 0-1,-1 0 0,0 0 0,-1 0 1,1 0-191,0 0 0,0 0 0,27 0 1,-1 0 167,0 0 0,-4 0 0,3 0 188,-2 0 0,-7 0 0,-2 0 181,-2 0 1,-3 0-1,-1 0-103,-1 0 0,-4 0 0,0 0 1,-3 0-217,-4 0 1,2 0-1,-5 0 69,-2 0 0,-1-3 0,-5-2-274,-2-1 0,-4-1 1,-1-4 268,-3 1 1,-2-6-1,-5-1-55,0-4 0,0-1 1,-2-3-1,-1-3 302,-4-3 0,1-2 1,0-4 307,1-5 0,-2 4 0,4 0-279,0 7 0,2 6 0,0 7-940,-3 0 429,3 10 0,-7 3 0,3 12-232,-1 2 1,0 7 0,-3 3-1015,-2 4 1408,3 5 0,-12 8 0,3 2 0</inkml:trace>
  <inkml:trace contextRef="#ctx0" brushRef="#br0" timeOffset="33">12711 1702 8425,'-22'-15'149,"6"-2"1,2-3-1,3 1 1,4 3 455,3 1 0,2 5-488,-2 7 0,3 6 0,-2 5 1,2 5 16,1 5 0,0 3 0,0 4 0,0 5 42,0 4 0,0 0 1,0 5-187,0 2 0,0 1 1,0 3-1,0 1-37,0-1 0,0-1 0,0-2 0,0 0 21,0-3 0,-5-4 0,-2-6 0,-4-6-103,-3-4 1,1-1 200,-5-7 0,-3-3 0,-4-11 0,1-2 107,2-6 1,-3-8 0,0-1 6,2-4 0,4-2 0,2 3 296,2-2 1,-3 1-535,4 6 0,6 9 0,8 10-185,6 9 0,8 10 86,4 8 0,3 4 0,5 3 1,5 3-185,3 0 1,2 1 0,-1-6 29,0-2 0,1-6 0,-6-2 248,-1-4 0,0-8 0,-4-9 0,-1-5 248,-2-8 1,-1-5-1,0-9 1,-4-4 98,-3-1 1,-1-2-688,2 0 1,-4 1-1,4 4 397,-4 6 0,0-1 0,0 6 0</inkml:trace>
  <inkml:trace contextRef="#ctx0" brushRef="#br0" timeOffset="34">13721 1585 8354,'11'-21'114,"-1"0"1,1 1 0,-2 2 0,0 4 443,-2 2 0,-5 1 0,2 1 1566,-3-1-1768,-1 5 1,-5 6-1,-2 7 1,-4 4-361,-3 3 0,2 7 0,-3 8 0,0 3 100,-3 3 0,-6 6 0,-2 7-74,-1 0 1,13-21 0,-1 2 0,-3 3 0,-1 2-224,-2 4 0,-1 1 0,-1 3 1,-1 2-1,-3 5 0,0 1 1,-1 2-1,0-1 162,0 2 0,0 0 1,-1-2-1,1-1 0,2-1 1,0-1 201,1-2 1,0-2 0,4-4 0,0-1 0,2-5 0,1-2 75,-1-1 0,1 0 1,3 0-1,1 1 0,-2-3 1,0 1-1,1-1 1,0 1 8,2-2 0,-1 1 0,-13 21 0,3 0-24,0 1 1,0-4 0,5-2-174,1-5 0,5 0 0,-1-5 0,2-3-126,2-3 0,4-10 0,2 0-583,3-2 1,2-6 113,3 4 1,-1-8 0,7-4 0,3-2-1203,2-1 1,-1-1 1993,4-2 0,0-8 1,3-5-1</inkml:trace>
  <inkml:trace contextRef="#ctx0" brushRef="#br0" timeOffset="35">13423 2607 8402,'-1'-12'0,"-1"-1"0,-2-1 0,2 1 0,1 1 0,1 1 0,0 1 0,0-1 0,0 0 392,0 1 1,0-1 0,1 2 956,2 2 1,0 3-1079,4 8 1,-1 3-1,2 8-129,-1 6 0,0 5 0,4 6 0,-2 3-203,-2 4 0,3 0 1,-3 8-1,1-1-463,-1 0 0,2 5 1,-6-3 36,-1 1 0,-2-3 0,-4-7 361,-7-4 0,-5-6 0,-8-6 0,-2-5 151,-1-7 0,-3-5 1,-4-7 458,-2-3 0,1-3 0,3-7 125,0-4 1,5-2-1,2-1 1,3-1 130,0 1 1,9 6 0,4 3-599,3 4 1,4 5 0,6 0-212,7 2 1,8 2-1,8 2 1,4 4 43,6 3 0,4 0 0,4 1-407,1 0 1,4-1 0,-4 1-13,-1 0 0,-1-4 0,-1-1 0,-4-2-435,-8-1 0,-8-3 457,-5-4 1,-7-2-1,-10-4-243,-7-1 0,-2-3 665,-10 0 0,-4-5 0,-6 2 0</inkml:trace>
  <inkml:trace contextRef="#ctx0" brushRef="#br0" timeOffset="36">13913 2447 8165,'-16'-26'389,"6"8"0,-2 2 89,3 6 0,6 7 0,-4 8 0,-1 5 85,-2 7 0,-2 8 0,-1 4 0,0 4-209,4 3 0,3 4 1,6-1-1,0 4-382,0 3 0,5 0 0,3 1-184,5-4 1,3-8 0,7-1-68,2-4 0,1-6 0,2-9 1,-2-6 80,0-3 0,-3-7 0,1-7 163,-1-5 1,-7-5 0,-3-8 105,-4-6 1,-1-1 0,-5-6 0,0-1 163,-2-1 1,-2-6 0,-2 1-245,0 1 0,-5 2 1,2 1-506,0 3 0,-2 4 0,3 8 514,-1 5 0,-1 1 0,-4 4 0</inkml:trace>
  <inkml:trace contextRef="#ctx0" brushRef="#br0" timeOffset="37">13881 2724 8324,'-28'-14'6145,"4"-1"-5237,15 6 0,11 3 0,15 4 39,3-2 0,5-4 0,1 2 0,1-1-1064,3 0 1,1 3-1,2-2 1,2 2 116,4 1 0,-2-3 0,-1 0 0</inkml:trace>
  <inkml:trace contextRef="#ctx0" brushRef="#br0" timeOffset="38">20603 3596 8431,'-15'-21'97,"7"1"1,3 2 0,7 5 0,9 5 246,5 4 1,5 3 0,4 0-1,5-1 299,4-2 1,5-1 0,8 2-1,6-3-379,7 0 1,-29 2 0,1 0 0,1 1-1,1 1-149,-1-1 0,1 0 0,1 0 0,0 0 0,-3 0 0,-1-1 0,27-1-78,-6 1 0,-9 2 0,-8-1-756,-2 2 0,-8 5 0,-7 4 1,-10 2-3311,-5 4 4029,-8 3 0,-10 4 0,-8 1 0</inkml:trace>
  <inkml:trace contextRef="#ctx0" brushRef="#br0" timeOffset="39">20890 3777 8431,'-42'0'360,"4"0"0,3 0 1169,6 0-675,8 5 1,15-4 0,10 3 0,9-3-131,9-1 1,5 0-1,8 0-246,4 0 1,7-4 0,5 1-371,5 0 0,-2-1 0,2-1 0,-4 0 132,-3 0 1,1-2 0,2 4 35,-2 0 1,-7-1 0,-5 0-88,-1 2 0,-2 1 0,-3 1 1,-1 1-190,-3 2 0,-2-1 0,-4 2 0</inkml:trace>
  <inkml:trace contextRef="#ctx0" brushRef="#br0" timeOffset="40">22507 3320 8230,'5'-33'0,"1"2"0,4 10 998,-4-1 0,2 6-385,-4 2 0,-2 8 0,-6 6-258,-7 6 1,-4 4 0,-8 6 0,-1 5-283,0 6 1,-5 4-1,3 2-68,-1 2 0,3 3 0,1 5-170,4-1 0,4 0 0,5-2 0,4-2-229,6-2 0,7-1 0,11-8 1,7-5 173,4-3 1,8-7 0,3-1 167,5-7 0,-1-4 0,2-4 113,-2-7 0,-3-4 0,-2-8 0,-5-3 498,-4-6 1,-9-1 0,-7-7-57,-2-4 0,-7 0 0,-6-4 0,-9 1 17,-6 2 1,-13 6 0,-4 5-320,-3 4 0,-3 5 0,-4 9-258,0 5 1,1 5-1,1 7-2593,2 3 2650,2 6 0,5 16 0,0 8 0</inkml:trace>
  <inkml:trace contextRef="#ctx0" brushRef="#br0" timeOffset="41">2563 11491 8171,'-7'0'273,"0"0"173,5 0 1,-4 0-143,2 0 0,3-1 0,-2-2-24,1-5 0,2 3 0,2-3 31,1 0 1,0-2 0,4-3 0,1-3 81,1 0 1,2-2-1,0-3 1,-1-1 89,1 1 0,0-4 0,-1-1-258,1-1 0,-2-1 1,0-4-1,-4 1-40,0 3 0,-1 2 1,-7 4-1,-3 3 33,-4 5 1,-9 5-1,-2 10 1,-7 5 55,-2 8 1,-7 9-1,-3 13-507,18-15 0,-1 1 1,1-1-1,0 1 1,0 3-1,-1 0 1,3 0-1,0 1-404,2 0 1,1 0-1,-1 0 1,0-1 357,-14 21 0,8-6 1,11-12-1,4-4 154,6-5 1,6-8 0,6-8 343,4-2 0,8-9 0,7-5 1,3-6-63,1-7 0,3-3 0,2-3 0,0 0-87,-1 0 0,1-1 0,-3 0-4,2 1 1,1 2-1,-4 9 1,-3 2-6,-3 5 1,-3 1 0,-6 10-110,-4 5 1,-7 2-1,-4 8 333,-1 2 0,-4 2 0,0 3 421,-2-2 1,-3-2-1,4 1 1,0 0-1610,2-3 1,1-5-745,0-1 1,1-1 0,3 1 1646,3-4 0,7 3 0,3 0 0</inkml:trace>
  <inkml:trace contextRef="#ctx0" brushRef="#br0" timeOffset="42">3436 11204 8267,'-28'-5'1081,"4"3"0,7-5 11,6-1 1,6 2-1,6 0-372,2 1 1,8 1 0,8 4 0,4 0-526,6 0 0,2-3 0,0-1-431,1 2 0,0 1 0,1 0 0,2-2-520,0 0 0,-1-1 0,-4 4-61,-2 0 0,-8 1 0,0 3 0,-4 3-349,-7 2 0,-5 7 0,-11 2 766,-7 2 1,-10 1 0,-4 1 854,-3 3 0,0-4 0,2 2 82,0-4 0,3-3 0,0 1 0,6-5 2542,4-4-1534,6-6 0,16 2 1,12-8-941,8-3 0,6-2 0,3-3 0,4-1-824,2-1 1,2 0 0,0 3-1261,-1 0 1,1 2 0,-1 1 1478,1 1 0,-5 4 0,-2-2 0</inkml:trace>
  <inkml:trace contextRef="#ctx0" brushRef="#br0" timeOffset="43">4882 10544 8245,'-6'-26'1310,"-2"5"1,4 0-387,2 5 1,2 10-1,2 8 1,2 7-115,-2 8 1,0 9 0,-4 4 0,0 7-690,-2 4 0,-3 0 1,3 6-891,-2 0 0,-1 2 1,-3 4 381,3 0 0,1-6 0,4-4 0,-2-8-725,2-5 0,2-9 841,3-7 0,3-9 0,5-8 1,1-10 736,2-6 0,3-7 0,4-3 516,0-1 1,2-2-1,1 0-128,5 0 0,1 5 0,4 2-493,1 2 1,-3 8 0,1 4 404,-3 7-573,-2 7 1,-2 13-1,-5 10 117,-5 7 0,-9 4 0,-5 7-232,-4 2 1,-11-3-1,-12 1-199,-9-4 1,-8-6 0,-5 2-1,21-20 1,0-2 158,-2-1 1,0-1-1,0 1 1,-2-2 0,-25 2-1581,-2-4 1542,0-3 0,3-2 0,0-3 0,1-6 0,2-6 0</inkml:trace>
  <inkml:trace contextRef="#ctx0" brushRef="#br0" timeOffset="44">21645 32 9470,'-15'0'-96,"4"-1"0,-1-4 0,5-4 0,4-6-151,3 13 214</inkml:trace>
  <inkml:trace contextRef="#ctx0" brushRef="#br1" timeOffset="45">989 12598 8445,'-5'-21'133,"3"-1"1,-4 1 0,1 1 0,3 1 0,1 1 429,1-1 1,0-1-1,0 0 1,0 1 132,0 2 0,0 4 0,0-2 0,0 3 169,0 2 1,0 5-708,0 5 0,-4 6 0,1 9 0,-1 7 201,0 5 1,1 5 0,-3 4 0,0 7-58,0 5 0,-1 4 0,-3 2-16,-1-1 0,4-1 1,1-1-329,1-2 1,1-4-1,1 1 1,0-3-153,0-4 0,2-4 0,1-6 19,0-4 0,0-3 1,0-2-334,0-2 1,0-6-1,1-6-680,3-2 1,2 0 0,4-4-154,1 0 1,1-5 1340,2-2 0,3-2 0,4-2 0</inkml:trace>
  <inkml:trace contextRef="#ctx0" brushRef="#br1" timeOffset="46">1330 12789 8263,'-17'-4'715,"5"2"0,6 0-114,2 4 0,-1 7 1,2 7-1,0 7-246,1 3 1,0 3-1,2 6-249,0 0 0,2 4 0,2-2 0,7-1-517,5 1 0,1-6 1,1-6-10,1-3 1,0-9 0,-1-3 388,0-5 1,-5-3 0,0-9 656,-5-8 1,-3-4 0,-6-3 74,-3-3 0,-5-2 0,-6-5-185,-2 0 0,1-2 0,-3 1 0,1 2 9,-1 0 0,4 5 0,-1 0-1083,1 0 0,7 10 0,-2 0-468,4 7 1,3 8 0,4 1 1025,2 6 0,13 8 0,6 2 0</inkml:trace>
  <inkml:trace contextRef="#ctx0" brushRef="#br1" timeOffset="47">1755 12970 6716,'0'-7'553,"0"0"1,0-1 0,0-2-1,1 0 1142,3-1 0,-3 0 281,2 1-1779,3-1 0,-6 8 0,0 6 0,-6 10-628,-3 6 0,-2 8 1,0 4-1,-2 4-142,-2 3 0,1 0 0,4 1 206,-1-3 0,1-4 1,2-5-1,2-5 0,2-3 1,0-12 930,4-3 1,5-20-60,2-8 1,1-8 0,0 3 80,-1-1 0,1-1 1,2 2-1,1 5 15,-1 1 1,-1 3-1,0 3-359,3 7 1,2 4 0,-1 7 0,3 4-251,0 5 1,2 12 0,3 10 52,0 5 0,-1 6 1,-2 3-147,-4 4 1,-3 3 0,-4 4 35,-5-27 0,0 0 1,-2 2-1,-2 1 1,-1 0-1,-2-1 1,-3-1-1,-2 0-90,-2-2 1,-2 1-1,-1-2 1,-1-1 0,-2-1-1,-1-2 139,-2 0 0,-1-2 1,-20 12-1,-4-7 287,2-6 1,5-11-1,1-6 1,2-5-284,1-7 0,8-3 0,6-11-106,5 1 1,6-3-1,3-3-1359,3-5 0,8-2 1477,3 2 0,5-1 0,3-2 0,5-4 0,6-3 0</inkml:trace>
  <inkml:trace contextRef="#ctx0" brushRef="#br1" timeOffset="48">2627 12981 8272,'-5'-26'544,"4"5"1,-2-2 0,2 5 148,1 3 1,0-3 0,1 4-1,1 1 1058,2 1-1391,-1 6 1,-8 8 0,-3 8-1,-4 8-529,-2 6 1,-5 3 0,2 5 0,-4 1-448,0 2 1,3 0-1,2 4 209,1 1 1,-3-4 0,5-1-1,3-6-267,6-4 1,2-4 481,2-3 1,9-7 0,3-10 301,3-7 0,3-6 0,3-10 0,0-3 271,0-3 0,1-3 1,-1-2-77,0-3 1,1 3-1,-1-2 116,0 2 0,-3 2 0,-2 2 1,0 5 139,-3 1 1,-3 7 0,-1 3-333,-2 4 0,-5 6 0,2 7 27,-3 7 1,-1 4-1,0 8 1,0 2 59,0 3 1,0-1-1,0 2-179,0 0 1,0-3 0,0-1 0,1-2-204,3-2 0,-3-3 0,3-3-113,1-3 0,-2 0-83,4-9 0,0 1 1,3-4-333,1 0 1,0 0 593,-1 0 0,6-5 0,0-1 0</inkml:trace>
  <inkml:trace contextRef="#ctx0" brushRef="#br1" timeOffset="49">4063 12779 8286,'-15'0'760,"7"-4"88,-3 1 0,16 4 0,3 5 0,5 1-185,2 0 0,8-1 1,-2 2-1,3-2-624,2-1 0,4-2 0,6-3-126,-2 0 0,-1 0 1,-1 0-1,0 0-1028,0 0 0,-5 0 1,-3 0-253,-5 0 1367,-9 5 0,-10 6 0,-6 5 0</inkml:trace>
  <inkml:trace contextRef="#ctx0" brushRef="#br1" timeOffset="50">4159 13066 8286,'-38'27'157,"1"-1"0,6-4 1137,-1-1 0,9-1-368,5-2 0,15-8 0,9-6-277,9-3 1,9-6-1,11-3-546,4-5 0,7 0 1,4-5-1,3-1-842,4-1 0,-3 2 0,3 2 739,-3 1 0,0-4 0,-1 2 0</inkml:trace>
  <inkml:trace contextRef="#ctx0" brushRef="#br1" timeOffset="51">5201 12268 8420,'0'-27'389,"0"6"0,0 6 796,0 4 0,0 6 0,-1 5-685,-2 6 1,0 8 0,-4 5 0,-1 4 357,-2 6 1,0 6 0,-1 4-593,0 3 0,1 6 1,-1 4-1,1 5-462,-1 2 0,7-27 1,1 0-1,-1 1 0,1 0-279,-2-2 0,1 1 0,2 0 0,0 1 1,-2 22-354,3-7 0,6-9 1,3-12 58,5-6 0,4-9 0,5-10 0,3-5-63,3-8 0,-1-5 0,3-9 474,3-4 0,-5-3 0,3-2 486,-4-1 1,-2-4-1,-5 3 1,-2 3 447,-4 4 1,-3 7 0,-4 8 509,-4 2 1,-3 6-104,-3 3 1,-2 11 0,-3 6-1,2 6-862,1 5 0,2 1 0,3 4-535,0-2 1,1-4 0,2 1 113,4-3 0,3-1 0,1-2 0,-1-5-582,1-6 1,-1-6 0,1-2 601,0 0 0,-2-10 0,-2-4 0,-3-6 854,-3-5 1,3 2 0,-1-6 379,-1 0 0,0 3 0,-2 2-306,0 5 1,0 0 0,0 5-408,0 1 0,4 6 0,3 3 1,3 4-435,1 4 0,4 3 1,3 6-479,2 1 1,2 4 0,2-3-1,1 1-199,-2-1 1,-5-1 0,-4-4-656,-2-3 1599,-6 2 0,-11-9 0,-10 0 494,-8-6 0,-5-7 0,-6-2 0,-1 0 836,5-1 1,-2 2-1,5 3 249,-1 1 0,6-1-836,4 1-635,10 4 0,-1 10 0,11 11-182,5 3 1,6 12-1,12 3 1,4 3-238,6 0 0,-1 6 0,4-1-953,-2 4 0,-5 5 1,-8-3 67,-8 1 1,-6-2 0,-11 2-1,-6-5-115,-10-5 0,-12-8 0,-7-7 1237,-1-4 0,-8-3 0,2-6 0</inkml:trace>
  <inkml:trace contextRef="#ctx0" brushRef="#br1" timeOffset="52">6371 12194 8272,'0'-28'623,"0"2"1,1 6 0,3 3 0,3 3 505,3 6 0,-5 5 1,-1 7-693,-3 7 1,3 9 0,-1 10 0,1 5 113,1 8 0,-4 4 0,3 7 0,0 2-424,0 1 0,-2-25 0,-1 2 0,-1-1 1,0 0-484,0 1 1,0 1 0,-2-1-1,-1 0 1,1-2 0,-2-1-279,2-1 0,-1 0 1,-7 26-1,2-12 1,-4-11 15,-2-10 0,-5-13 0,1-3 393,-2-5 1,4-8 0,3-4 409,4-7 0,1-9 0,4-5 0,2-4 347,1-3 0,9 4 0,5-2 0,5 3-62,4 1 0,7 5 0,-1 3-312,3 6 1,4 3 0,2 8 188,1 4 0,0 11 1,1 7-1,-5 7-41,-5 2 1,-9 6-1,-9 0-463,-6 4 1,-5-5 0,-6 3-603,-8-1 0,-12 0 0,-14 1 759,-5 0 0,1-5 0,-3-1 0</inkml:trace>
  <inkml:trace contextRef="#ctx0" brushRef="#br1" timeOffset="53">2127 13896 8219,'-6'-1'-131,"2"-2"201,-1 0 0,4-2 1526,-3 2-1040,3 1 0,2-2 0,3 4 6,3 0 0,2 4 1,2 2-1,0 1-27,-1 0 0,1-1 1,1 3-524,2-2 0,-2 0 0,2 4 0,-2-1 15,-2 1 1,1-4 0,0 0-478,-1 1 1,0-2-1,-2 1-807,-1 2 0,-3-1-2194,3-1 3451,-5 2 0,7-7 0,-3 2 0</inkml:trace>
  <inkml:trace contextRef="#ctx0" brushRef="#br1" timeOffset="54">2393 13758 8268,'-9'-7'77,"0"1"78,2 1 0,0 1 1,-2 6 459,2 1 0,-3 1 1,3 5-1,-2 3-103,-2 0 0,4 3 0,0 0-391,-1 2 0,-2 1 1,0 3-1,-1-1 10,0-2 1,1 2 0,-1-2 0,0 1-115,1-2 1,-1 2 0,2-5-370,2-1 1,-3-1-1598,3-1 1949,2-5 0,1 3 0,4-3 0</inkml:trace>
  <inkml:trace contextRef="#ctx0" brushRef="#br1" timeOffset="55">5903 13566 8286,'0'-11'472,"-3"1"1,-2 0 2052,-1 3-2072,4 3 1,-2 4 0,9 1 0,4 2-24,4 4 1,6-1-1,0 1 1,4 2-282,1 0 1,2 2 0,-2-1-360,1 1 0,3 0 0,-2-1 0,0 1-591,0 0 0,-2-2 0,-5-1-221,-1-1 1,-5-4 0,1 2-1573,-2-1 2594,-7-3 0,0-1 0,-5-5 0</inkml:trace>
  <inkml:trace contextRef="#ctx0" brushRef="#br1" timeOffset="56">6180 13534 8286,'-6'-10'102,"-4"-1"0,5 0 1140,-1 1-447,1-1 1,4 5-145,-3 3 1,2 10 0,-6 4-163,-4 5 0,0 3 0,-6 4-399,-1 2 1,-1 5-1,-2-3 1,-2 1-187,-1 1 0,0-1 0,5 3 96,3-3 0,-3 3 0,3-4 0</inkml:trace>
  <inkml:trace contextRef="#ctx0" brushRef="#br1" timeOffset="57">11402 13768 9054,'-4'-10'13,"1"-1"0,-3-1 0,2-1 0,0-1 0,1 1 0,-1 1 403,2 2 0,-1-1 1,1 0-249,-2 1 1,2 4 0,6 2-174,3 3 1,2 1 0,3 0 0,2 0-54,4 0 1,2 0 0,2 0 0,3 0-37,4 0 1,5-1-1,1-2-200,0 0 0,1-2 0,0 3 54,-2-2 1,-2 1 0,-4 4 0,-3 2-223,-3 4 0,-6 4 0,-6 3 464,-5 4 0,-8 7 1,-3 2-1</inkml:trace>
  <inkml:trace contextRef="#ctx0" brushRef="#br1" timeOffset="58">11519 13939 9054,'-42'10'26,"5"1"0,5-1 283,6 1 0,9-1 116,2-3 0,9-3 0,8-4 0,7-1-107,8-2 0,7-3 0,6-5-155,4 0 1,1 1-1,4-1 1,1 1-278,1-1 0,2-2 1,-2 1-369,-2 3 0,1 1 483,-4 1 1,-1 3 0,-3 4 0</inkml:trace>
  <inkml:trace contextRef="#ctx0" brushRef="#br1" timeOffset="59">14753 13875 11280,'0'-11'-901,"0"0"0,0 1 196,0-1 1,0 0 758,0 1 366,0 4 0,-1-2 192,-3 4 1,-2-3 1230,-4 3-1429,4-4 1,-3 8 0,6 1-458,0 9 0,-1 5 0,-1 8 0,0 1 69,1 5 0,-5 6 0,3 4-108,0 3 0,-2-1 0,5-1-40,0-1 1,2-6-1,2-2 1,4-8 152,6-8 1,5-8 0,9-6 366,3-7 0,9-10 0,6-13 0,4-1-181,1-2 0,0 0 0,-7 0-232,-2 0 1,-2 8-1,-8 5-225,-4 6 0,-5 5 0,-11 9-422,-1 3 0,-5 11 668,-6 10 1,-8 5 0,-6 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4.157"/>
    </inkml:context>
    <inkml:brush xml:id="br0">
      <inkml:brushProperty name="width" value="0.05292" units="cm"/>
      <inkml:brushProperty name="height" value="0.05292" units="cm"/>
      <inkml:brushProperty name="color" value="#3165BB"/>
    </inkml:brush>
    <inkml:brush xml:id="br1">
      <inkml:brushProperty name="width" value="0.05292" units="cm"/>
      <inkml:brushProperty name="height" value="0.05292" units="cm"/>
      <inkml:brushProperty name="color" value="#57D200"/>
    </inkml:brush>
  </inkml:definitions>
  <inkml:trace contextRef="#ctx0" brushRef="#br0">15710 4607 12930,'-11'-9'-2961,"4"2"3195,0-8 1,6 8 0,1 4-1,6 2 116,3 1 0,3 0 1,2 0-1,5 0 1,5 0-1,4-2 45,3-1 1,5-3-1,0-4 1,3 2-209,5 1 0,-5 1 0,2-2 1,-3 2-348,-4 1 1,-2 2 0,-4 3-301,-7 0 1,-6 1-68,-8 2 1,-11 3 0,-12 5 409,-6 0 0,-5 0 0,-7 3 0,-1 1 1,-4 0 155,-2 1 1,2-2 0,1-4 205,1 1 1,1-4 0,1-1 0,1-1 328,3-3 0,5-1 0,8-1 391,4 0 1,5-1-772,5-2 1,10 1 0,12-2-86,2-1 0,6 3 1,4-4 31,4 1 0,-1-3 0,4 2 0,-2-1-138,1 0 0,-1 1 0,-3-1-202,0 3 1,-4-1 0,-1 2 0,-1 0-411,-2 2 254,-6 1 1,-3 1 0,-4 2-453,-1 0 0,1 9 780,0-1 1,-1 7 0,1-2 0</inkml:trace>
  <inkml:trace contextRef="#ctx0" brushRef="#br0" timeOffset="1">18327 4628 18300,'-16'0'-317,"0"-3"1,-4-1 0,2 1 0,4-1 588,2 1 0,-2-1 0,0 3 1473,1-3-1648,6-1 0,3-5 0,9 2 112,5 1 0,2 3 0,7-2 0,2 2-63,3 1 0,6-2 1,-2 2-1,3 0-282,1 2 0,3 1 0,0-1-247,0-2 1,-6 1 0,0-1-25,0 2 1,1 1 0,-3 0 0,-6 1-181,-5 2 0,-6 0 174,-3 4 0,-8 0 0,-11 4 356,-8-1 0,-6 4 1,-6 1-1,0-1-91,0 1 1,1-3-1,-1 2 280,0-2 0,1-1 1,3-2 462,3-2 1,7 1-1,4-4 189,2-2 1,9 0-142,6-2 0,12-2 1,14-1-1,3-4 422,3-3 0,4 1 0,6 1-563,1 0 1,1 3 0,-3-4-940,-1 2 1,-1 5-1,-9-2 1,-4 3-676,-6 1 981,1 10 1,-17 1 0,3 11-1</inkml:trace>
  <inkml:trace contextRef="#ctx0" brushRef="#br0" timeOffset="2">7775 5458 18488,'-7'-9'-1964,"1"1"1,2 1 0,0-1 1284,-1 3 1,3-4 0,-5 6 803,-1 0 0,2-1 0,-1 0 0,-2 1 0,0-1 61,-2 0 1,1 0 0,-1 1 0,0 0 0,1 0-27,-1 2 1,4 0 0,0-1 0,-1-2 30,-2 2 0,-1 1 196,1 1 0,-1 0 270,1 0 1,2 0 2022,1 0-1638,0 0 1,3 0-783,4 0 1,4 0-1,8-2 1,2 0-11,4-1 1,3-2 0,4 2-98,3 0 0,3-5 1,2 2-56,3 0 0,-1-4 0,7 3 0,1-2-53,1-2 1,0 4 0,-3 0-1,-1 0-151,-1 1 1,-6 0-1,-2 4-110,-8-2 0,-7 1-221,-5 3 0,-5 4 1,-5 3-126,-7 3 0,-2 5 0,-10 2 0,-1 0 526,-1 1 0,-6 5 0,-1 4 0</inkml:trace>
  <inkml:trace contextRef="#ctx0" brushRef="#br0" timeOffset="3">8211 5937 23792,'-21'0'-481,"5"-1"1,0-3 0,2-1 0,0-3 0,1 3-84,1 0 1,5-2-1,0 3-147,-1 2 627,3-4 1,1 1 318,8-2 0,2 1 0,4 4 0,1-2 95,0 2 0,0 1 1,2 1-229,2 0 0,0 0 0,-1 1 1,3 1-185,-1 2 1,4-1 0,-2-3 167,2 0 0,5 2 1,1 0-1,1 1 140,3 0 1,0-2 0,4-1-39,1 0 1,3-1 0,3-2 0,-1 0 108,-1 1 0,-3-1 0,2 1-276,-2-2 0,4 1 0,-2 3 0,1 0-129,0 0 1,-1 0-1,3 0 92,2 0 0,-6 0 0,4 0 0,-2-1 189,-1-3 0,4 2 0,4-6 110,-1 0 1,0-1 0,0-2 0,0 0 59,-3 1 1,-1-1-1,-6 1-11,0-1 0,-7 4 0,-2 1 0,-1 0-237,0 0 0,-2 4 0,-5-2 0,-4 3-235,-2 1 0,-1 0 1,-2 1-258,-2 3 0,-2-2 1,-5 5-1,-2 1 164,-6 2 0,0 4 1,-10 1-2342,0 2 2573,-7 1 1,-2 8 0,-5 1-1</inkml:trace>
  <inkml:trace contextRef="#ctx0" brushRef="#br0" timeOffset="4">10126 4586 15674,'11'-5'677,"-1"-1"0,1-4 0</inkml:trace>
  <inkml:trace contextRef="#ctx0" brushRef="#br0" timeOffset="5">10317 4628 15731,'0'0'0</inkml:trace>
  <inkml:trace contextRef="#ctx0" brushRef="#br0" timeOffset="6">10126 4703 15194,'-11'0'-644,"1"0"1,-1 0 808,0 0 1,4 0-1,1-1 17,2-3 0,0 2 1,4-5-1,1 0 11,3 1 0,-2-3 1,5 5 33,2-2 1,4 3 0,2-1 0,0 0 59,1 1 0,3-4 0,-2 2-219,3-1 1,5 2 0,1-2-1,1 1-210,3-1 0,4 2 0,4-3 0,2-1 353,4-2 1,4 0-1,0-1-44,0 0 0,2 1 0,2-1 0,-3 0 118,-2 1 1,-5 0 0,-3 2-242,-3 1 0,-3 1 0,-3-2 0,-1 2-154,-4 1 0,-3 0 1,0 3 24,3-2 0,-2-3 1,2 3 20,-3-2 1,-1 3 0,1-1-1,-1 0-93,0 1-1,-3-2 1,0 2-29,0 0 0,-1-4 1,0 3-24,-2 2 255,-1-4 0,-3 4-90,-1-5 401,-4 4 1,-2-5-660,-8 4 0,-2 1 0,-4 3 201,-1 0 1,-4 0 0,-3 0 0,-2 0 32,-1 0 0,-1 0 0,1 0 60,0 0 0,0 0 0,-1 0 53,1 0 0,1 0 0,1 0 0,2 0 211,2 0 1,-3 0-1,4 0 53,1 0 1,5 0-534,1 0 0,6 0 555,1 0 0,6 0 1,8 0-274,3 0 0,4 0 0,1-1-29,3-3 1,0-1 0,5-3-1,5 2 71,1 1 0,0-3 1,3 2-136,1 0 1,-1-2-1,1 3 41,0-1 1,3 4 0,-8-2 0,0 3-19,-2 1 1,-7 0-1,-4 1 61,-3 3 0,-11 2 0,1 3-443,-4-1 237,-3 1 1,2-7-1,-5 4 480,-2-1 1,-3 3 0,-5-2 15,0 0 0,-4 4 0,-1-3-238,-1 2 1,-3-2 0,2 0 0,-1 2-248,2 0 0,0 2 0,5-1 0,-1 1-475,0 0 1,7-1-1,-3 1-484,3-1 1,2 2 1224,4 2 1,-4 3 0,-2 4 0</inkml:trace>
  <inkml:trace contextRef="#ctx0" brushRef="#br0" timeOffset="7">5137 3043 20920,'-4'-32'-338,"3"-1"0,-3-1 1,3-2-1,2 2 1,3 1 193,3 1 0,2 4 0,2 0 0,-2 4 196,-2 3 1,2 1 0,-5 5 0,1 0 33,0-1 1,-1 2 0,-1 3-1,0 1 319,0-1 0,3 2 7,1 2 1,-1 3 0,0 8-1,-1 4-776,1 5 1,-3 3 0,0 7-9,-2 2 1,3 2 0,0 6 361,-2 3 1,-1-5-1,-1 4 1,0-5-107,0 0 1,0 4 0,0-4-93,0 1 1,-1 2-1,-1-7-509,-2 1 549,0 1 1,0-1 0,-2-2-416,0-2 0,-2-2 0,3 1 0,0 2 190,0 1 1,-2 0-1,3-4 114,-2 0 0,3 1 363,0-1 0,-3 0 1,0 0-1</inkml:trace>
  <inkml:trace contextRef="#ctx0" brushRef="#br0" timeOffset="8">5552 3096 22025,'0'-14'-6500,"0"0"8302,0 1 0,4 1-1712,-1 1 0,2 6 0,-3 2-651,2 6 1,0 2 0,-6 6 0,0 1 541,-2 2 0,1-2 0,2 3 0,-2-1 55,0 1 0,-1-1 1,4-4-244,0 1 0,0 0-981,0-1 1105,0-4 1,1-1 0,2-6 488,0-3 1,6 2 0,-3-5-232,-1-1 1,10-2 0,-4-1 0</inkml:trace>
  <inkml:trace contextRef="#ctx0" brushRef="#br0" timeOffset="9">5669 3139 23436,'6'0'-812,"4"0"1,-4 0-1</inkml:trace>
  <inkml:trace contextRef="#ctx0" brushRef="#br0" timeOffset="10">5691 3128 23436,'-11'0'-891,"4"-5"-2715,0-2 3611,4-2-119,-6-2-868,8 5 906,-4 2 1,0 8 0,-1 3 307,0 3 1,-2 1-1,3 0 1,1 2-548,-1 2 0,0-1 0,3-4-273,-2 1 1,1 0 566,3-1 1,1 0 0,3-3 87,3-4 1,2-1-1,3-4 388,2-1 0,-2-3 1,3-5-1,-1 2 805,1 2 1,-1-3-256,-4 3 1,0 1-397,-3-1 0,0 5-130,-7-2 0,-2 8 0,-9 2-383,0 0 1,1 3 0,-1-2-1,1 3-297,-1 0 1,0-3 567,1 0-345,4-4 1,1 2-1,5-5 1</inkml:trace>
  <inkml:trace contextRef="#ctx0" brushRef="#br0" timeOffset="11">5935 3107 23894,'0'-11'-2993,"0"5"2373,0 2 1,0 12 535,0 3 0,-1 5 0,-1-2 0,-2-1-281,2-1 0,1-1 0,1-1-435,0 1 0,0 0 224,0-1 504,0-4 0,0-6 1,0-7-1,1-4 51,2-3 0,3 1 1,5-4-1,-1-1 386,1 1 0,-4-2 1,0 5 126,2 1 1,0 1 0,2 3-16,-1 2 1,-3 2 0,-1 6-454,-1 3 1,0 2-1,-3 6 171,2 2 1,-1 1 0,-3 5 31,0 1 1,-3 0 0,-1 6-1,1 1-88,-2 3 0,2 1 1,-4 10-370,-1 6 0,2 2 1,-1 4 79,-1-1 1,-3 4 0,4-28-1,0 1 1,-2 0 0,0 0-87,0 1 1,-2-1 0,-1-1-1,-2-2 1,-15 18 0,-6-6 175,-4-7 0,-6-6 0,-2-8 415,-1-4 0,-5-4 0,-4-2 0,0-5-181,-1-2 0,9-1 1,0 0 14,8 0 0,-1 0 1,5 0-1</inkml:trace>
  <inkml:trace contextRef="#ctx0" brushRef="#br0" timeOffset="12">12945 2543 24064,'-6'-43'-2327,"1"3"1,6 6 0,2 9 1705,0 9 0,4 10 1597,-3 6 0,-1 4 0,-3 8-892,0 2 0,0 3 0,0 5 1,0 3 108,0 4 1,0 6 0,-1 4 0,-2 2-189,-5 2 1,0 1 0,0 1-136,1 1 0,0 1 0,-4-2-561,0 1 0,4 0 1,1-4-1,2-3 144,1-4 0,2-3 0,2-5 0,3-6-1536,3-5 1772,2-4 1,7-2-1,0 1 1</inkml:trace>
  <inkml:trace contextRef="#ctx0" brushRef="#br0" timeOffset="13">13147 2990 21838,'0'-27'-1982,"0"5"1,0 8 1969,0 2 1,0 8-1,0 5-561,0 8 1,0 7-1,-1 5-69,-3 0 1,3 1-1,-3-1 1,4-1-96,4-2 1,-2-3 0,5-4 260,2-1 1,0 0 528,2-3 0,-1-2 0,1-7 0,0-1 221,-1-4 1,-3-7-1,-1-4 290,-1-2 0,2-5 0,-2 1 104,1 4 0,-4 0 0,2 6-256,-3 1 0,3 6-483,4 3 0,-3 9 0,3 4-360,0 4 1,6 5 0,4-3-1,2 1-98,1-1 1,0-2 0,1-4 295,-1-2 1,-3-5-1,-2 2 1,0-3 295,-3-1 0,-2-6 0,-1-5 278,-3-5 0,-2-1 0,-5-2 0,1-2 166,2-3 1,-1-1 0,1 5-157,-2 3 0,0 1 1,2 6-1179,0-1 1025,6 5 1,-3 2-1,4 8-266,1 3 1,1 7 0,2 5-1,4 4-222,2 1 1,0 10 0,-3-1 76,-2 3 1,-5 7-1,-3 4 256,-3 2 0,-4 0 0,-5 3 1,-7-1 235,-8-1 0,-7-6 0,-8-2 0,-6-6 205,-3-7 0,-3-3 1,-3-7-82,-1-5 1,1-1 0,8-9-273,-1-2 0,5-1 0,4-1 0,4 2 92,6 1 1,-4 8-1,1 5 1</inkml:trace>
  <inkml:trace contextRef="#ctx0" brushRef="#br1" timeOffset="14">11721 9991 10196,'-5'-27'72,"0"0"0,5 4 0,0 1 1,0 3-1,0 2 0,0 4 400,0 1 0,0 2 0,1-1 1,1 1-1,2-1 2017,-2 0-2382,-1 1 1,1 10-1,0 8 1,3 10-1,1 8 21,2 4 1,1 1 0,3 9 0,1 3-386,1 2 1,4 4-1,-3-4 1,1-2-391,-1-3 1,3-3-1,-3-2 467,2-6 1,-5-7 0,-1-5-1,-3-6 231,-4-2 0,-5-13 0,-6-2 251,-2-6 0,-6-10 1,0 1-1,-2-3 59,-1-2 1,-4 0 0,-1-2 0,-2 2 194,1 0 1,2 4-1,0 1-374,1 6 0,0 4 1,1 4-13,2 3-86,3 8 0,5 7 0,3 6-149,4 3 0,7 5 0,7 1-41,6 1 0,4-3 0,4 1 1,3-4 59,3-3 0,1-3 0,-2-5 1,0-3 78,-2-4 0,-4-1 1,1-4 162,-3-1 1,-5-3 0,-4-6 0,-5-2-462,-4-4 1,0 3 0,0-1-3720,-2 1 3972,-1 3 0,4 6 1,1 8-1</inkml:trace>
  <inkml:trace contextRef="#ctx0" brushRef="#br1" timeOffset="15">12317 10023 8488,'0'-11'-116,"0"-3"0,1 0 1,2 1 931,0 1 0,1 5 0,-3 1 676,2 1-1311,-1-3 1,1 8-1,-6 1 1,-4 8-26,-3 4 0,-5 7 1,-3 1-1,-3 6 106,-4 4 0,-2 6 1,-8 3-154,-4 5 1,20-22-1,-1 1 1,-2 2-1,-2 0 1,2 0-1,-1 0-87,0 1 1,0 0 0,1 2-1,1-1 1,-2-1 0,1-1 204,1-1 0,2 0 0,-17 23 1,7-13 52,0-5 0,6 1 0,-1-6 0,5-3-138,5-3 0,2 0 0,1-3 0,1-1-154,-1 0 0,5 0 1,1-6-1388,1-2 167,3 3 0,1-9 477,7 2 1,2-1 0,2-4 0,1 0-665,2-2 0,-2 0 1504,2 0 0,2-2 0,1-4 0</inkml:trace>
  <inkml:trace contextRef="#ctx0" brushRef="#br1" timeOffset="16">12402 10342 8499,'11'-21'152,"-4"1"0,0 1 551,1 1 0,2 5 1,-1-1 588,-2 2 0,-4 9-813,-10 6 0,-2 8 0,-8 11 1,-2 3-269,-1 3 1,-2 8 0,1 3 0,1 1-412,2-1 1,-1 2 0,6-3-24,4 0 0,3 1 1,7-7-62,3-5 0,7-5 0,11-7 1,6-6 135,6-3 0,1-8 0,2-9 251,0-5 1,2-9 0,-3-3 224,-2-3 1,-7-6-1,-6-2 1,-7-2 216,-5-2 0,-5 1 0,-5 0 1,-3 3-160,-7 4 1,-8 6-1,-6 5 9,2 1 0,0 11 1,3 5-75,2 5 1,3 2 0,5 1-1,3 3 111,4 3 1,3 6-433,3 1 0,8 5 0,6-3 0</inkml:trace>
  <inkml:trace contextRef="#ctx0" brushRef="#br1" timeOffset="17">12445 10523 8347,'-33'-17'1531,"3"3"1264,12 7-1533,8-2 0,10 6 1,8-3-1,5 1-591,5-1 0,7 2 0,3-3-1417,3-1 1,4-1 0,2 1 0,1 1-3140,2-1 3885,1 3 0,2-4 0,-1 3 0</inkml:trace>
  <inkml:trace contextRef="#ctx0" brushRef="#br1" timeOffset="18">15412 9927 8354,'-21'-42'616,"9"4"0,5 4 1,5 4-1,2 6 1638,0 5-1921,0 9 1,0 7 0,0 10 19,0 8 0,-4 5 0,1 5-168,0 3 1,2 3 0,1 2-1,0 2-405,0 4 1,1 3 0,2 0 0,0 0-177,0-3 1,-1 0-1,0-5-324,2 0 1,-1-8-1,-4 1 713,-2-6 0,-1-7 0,-5-7 0,-3-4 522,0-1 1,-3-8 0,0-4 0,2-4 361,2-3 0,1 4 0,2-1 101,1 2 1,4 5-626,0 0 0,10 5 1,5-1-1,3 6-35,4 4 1,2 2 0,4 1-38,4-3 1,-3 2 0,-2-3-363,-1 0 0,-5 3 1,-2-6-2047,-1-1 0,-2-2 1,-5-4 1583,-5-7 1,-2 0-1,-1-4 155,0 0 1,0 3-1,0-2-638,0 2 1,9 2-1,1 3 1026,2 4 0,0 2 0,-2 1 0</inkml:trace>
  <inkml:trace contextRef="#ctx0" brushRef="#br1" timeOffset="19">16019 10129 8491,'10'-26'-19,"4"4"0,2-4 0,0 0 0,3-1 0,1-1 318,2 4 1,-6 5 0,-2 1 0,-3 0 451,-4 2 1,-2 0 0,-5 6-351,0-1 1,-1 5 0,-4 3-337,-6 1 0,-2 12 1,-7 4 10,-2 5 1,-7 7 0,1 4-1,-4 3 41,-3 2 0,0 5 0,-4 1-132,-1 3 0,-1 0 0,20-21 1,-1 0 115,1-1 0,0 0 0,-3 1 0,0 0 0,0 1 1,-1-1-1,-1 1 0,1 0 140,0-1 1,0 1 0,2-1-1,0-1 1,-17 16 27,1-6 0,8-2 0,1-6-60,2-4 1,5-3-1,5-8 67,4-2-749,7-2 0,3-5 0,8 0 0,4 0-1361,5 0 1,4 0 1833,4 0 0,0 5 0,0 1 0</inkml:trace>
  <inkml:trace contextRef="#ctx0" brushRef="#br1" timeOffset="20">16199 10310 8488,'-21'-21'414,"3"1"1,1 3 23,-2 7 1,2 4-1,0 8 1,-2 4 154,-1 5 1,-3 11-1,-1 3-363,0 5 1,-1 1-1,5 1 1,2 1-277,4 3 0,7 1 0,3 2-408,3-4 0,7-8 1,5-5-1,5-7 96,4-3 1,6-6-1,1-4 433,1-4 0,2-5 0,-3-9 0,1-4-67,-4-4 1,-2-5-1,-5 0 389,-2-1 1,-4-2-1,-1 0 1,-3 0 853,-3 0 0,-4 0 1,-4 0-1004,-3 0 0,-4 5 1,-2 5-795,-1 6 1,-4 3-1,4 11 1,1 3 545,1 5 0,2 8 0,-1 3 0</inkml:trace>
  <inkml:trace contextRef="#ctx0" brushRef="#br1" timeOffset="21">16029 10491 8508,'-27'-22'1076,"7"-2"0,9 10 174,7 1 1,2 1-1,5 3-485,4 1 1,1-1 0,11 3 0,4-1-46,4 0 1,8 0 0,3-3-965,0 3 0,7-2 0,-3 3 0,2-1-1139,0 0 0,-3 4 1383,-2 0 0,-2-3 0,-5 0 0</inkml:trace>
  <inkml:trace contextRef="#ctx0" brushRef="#br1" timeOffset="22">18508 9800 8368,'-11'-43'17,"5"2"0,2 2 0,2 4 0,0 7 743,-2 7 1,-4 4-1,1 8 1,-3 2-48,0 3 0,-2 9 0,-1 7 0,-2 9-334,-2 10 1,8 5-1,-1 7 1,4-1-550,4 1 1,2 4 0,3 2-7,4-1 1,8-2 0,2-7-391,3-3 0,2-2 0,-1-6 0,-1-8-79,-2-5 1,-5-9 939,-10-3 0,-13-6 0,-16-6 69,-7-4 0,-10 1 0,-5-2 550,-1 2 0,2 2 0,4 0 0,3 3-326,5 4 1,2 4 0,11 5-1,7 4-636,6 2 0,10 5 0,11-1-275,8 1 0,12 1 0,10-7-71,7-1 1,4-7 0,3 1 0,4-3-593,-1-1 0,-1-5 0,-6-2 457,-3-2 0,-6-6 0,-10-2 1,-8-1-851,-11 1 1,-7 4 1378,-7-2 0,-5 8 0,-1 3 0</inkml:trace>
  <inkml:trace contextRef="#ctx0" brushRef="#br1" timeOffset="23">18986 9810 8558,'-16'-15'281,"-1"3"0,5-2 498,2 2 1,-3 6 0,4 4 0,-2 5-108,-4 8 0,-4 4 0,3 8 0,-2 2-295,0 3 0,1 4 0,-5 4 0,1 6-280,0 3 0,-5 7 0,-2 0-69,12-25 1,1 1-1,-1 1 1,0 0 0,0-1-1,0-1 1,0 0-1,0-1 129,-16 22 0,5-4 0,2-5-44,3-3 0,5-8 0,4-4-228,5-5 1,3-1 0,5-3-726,0-2 0,1-3 1,3-1-1,3-4-647,2 0 1,3 2 1486,2-3 0,3-1 0,4-3 0</inkml:trace>
  <inkml:trace contextRef="#ctx0" brushRef="#br1" timeOffset="24">19358 9938 8484,'6'-27'0,"-1"2"0,-5 7 933,0 4 1,0 4 0,-2 7-4,-5 6 1,-5 15-1,-11 7 1,-1 6-392,-5 4 0,2 4 1,0 7-355,1 4 1,-3 2-1,6 0-364,3-2 0,1-1 0,8-6 0,5-5-158,4-4 0,7-8 0,3-6 56,5-8 1,3-6 0,6-9 0,0-2 233,3-6 1,-3-10 0,3-2 148,-2-3 1,-6-2 0,0-5-1,-3-2 384,-4 0 0,-4-5 0,-6 1 122,0-3 0,-2 1 0,-1 2 42,-4 3 0,-7 8 1,-3 4-1,-1 4-498,1 3 0,4 8 0,-2 2-850,4 5 1,3 3 0,3 4-287,0 5 0,1 2 1,4 6-1,0 2-989,0 4 0,1-1 1,2 5 1972,0-2 0,6-2 0,-3-2 0</inkml:trace>
  <inkml:trace contextRef="#ctx0" brushRef="#br1" timeOffset="25">19188 10236 10465,'-4'-11'-23,"2"4"1168,-1 0 0,3 1 1,3-2-1,6 2 41,4 1 0,4 2 1,7 3-1,2-2-505,1-1 0,2 2 0,2-3-538,1 3 0,0-3 1,-1 0-757,-3-2 1,-3 3 0,-7-1 0,-4 0-4114,-2 1 4683,-1-1 0,-6 4 1,0 0-1</inkml:trace>
  <inkml:trace contextRef="#ctx0" brushRef="#br1" timeOffset="26">12477 11779 8476,'-11'-11'-129,"0"0"0,2 1 0,2-1 682,3 0 517,3 1 0,1 1-614,0 6 1,-3 4-1,-1 11-201,2 2 0,-3 4 0,0 5 1,-1 3-166,-2 2 0,2 0 0,-1 4-65,-1 0 1,2 0-1,0 1 1,0 0-98,0-1 1,4 1-1,-2-9 148,3-4 1,1 0 0,0-6 0,1-2 129,3-4 1,2-3 0,4-5 21,1 0 1,4-5-1,3-2 1,3-2-166,4-2 1,2-3 0,6 0-208,3 1 1,2 2 0,5 3-19,3 1 1,4 4 0,6 0 0,2 3-54,1 3 0,-29 0 0,1 0 0,2 2 0,1 1-6,2-1 1,-1 0-1,4 1 1,-1-1-1,1 0 1,0 1 194,0-1 1,-1 0 0,0-1 0,0-2 0,-1 0 0,0 0 0,1-1 0,0-1 79,1 0 0,0 0 0,-5 0 0,-1 0 1,1 0-1,-1 0 24,0 0 0,-2 0 1,27-4-1,-1 1 144,-3 1 0,-5 0 0,-4 2 0,-4 0-22,-2 0 1,-5 5 0,2 1-1,-4 1-357,-4 0 1,2 0 0,-6 4-210,0 0 1,1-2 0,-3-2 121,-2-3 0,-7-4 1,-1-5-1,-5-6 477,-2-5 0,-1-9 0,-6-3-42,-1-3 1,-3-6 0,-5-2-249,1-2 0,-3-5 0,1 0 0,4 2 861,2 4 0,2 4-804,4 8 0,10 6 0,1 7 0</inkml:trace>
  <inkml:trace contextRef="#ctx0" brushRef="#br1" timeOffset="27">15965 11725 21104,'-10'-3'-608,"-1"-2"1,1 0 538,-1 1 0,1-5 0,2 3 1,2-1-205,2 0 0,-4 0 0,5-3 0,0-1 511,2 0 1,-2 4-796,-1 0 1,1 6-1,3 1 342,0 6 0,3 8 0,2 4 1,1 2 20,2 1 1,-2 0-1,1 1 1,1-1-534,2 0 1,2 0 0,1 0 370,1-4 1,5 2-1,-1-6 565,2-3 1,7-4-1,5-6 1,7-3 250,6-4 1,8-1-1,-23 0 1,0-2-285,1 1 1,1-1 0,2 0 0,1 0 0,2 0 0,1 0-94,2 1 1,0 0 0,2 3 0,0 2 0,0 1 0,0 2 0,-1 0 0,0 1-99,-2 0 0,0 0 0,0 0 0,1 1 0,-2 1 0,1 0 0,-2 1 0,-1 1 213,-1 1 0,-2-1 0,27 2 1,-7-2 230,-6-3 0,-6-7 1,-5-4-1,-9-3 561,-7 0 0,-9-3 0,-8-1-806,-2 1 0,-6-3 0,-5 5 0,-5 0-178,-5-2 1,0 4 0,-9-2-221,0 2 1,3 2 0,0-1 140,0 0 1,2 1-1,-2 0 1,2 3 168,4 4 1,3-2 0,-1 1-248,4 2 0,-2 1-1130,2 1 682,5 0 0,9 1 1,8 1-1,5 3 747,5 1 1,11 1 0,4 4 0</inkml:trace>
  <inkml:trace contextRef="#ctx0" brushRef="#br1" timeOffset="28">11541 8842 22955,'0'-11'-1345,"0"1"1,0-1 0,0 0-1826,0 1 2712,0-1 0,-5 0 0,-1 1 0</inkml:trace>
  <inkml:trace contextRef="#ctx0" brushRef="#br1" timeOffset="29">11519 8757 22637,'-10'0'0,"-2"0"-578,-2 0 1,1-4 0,-5 0 0,0-1 0,1 0 613,-1 3 0,0-3 0,-3 1 0,0 2 147,-1 1 1,6 1-1,2 0-156,2 0 0,7 3 0,6 1-125,9-2 1,7 0-1,12-4 286,6-1 0,10-7 1,6-5-79,4-2 0,-25 9 1,1-1-1,2-2 1,1 0-1,1 1 0,0-1-137,0 0 1,0 1 0,-1 0 0,0 0-1,-2 1 1,0 0 68,0 2 0,0 0 1,26-5-1,-6 3 1,-10 1-50,-9 5 0,-11 3 1,-12 3-402,-5 5 0,-10 2 0,-7 4 0,-9 5 342,-10 5 0,-10 2 0,-7 3 153,-1 0 0,21-16 1,1 1-1,0 1 0,0 0-27,0-1 0,0 0 0,0 0 0,0-1 0,-25 16 0,2-5 105,4-1 0,9-7 1,8-3-1,9-3 189,7-3 0,6-5 0,12 2-138,10-3 0,7-5 0,15 0 10,5-2 0,6-1 0,5-5 0,0-1 301,0-1 0,5-2 0,-29 10 0,1-1-391,0 0 0,-1 0 1,28-7-1,-7 3-91,-4 1 0,-9-1 1,-6 2-128,-8 2 0,-13 2-271,-10 5 0,-6 5 0,-8 3-73,-4 5 0,-2 0 0,-1 6 1,0 2 446,0 3 1,-5 5-1,-2-2 1</inkml:trace>
  <inkml:trace contextRef="#ctx0" brushRef="#br1" timeOffset="30">19816 11640 26546,'-10'-10'-1698,"2"0"0,1 2 0,0 1 0,0 0 1193,0 1 1,3-4 0,-2 3 264,2-2 1,1-2 0,7 2 782,3 2 0,7 2 1,4 5-1,2 0 0,2 0-73,3 0 0,-2 0 0,3 0-485,0 0 1,-4 0-1,4 0-451,0 0 0,-4 5 0,3 2 1,-3 3-582,-5 4 0,-1 0 0,-7 3 901,-2 2 1,-2 6 0,-5 2-1</inkml:trace>
  <inkml:trace contextRef="#ctx0" brushRef="#br1" timeOffset="31">19912 11832 21488,'-32'10'202,"1"1"1,3 0 168,3-1 0,8-3 118,7 1 0,6-6-330,11 1 0,5-1 1,9-2-1,2-2 133,1-1 0,4 1 0,4-6-240,-1 0 0,1 2 1,0-1-136,0-1 0,-5 3 0,-2 2 0,-2 1-656,-2 2 0,-1 0 551,-2 0 0,-3 10 0,-4 2 0</inkml:trace>
  <inkml:trace contextRef="#ctx0" brushRef="#br1" timeOffset="32">14636 9023 8554,'0'-11'0,"-4"1"0,1-1 0,-1 0 0,1 1 0,-1-1 0,1 4 0,1 1 0,0 0 0,-2 0 0,1-1 0,2-4 543,-3 1-24,3-1-284,-4 5 1,5 3-1,0 6 57,0 4 0,0 6 0,-1 3-72,-2 0 1,1 2-1,-2 3-282,-1 1 0,3-1 0,-4 0 1,1 0-331,3 1 1,-3-1-1,1 0 425,2 0 1,1 0 0,1-4 39,0-3 0,0-2 0,0-1 0,1 0 78,2-1 0,3-4 0,7-2-86,5-3 0,6-1 0,12-1 1,7-4-113,5-6 1,9 1 0,-26 2-1,0 0 7,1 0 1,2 1 0,-1 1 0,1 0 0,2-1 0,1 0-20,1 1 1,0 0-1,-2 1 1,0 1-1,-2-1 1,-1 1-1,0 1 1,-1 0 59,0 1 1,0 0 0,0-1 0,-1 1-1,28 0 62,-6-2 0,-6-3 0,-8 1 120,-3-3 1,-1 0 0,-3-5 0,-6 1 114,-6-1 1,-1-3-1,-5-3 48,-1 3 1,-2-4 0,-3 4 18,0-3 1,-6 2 0,1 0 0,-1 0 60,-2 2 1,0-4-1,0 3-334,0 1 1,-5-3 0,-2 3 0,-4 0 17,-3-3 0,1 0 0,-4 0-798,2 1 1,0 5 687,0-1 0,-1 2 0,-5 2 0</inkml:trace>
  <inkml:trace contextRef="#ctx0" brushRef="#br1" timeOffset="33">2819 7757 8398,'-43'-5'205,"16"-5"0,9-4 1,12 1-1,9 1 0,4 3 437,2 2 0,3 2 0,1 5 0,1 0-483,-1 0 0,4 0 0,2-1 0,4-3 0,6-3 47,1-2 0,7-5 0,3-3-176,5-3 1,-2 0-1,0-8 1,-4-2-1,-2-2 311,-3-3 1,-8 2-1,-7-2 25,-7 6 1,-10 5-1,-3 10 1,-9 7-1,-10 7-548,-8 7 1,-11 9-1,-4 14 151,-5 4 1,3 3-1,0 3-122,5-1 1,8-5-1,9 1 1,5-5-189,7-1 1,14-8 0,16-3 180,15-10 0,18-8 0,-20-3 0,2-1 67,2-2 1,1-2-1,4-2 1,0 0 0,-1-3-1,0 0 1,1-2-1,0-1-361,0-1 0,-1 0 0,-1 0 0,-1 2 0,0 1 0,-1 2-68,-4 0 0,-1 1 522,24-3 0,-17 2 0,0 5 0,0 0 0</inkml:trace>
  <inkml:trace contextRef="#ctx0" brushRef="#br1" timeOffset="34">3468 6671 8611,'-16'-15'-169,"9"3"0,-1-2-926,2 2 1508,5 6 1,-3-2 0,8 3 0,4-1-39,5-2 0,4-1 0,4-2-198,0 0 1,5-3 0,1 0 169,0 1-145,4 1 0,-7-1 1,4 1-76,2 3 1,-4 5-1,-3 2 1,-4 4-176,-5 5 0,-3 9 1,-4 4-34,-3 3 1,-3 7 0,-2-2 0,-3 3 25,-3 1 1,1-1-1,-1-4 1,-1-5 144,-2-3 0,3-6 206,0 2 0,2-10-80,2-5 0,4-8 0,10-8 0,1-3-100,2-4 1,1-5 0,4 1-22,-1-1 1,-1-5 0,4 4-63,-4-1 1,-1 2 0,-6 0 0,0 3-26,-3 2 0,-2 7 0,-5 2 320,0 2 0,-5 6-227,-2 2 0,-3 3 0,0 2 0,-1 4-60,0 6 0,4 4 0,1 7-105,2 3 0,0-1 0,5 3 0,4-1-122,6-2 1,4 1-1,7-3-196,3-2 1,8-7-1,10-1 1,5-5-906,4-2 0,2-2 1287,-1-3 0,0 5 0,0 1 1</inkml:trace>
  <inkml:trace contextRef="#ctx0" brushRef="#br1" timeOffset="35">1383 7512 8640,'-22'-43'125,"6"4"1,3 1-1,5 2 1,3 3 401,0 3 0,-1 4 0,-4 5 0,-2 1 0,-1 2 33,-1 4 1,3 3 0,4 4-383,-1 4 0,3 3-167,1 3 88,-2 8 0,5 10 1,-2 7-142,2 3 1,-1 6 0,0 3 0,-2 5-115,2 5 0,1 0 0,1 0 24,0-4 1,0-7 0,0-3 47,0-3 0,0-2 1,0-4-1,0-6-5,0-6 168,5-8 1,-4-4 0,2-9 103,-1-5 0,-2-6 1,0-1-1,0-2 99,0-2 0,1 6 0,2 2 1,4 3-71,3 4 0,2-1 0,2 5 3,4 4 0,2 4 1,1 7-162,0 2 0,0 4 1,1 6-1,-2 2-374,-2 1 1,2-4-1,-5 1-153,-2-5 0,1-4 0,-7-5-200,3-3 0,-3-2 0,-1-7 0,0-1-409,0-4 1,-3-3 1081,4 0 0,5-6 0,5 0 0</inkml:trace>
  <inkml:trace contextRef="#ctx0" brushRef="#br1" timeOffset="36">1893 7374 8459,'-9'-45'1159,"2"2"-585,3 5 1,3 5 0,1 5 0,0 4 1056,0 5-140,0 4-1161,0 9 1,-1 4-192,-3 9 1,2 6-1,-5 13 1,-3 7-130,-3 8 1,0 9-1,4-21 1,-1 1-30,0 2 1,-2 0 0,0 3 0,-2 1-1,-2 0 1,-1 0-1303,-1 2 0,0 1 1293,2 3 1,-1 1 0,-5 3-1,-1 1 1,2 1 0,0 0-1,-1-2 0,0-1 0,1-4 0,0 0 0,1-4 0,1 0 0,1-3 1,0-1 174,1-2 0,1 0 0,2-2 1,1-1-1,-11 20 0,5-4 5,5-4 0,4-2-479,2 1 0,4-2 0,5-6 1,4 1-852,5 0 0,2 0 1,5 0 1177,-2 0 0,4 2 0,-4 1 0,-2-1 0,-3 1 0</inkml:trace>
  <inkml:trace contextRef="#ctx0" brushRef="#br1" timeOffset="37">1712 8693 8216,'-11'-43'290,"1"6"1,10 2-1,0 7 1,0 7-1,1 6 1736,3 7 1,-3 6-1546,3 9 0,0 9 0,0 15-352,-2 7 0,-1 6 1,1 10-1,0 3-328,0-27 0,0 0 0,0 0 1,-1 0-1,-1 1 0,0 0-131,0 0 0,0-1 0,0 31 1,-1-9-1,-1-1-183,-2-2 1,-9-10-1,-1-4 1,-5-12 542,-2-7 1,-5-9 0,-3-5 437,-1-4 0,-2-5 1,1-6 358,3-2 0,2-4 0,5 3 0,5-1-51,5 3 1,7 3-1,7 4 1,7 4-548,6 2 0,7 1 1,11 1-198,5 2 0,1 0 0,10 3-319,0-2 1,-1 3-1,-2-3 1,-2-2-985,-4 0 0,-5-2 0,-3 0-280,-7 0 0,-6 0 650,-9 0 0,-4-5 1,-1-3 900,-2-5 0,-5 1 0,-5-4 0</inkml:trace>
  <inkml:trace contextRef="#ctx0" brushRef="#br1" timeOffset="38">2063 9002 8354,'-21'-10'2508,"5"3"0,5-1-2140,7 11 1,3 7 0,1 9 0,0 0-42,0 3 0,0-1 0,0 5-871,0 0 1,4-3 0,1 0 0,-1-3-404,1-2 0,3-5 679,-1 1 1,3-6 0,-1-7-1,0-6 215,-2-6 1,-1-10 0,1-1 292,-4-4 0,-2 1 1,1-2-1,0-1 486,1 1 1,1 4 0,-4-1 564,0 5 0,5 4-476,2 4-824,2 5 0,3 10 0,2 9-160,4 6 1,3 1-1,4 7 1,2 0-718,0 0 0,4-3 0,-4 1 886,1-3 0,2-1 0,-3 1 0</inkml:trace>
  <inkml:trace contextRef="#ctx0" brushRef="#br1" timeOffset="39">3755 6448 11554,'6'-21'99,"2"-1"0,-5 1 1,1-1-1,0-3 0,-1-2 775,-1-1 0,0 4 0,-2 5-494,0 1 0,-6 10 1,-4 3-1,-4 11-39,-2 12 0,-2 12 0,-3 14 0,-1 8-257,11-23 1,1 1-1,0 3 1,1 2-1,1-1 1,1 1 0,1 0-1,2 0-161,1-1 0,0-1 0,3 0 0,3-2 0,7 28-125,7-5 0,14-12 0,8-11 0,9-10 244,8-9 1,3-13 0,-28-5 0,0-4 3,0-2 0,-1-3 0,-3-3 0,-1-4 0,-3-2 1,-1-2 95,-2 1 0,0-2 1,-2 0-1,-2-1 1,8-27-1,-10 5 410,-8 1 1,-6-2 0,-5 4 0,-7 1-407,-8 3 1,-6 4 0,-6 1 26,0 7 0,-2 5 0,1 8 0,4 5-531,1 5 1,4 3 0,2 7-320,1 5 0,4 2 0,3 9 0,4 4-1392,3 1 1,2 8 0,5-1 2068,0 0 0,-4 6 0,1-4 0,-1 4 0</inkml:trace>
  <inkml:trace contextRef="#ctx0" brushRef="#br1" timeOffset="40">3787 6618 9673,'-17'-5'1402,"4"-2"-620,5-2 0,3 2 1,6 0-245,3-2 0,6-5 0,11-4-220,6-2 1,7-6 0,11-1 0,2-1 7,2-1 0,0 2 0,3-1 0,-1 3 51,-1 3 1,-10 6 0,-2 7-387,-8 8 1,-8 15-1,-7 8 1</inkml:trace>
  <inkml:trace contextRef="#ctx0" brushRef="#br1" timeOffset="41">2255 8842 8417,'-5'-27'212,"-1"-3"0,-3 7 0,1 1 1,0 5-1,0 2 546,-1 6 0,-7 3 0,0 8-379,-1 5 1,-3 6 0,2 12-200,-2 4 0,-1 10 1,0 4-1,1 5 116,2 2 1,0 1 0,8-1-162,4-4 1,5-3-1,6-6-209,10-5 1,6-9 0,12-10 0,2-6-106,4-7 0,3-11 0,2-10 0,-1-6-94,0-4 0,1-6 0,-10-2 95,-3-2 0,-4-3 0,-8-1 219,-5-1 0,-7 1 1,-15 6-1,-10 4 371,-8 2 1,-10 2 0,-3 4 71,-2 6 1,-1 5 0,0 9-438,3 4 0,0 3 1,8 3-1,8 5-474,6 5 0,10 4 0,5 4-2881,4 1 3308,4-1 0,14 5 0,3 1 0</inkml:trace>
  <inkml:trace contextRef="#ctx0" brushRef="#br1" timeOffset="42">2255 9097 8419,'-37'-6'0,"7"-4"1365,7-7 0,11 1 0,10-2 0,5-1 179,8-1 0,10-6 0,11-3 0,7 0-1397,6 1 0,0 2 0,6 4-1225,3 1 1,2 1 565,1 2 0,-1 3 0,-7 4 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4.200"/>
    </inkml:context>
    <inkml:brush xml:id="br0">
      <inkml:brushProperty name="width" value="0.05292" units="cm"/>
      <inkml:brushProperty name="height" value="0.05292" units="cm"/>
      <inkml:brushProperty name="color" value="#57D200"/>
    </inkml:brush>
    <inkml:brush xml:id="br1">
      <inkml:brushProperty name="width" value="0.05292" units="cm"/>
      <inkml:brushProperty name="height" value="0.05292" units="cm"/>
      <inkml:brushProperty name="color" value="#FF0000"/>
    </inkml:brush>
  </inkml:definitions>
  <inkml:trace contextRef="#ctx0" brushRef="#br0">12094 9321 9865,'-4'-11'-901,"-1"2"1,1 0-194,-1 2 1095,-3 0 0,5 1 22,-4 3 130,5 2 1,-4 1-1,4-2 277,-2-1 0,1 0-185,3-4 0,0 4-75,0-4 0,0 3 73,0-3 1,0 3 0,0-3 47,0-1 0,0 2 1,0-1 35,0-1 0,0-2 0,0 0 195,0-1 1,0-3 0,0-1-1,0-1 80,0 1 1,0-1 0,0 3-169,0-1 0,0 0 111,0 3-542,0 1 1,0 5-1,0 6 1,0 9 221,0 6 1,-5 6 0,-2 2-7,-3 5 1,-2 1 0,-1 4-2,-1 1 0,0-1 0,2 4 0,-1-1 10,-1-3 1,3 0 0,6-1-146,0-1 0,1-2 1,4-10-66,0-2 1,6-3 0,4-5 0,4-3-66,2-4 0,6-2 1,4-2 73,1-2 1,0-4 0,3-6-10,-2-2 19,0-3 1,-1 0 0,-1-6 48,0-1 1,-4-3 0,-1 2 48,-6-1 0,-3-2 0,-2-3 0,-3 1 396,-4-1 0,-6 0 0,-7 0-136,-6 0 0,-3 0 1,-10 0-1,0 2-193,-2 6 0,-4 4 0,-1 10 0,2 3-910,1 3 0,6 4 1,4 5-645,8 6 1,5 5-1,10 10 1310,0 6 1,10 5-1,2 5 1</inkml:trace>
  <inkml:trace contextRef="#ctx0" brushRef="#br1" timeOffset="1">12179 9225 8260,'-7'-11'-33,"1"1"1,0 0 0,1 2 0,0 1-355,3-1 0,1-2 0,1-1 661,0 1 0,1-1 0,1 1 0,3-1 242,1 0 0,-2 1 0,3-1 0,0-1 21,-1-2 1,2 2 0,-4-2 0,-1 2 169,2 2 0,-4-1-441,3 0 0,-4 5 1,-4 3-199,-3 2 1,-4 6 0,-3 6 16,-4 6 0,-2 9 0,-2 6 27,-3 5 1,-1 6 0,-2 3 0,3 4-59,2 2 1,3 1 0,3 0 27,2 0 0,8-4 0,5-4-45,4-5 1,5-7 0,8-7-1,2-3-37,3-7 1,5-4 0,0-5 86,-1-3 1,2-8 0,-2-5-28,0-8 1,-1-2 0,-2-10-66,0-5 0,0-2 0,-2-7 1,-3 1 169,-6-1 0,-6-1 1,-1-1 200,-1-1 1,-5 1-1,-4 8-254,-7 5 0,-5 4 0,-3 8-703,-3 3 1,-2 6 0,-5 10 590,0 7 0,0 10 0,0 11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4.202"/>
    </inkml:context>
    <inkml:brush xml:id="br0">
      <inkml:brushProperty name="width" value="0.05292" units="cm"/>
      <inkml:brushProperty name="height" value="0.05292" units="cm"/>
      <inkml:brushProperty name="color" value="#FF0000"/>
    </inkml:brush>
  </inkml:definitions>
  <inkml:trace contextRef="#ctx0" brushRef="#br0">7009 11396 14790,'-23'0'-380,"2"0"1,4 0 909,4 0 0,7 1-346,3 2 1,6-2 0,5 3 0,5-3 0,6-2 294,5-3 0,9-5 1,8-6-1,5-3-312,3-5 0,4 2 1,-24 9-1,0-1 0,0 1 1,0 1-190,0-2 0,0 1 0,1 1 0,1-1 0,-1 0 0,1 0 0,-1 1 0,0 0-389,27-6 0,-7-1 0,-11 6-155,-3 3 0,-11 5 0,-6 3-65,-6 7 1,-11 6 0,-14 10 418,-8 3 1,-7 6 0,-10 4 0,-5 0 317,18-16 1,-1-1-1,-1 1 1,-1 0 0,-1 3-1,-1 0 73,-1 1 0,0 0 0,-1-3 0,1 0 0,-1 1 0,1-1 0,2 0 0,1-2 356,1 0 0,1-1 0,-18 10 0,10-6-190,7-6 1,12-8 0,14-3 0,7-3-210,6-1 1,12-6 0,9-4-143,6-7 1,7-4 0,-20 9 0,2 0 3,1 0 0,1-1 1,0-1-1,0 0 0,2 1 1,-1 0-1,1 0 0,0 0-418,1 0 1,0 0 0,1-1-1,1 0 1,-2 1 0,0 1 109,1-1 1,0 2-1,-2 3 1,-1 2 309,0 0 0,0 1 0,-2 1 0,0 1 0,27-2 0,-27 6 0,0 2 0,1 2 0,1 1 0</inkml:trace>
  <inkml:trace contextRef="#ctx0" brushRef="#br0" timeOffset="1">9371 11513 10154,'-22'-11'-168,"6"1"0,3 2 972,5 1 0,5 5 0,10-2-787,8 3 1,5 5-1,3-1 1,2-1-316,-1 0 0,-1-2 0,2 0 1,4 0 40,1 0 0,6 0 0,0 0-28,2 0 1,-2 3 0,2 2 0,-3 0 46,-4-1 1,-4 5 535,-6-2 1,-5 2 650,-6 2-745,-4-5 1,-1-2 0,3-4-211,5 0 0,4 5 0,4 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4.204"/>
    </inkml:context>
    <inkml:brush xml:id="br0">
      <inkml:brushProperty name="width" value="0.05292" units="cm"/>
      <inkml:brushProperty name="height" value="0.05292" units="cm"/>
      <inkml:brushProperty name="color" value="#FF0000"/>
    </inkml:brush>
  </inkml:definitions>
  <inkml:trace contextRef="#ctx0" brushRef="#br0">4648 7054 14270,'0'-7'-3853,"0"0"2975,0 5 0,-1-6 925,-3 4 1,2 0 203,-5 4 1,3 0 98,-3 0 1,5-1-405,-2-2 290,3 2-383,1-4 284,0 5 53,5 0 0,1 0-139,5 0 1,-1 0 0,1 0 0,-1 0-30,1 0 1,0 1-1,-1 1 1,2 2-25,2-2 1,-1-1 0,5-1 0,0 0 0,-2 0 0,4 0 1,-2 0-1,2 0 11,2 0 1,-1 0 0,0 0-20,0 0 0,-1 0 0,1 0 19,0 0 1,-6 2 0,5 0 0,-2 2-17,-1-2 1,-3 0 0,2 1-13,0 0 1,1 1-1,-2-4 9,-2 0 1,0 1 0,0 1 0,1 2-82,-1-2 1,2-1 0,0-1 112,2 0 0,0 0 0,1-1 0,0-1 4,1-2 0,2 1 0,3 3-26,1 0 0,3-4 1,-2 1-1,0 0 17,0 2 1,4-2-1,-2-1 17,3 2 0,-3-1 1,1 1-8,0-2 0,2 1 0,1 2 0,-2-2-1,-1 0 0,2-2 1,-3 3-2,3-2 1,-3-1-1,-1 3-3,-1-2 0,3 0 1,-2 1-1,1 0-6,2 0 0,2 1 0,-6 0-11,1-2 1,1 1-1,4 1 1,0 0 18,0-1 1,-1-1 0,-2 4 7,-1 0 1,0 0 0,0 0-1,-3 0 40,-3 0 0,0 0 1,-1 1-1,0 2-3,0 0 0,-1 2 1,-1-3-41,-1 2 0,1-1 1,5-3-180,0 0 144,1 5 0,-3-4 1,0 3-38,3-3 0,-2-1 0,5 0 1,-1 0-19,0 0 1,-2-1-1,3-2 93,2 0 1,-1-2 0,1 2 94,-2-5 0,-1 4 0,3-1 1,-2 1-48,2 1 0,-3-4 1,0 3-45,-1 2 0,-1-3 0,-5 2 0,-2 0 3,-4 2 0,-2 1 60,-2 0 1,-2 0-1,-3 1 259,0 3-33,-1-3-276,-4 8 0,1-7 0,1 2-111,2 1-510,-1-4 194,-3 4-927,0-5 1,-1 4 1301,-2-1 1,-3 5 0,-5-2 0</inkml:trace>
  <inkml:trace contextRef="#ctx0" brushRef="#br0" timeOffset="1">6127 7629 19067,'0'-7'-4729,"0"0"4724,0-2 0,0 0-7,0-2 0,-2 2 1,0 1-314,-1 1 1,-6 4 643,2 0 0,-2 1 0,-2 2 1,0 0 137,1 0 1,3 0 0,0 0 0,-2 0 750,0 0 0,2-1-131,0-2-808,4 2 0,5-8 0,8 6 0,7 0 388,3 2 1,7-2-1,5-1-159,6 2 1,3-3 0,2 1-127,-1 2 1,5 0 0,3-1 0,1 0-352,-1 0 0,-4-1 0,-6 0-17,-1 2 0,-5-1 0,0 1-146,-4-1 1,-5-5-1,-6 5 1,-3 1-258,0 0 1,-2 2-46,-4 0-173,-4 0 1,-2 0 0,-8 2 37,-3 1 1,-3-1-1,-5 6 247,-2 0 0,-3 1 0,-3 1 275,-2-3 0,0 2 0,-4-2 0,-2 3 95,2 0 1,-1-2 0,-2-1-19,0 1 1,-3-2 0,1 0 294,3-2 1,-1 4 0,5-5 0,-2-1 367,1 0 0,6-2 0,0 0 269,7 0 0,7 3-625,1 1 0,5 0 0,4-1-41,7 0 1,6 1-1,7-4 1,-1 0 1,6 0-1,4 0 21,3 0 0,6 0 1,-2-1-1,1-2-48,0 0 0,-1-4 1,2 2-157,-1-1 1,-1-1 0,1-4-23,-4 1 1,-6 3 0,-6 0-1,-3-1-1579,-2 3-277,-10 0 0,2 7 1689,-10 5 0,-10 5 0,-1 9 0</inkml:trace>
  <inkml:trace contextRef="#ctx0" brushRef="#br0" timeOffset="2">3404 6661 16583,'4'-26'-631,"-1"3"1,4 0 0,1 2 0,0 4 34,0-2 0,1 2 1,-3 0-1,1-2 611,0-1 0,-3 2 0,2 0 0,-2-1 227,-1-1 1,1-4 0,0 2 0,-2 2-158,-1 0 0,3 3 0,0 1-90,-2 0 0,-2 2 1,-4 5-166,-3 2 1,-3 2 0,-3 5-31,-2 0 1,-5 1-1,0 4 1,-5 4 119,-2 4 1,-1 7 0,-5 0 62,-3 4 0,2 6 1,-5-1 47,-1 5 1,-2 3 0,0 3 0,1 0 27,2 4 1,2-1 0,5 4 10,0 0 1,10-3 0,5 2-3,8-2 0,5-6 0,9-2 0,7-1 65,8-3 0,7-3 0,8-8-82,4 1 1,9-5 0,4 0-59,3-2 0,3-4 1,-1-5-1,-27-3 0,1-1 1,2-1 0,1 0 1,-4 0-1,1-1 1,0 0-1,1-1 17,27-3 0,-4-6 0,-4-8 82,-1-2 1,-10-2 0,-2-3 0,-8-4 79,-5-1 1,-2-7-1,-3-2 12,-2-2 0,-8-3 0,-7-2 88,-6-4 1,-7-8 0,1 27-1,-1-1 1,-2 0 0,-1-1-32,-3 2 1,0 0-1,0 1 1,-1 2-1,-2 3 1,0 0-342,-18-21 0,-2 9 0,4 10-624,1 12 0,-3 8 0,3 9 0,2 5 732,2 7 0,2 10 0,-4 3 0</inkml:trace>
  <inkml:trace contextRef="#ctx0" brushRef="#br0" timeOffset="3">8286 6852 15429,'10'-10'131,"1"0"1,2 2 0,4 1 0,6 0 0,7 0-191,6-1 0,5 1 0,1-3 0,2-1 389,2 0 0,-1 1 0,5-1 0,-1 1-147,0-1 1,-6 4 0,-5 0 0,-1 0-247,-3 1 0,-2 1 1,-5 5-1,-6 0-403,-5 0 1,-6 1 0,-2 4-484,-5 6 1,-4 0 943,-6 7 0,-10 0 0,-10 3 0</inkml:trace>
  <inkml:trace contextRef="#ctx0" brushRef="#br0" timeOffset="4">8850 6873 15605,'-25'15'205,"0"-1"190,1-1 0,7-6 864,2-3 0,11-3 0,7-1-876,10 0 0,7-4 1,6-1-1,6 0 0,6-5-176,3-3 1,3 1-91,2-2 0,-1 2 0,4 2 1,-1-1 258,0 0 1,-3 4 0,0 1-368,-5 2 1,-8 5-1,-6 5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4.209"/>
    </inkml:context>
    <inkml:brush xml:id="br0">
      <inkml:brushProperty name="width" value="0.05292" units="cm"/>
      <inkml:brushProperty name="height" value="0.05292" units="cm"/>
      <inkml:brushProperty name="color" value="#FF0000"/>
    </inkml:brush>
  </inkml:definitions>
  <inkml:trace contextRef="#ctx0" brushRef="#br0">14040 6086 9247,'-1'-9'-323,"-1"0"1,-2 2-1,2-1-3,1-1 0,1 1 0,-2 3 0,0-1 557,-2 0 1,1-1-1,2-3 1,-2 2-59,0 1 0,-1 3 0,3-2 0,-1 0 127,-2 1 1,-4-1 42,1-1 0,1-2 0,-1 6-425,-1 0 1,-2 2-1,-1 1-218,1 0 0,-1 0 0,-1 0 1,-1 0 365,-1 0 0,-1 0 0,1 0 21,-4 0 0,1 4 1,0 0-1,-1 2 29,1 3 0,-3 0 0,3 2-20,-4-1 1,4 5-1,0 0 1,1 0 34,-1 1 1,3 4 0,-3 0-26,2 4 1,4 0 0,4-1 0,-1 0 58,-1 2 0,3 7 1,2-2-106,3-1 0,1 1 1,0 2-86,0 0 0,1 0 0,1 0 0,4-2 33,4-1 1,-2-3 0,7-4-1,1 1 22,2-2 0,-1 1 1,3-6-1,3 0 1,2-3-1,-1 1 1,5-2 21,2-1 1,0-2-1,1 0-18,0-2 1,4-5 0,-1 2 0,-1-3 31,0-1 1,-3 0 0,1 0 2,0 0 1,-5-5 0,-2-2 0,-2-2 180,-2-2 1,0-3-1,-1 0-122,-2 1 0,-1-4 0,-4-1 0,1-2 20,-1-1 0,2-4 0,-1-1-32,-1-1 1,-2-2-1,-3-4 1,-1-1 48,2-1 0,-1-4 0,0 2-184,-1-1 1,-3 3 0,2-3 0,-2 1 12,-1 3 0,-2 1 0,-2 1-61,-3 0 0,-2 0 0,-4 1 45,-1 3 0,-4 1 1,-2 3-1,-2-1-38,-2 2 1,2 5 0,-6 5-1,3 3-58,1 3 0,-2 5 1,-1-2 58,0 3 1,-1 5 0,5 0 39,2 2 1,-1 1-1,5 4 1,1 0-236,1-1 1,6 1 0,3 0 0,1-1-368,2 1 1,2 3-1,1 0-243,4-1 866,3 4 1,5-1 0,2 6 0</inkml:trace>
  <inkml:trace contextRef="#ctx0" brushRef="#br0" timeOffset="1">7807 10459 21118,'-9'-10'-2586,"0"-1"0,4 0 1630,0 1 1,2 4 0,7 2 1882,3 3 0,3 1 1,0 0-136,1 0 1,-1 0 0,2 0-423,2 0 0,-1 0 1,4 0-1,0 0 37,-1 0 1,2 0 0,3 0-161,0 0 0,5 0 1,4 0-1,3 0-153,2 0 0,9 0 1,0 0-1,4 0 299,7 0 1,0-1-1,-23 0 1,1-1-54,3 1 1,0-1-1,-1-2 1,0 0-1,3 1 1,0 0-377,0 0 0,1 0 1,0-2-1,1 0 1,3 2-1,1 0 1,1 0-1,1-1 107,2 0 0,0 1 0,0 2 1,0 0-1,-1-1 0,0 0-138,1 1 0,1 1 0,2 0 1,1 1-1,-1 1 0,0 0 1,-1 1-1,1 0-113,-1-1 1,0 2-1,0 2 1,0 1 0,0-2-1,-1 0 126,0 1 0,0 0 0,3 2 0,0 0 0,0-1 0,-1 0 1,0-1-1,0 1 114,0-1 0,-1 0 0,2-1 1,-1-1-1,4 0 0,0-1-191,2-1 1,0 0 0,-2-1 0,1-1 0,-1 0 0,1-1 235,-1-1 0,1 0 1,-2 0-1,-1-2 0,2-1 1,0-2-1,-2 1 0,0-1 41,-3 1 0,-1-2 1,-1-1-1,-2 0 1,-4 2-1,-1 0 62,-2 1 0,0-1 0,-2 0 0,-1-1 1,-4 1-1,-1 0 0,28-5 446,-6 4 0,-4-1 0,-8 6-339,-2 0 1,0 2 0,-7 1 0,-6 0-568,-6 0 0,-5 5 0,-4 2-585,0 3 0,-5 0 1,-3 2-329,-2 2 0,-2 6 0,-2 7 1165,-4 4 0,-8-1 0,-1 6 0</inkml:trace>
  <inkml:trace contextRef="#ctx0" brushRef="#br0" timeOffset="2">9903 1043 8442,'-17'-11'138,"3"0"0,3 1 0,3 0 1,2 2 436,1 1 1,3 5-1,6-2-461,3 3 1,7 1 0,4 0-1,3 0 1,4 0 0,3 0 67,3 0 1,1-1 0,1-2-1,1-1-176,1-2 1,6 2-1,-4-3 1,1-1-262,-2-2 0,-3-1 0,0-2 0,0-2-319,-1 2 0,-7 1 0,-11 3-377,-2 2 1,-6 1 274,-3 2 0,-6 3 676,-4-2 0,-8 2 0,-1 1 0</inkml:trace>
  <inkml:trace contextRef="#ctx0" brushRef="#br0" timeOffset="3">10317 724 8442,'0'-11'-101,"0"-1"0,0-1 338,0-1 1,-1 0 515,-2 3 1,0 5 0,-4 5-318,-1 7 0,-1 2-253,-2 10 0,-4 0 0,-3 3 1,-2 1-15,-2 3 1,-4 2-1,-2 5 1,-1 0-179,0 0 1,-2 0-1,4 0-55,0 0 0,-2 0 1,5-1-55,4-3 0,0-2 0,7-5 0,2 0-180,3 1 0,5-6 0,0-1-440,2-4 0,5-4-85,4 1 0,1-6 258,2 1 1,-1-3 0,1-3 564,0-4 0,-1-3 0,1 0 0</inkml:trace>
  <inkml:trace contextRef="#ctx0" brushRef="#br0" timeOffset="4">9956 872 8442,'-16'-4'52,"5"-1"1,-2-3 0,3 2 572,3 1 1,4-2 95,-5 3 1,7 1 0,1 4-321,6 3 0,5-2 0,3 6-141,4 4 0,5-1 0,3 4-268,2 0 1,-1-1 0,2 3 0,-2 1-112,-1-1 1,3 3 0,-3-3 0,0 3-112,0 2 1,-1-5 0,-3 1-1028,3 1 0,-6-4 1,1-2-865,-4-4 2121,3 0 0,-7-3 0,4 5 0</inkml:trace>
  <inkml:trace contextRef="#ctx0" brushRef="#br0" timeOffset="5">10520 755 8476,'-8'0'297,"1"2"0,-1 1 12,-1 4 0,-3 3 1,-1 2-1,-3 3 1,-1 5 218,-6 4 0,2 5 1,-5 1-541,0 4 0,4-1 0,-3 3 0,2-3 51,2-1 1,4-5 0,2-4 0,1-2-359,0-4 1,1-4-1,4 0 6,2-4 1,4-1-132,-4-5 0,3 1 444,-3-4 0,0-5 0,-4-1 0</inkml:trace>
  <inkml:trace contextRef="#ctx0" brushRef="#br0" timeOffset="6">9892 872 8492,'-11'-10'0,"2"-1"1508,2 1-820,2-1 0,11 5 1,3 4-1,6 4-155,1 5 0,2 1 0,3 1 1,2-1-266,1 4 0,-1-2 0,2 5-288,-3-4 0,-1 4 1,2 0-645,2 2 1,-2 1 0,5 6 663,-2 1 0,-2 4 0,-2-1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3.541"/>
    </inkml:context>
    <inkml:brush xml:id="br0">
      <inkml:brushProperty name="height" value="0.053" units="cm"/>
      <inkml:brushProperty name="color" value="#FF0000"/>
    </inkml:brush>
    <inkml:brush xml:id="br1">
      <inkml:brushProperty name="width" value="0.05292" units="cm"/>
      <inkml:brushProperty name="height" value="0.05292" units="cm"/>
      <inkml:brushProperty name="color" value="#3165BB"/>
    </inkml:brush>
  </inkml:definitions>
  <inkml:trace contextRef="#ctx0" brushRef="#br0">17401 10991 8456,'-4'-21'314,"-2"0"0,-5-1 0,2 1 0,0 1 0,3 1 0,1 3 408,-1 0 0,2-2 0,-2 4 1,1 1-1,3 1 759,1 2-169,1 4-595,0-4 0,0 10 0,0 0-118,0 6 0,0 5 0,0 3-288,0 4 1,0 6-1,0 3 1,0 2 90,0 4 0,0 8 0,0 0-209,0 4 1,0 2 0,0-2-1,0 1-151,0-1 0,3 2 0,2-2-281,1-3-60,-4-4 0,4-8 0,-3 0-435,0-2 0,4-9 0,-3-1-3167,-2-5 1513,-1-7 1,-1-6 2387,0-7 0,-4-8 0,-2-1 0</inkml:trace>
  <inkml:trace contextRef="#ctx0" brushRef="#br0" timeOffset="1">17050 10736 8388,'-7'-29'0,"1"2"-27,2 1 0,2 1 0,10 5 1,7 1 903,7 2 1,8 3 0,9-3 0,7 2 53,5 2 1,7 1 0,-28 6 0,1 1-483,2 0 0,0-1 1,0 2-1,-1-1 0,2 1 1,-1 1-1,-2 1 0,-1 2 322,27 2 1,-4 9-1,-3 6-606,-4 3 1,-12 6 0,-7 4-129,-7 4 0,-6 3 1,-7 4-1,-5-1-139,-8 1 0,-7 2 0,-12-4-10,-3 3 0,-8-3 1,-3-1-68,-2-2 0,-2-1 0,1-7 0,-1-2 67,1 0 1,1-4-1,5 2-393,4-5 1,8-4-1,3-4-794,6 0 1,4-1-1,4 1 1299,3 0 0,8-1 0,2 1 0</inkml:trace>
  <inkml:trace contextRef="#ctx0" brushRef="#br0" timeOffset="2">18157 11183 8515,'5'-17'621,"5"-2"0,-3 5 152,2 1 0,1-2 1,-2 1 273,-1 1 0,-4-3 0,0 2-247,-2 1 1,-2 2 0,-4 4 0,-5 4-242,-7 1 0,-3 7 0,-2 3-531,-3 5 0,1 5 1,-4 6-110,-2 1 1,3 4 0,0 0 0,1 0-99,2 0 1,3 1 0,3-3-739,4 1 1,4-2 0,2-6 327,5-2 1,8-8 0,6-7 662,10-6 1,1-9-1,6-8 177,2-3 0,-4-7 0,0 3 0,-1 0 222,0 2 1,-1-1 0,-2 2 265,-1 4 1,-1 1 0,-2 9-261,-4 4 0,-2 3 0,-3 4 1,-1 4-194,0 6 1,-6 8-1,1 7-503,-1 1 0,1 0 0,1 3-540,-2-2 0,0-4 0,1 1 0,2-3-847,0-1 0,-2-4 0,2-4 1604,-1-5 0,2-3 0,5-5 0</inkml:trace>
  <inkml:trace contextRef="#ctx0" brushRef="#br0" timeOffset="3">18795 10289 14155,'6'-11'-218,"0"-3"0,-4 0 2684,1 1-894,1 6 0,-4 10 0,0 10 0,0 6-713,0 7 0,-4 5 0,0 5-366,-2 3 1,2 8-1,-2 5-357,2 3 0,0-24 0,1 0 1,0-1-1,1 1 0,-1 2 1,0 1-102,-1 1 1,0 1 0,1-2 0,1 0 0,0-1-1,0 0-247,2-2 1,-1 0 0,1 26 0,0-7 0,0-2-1010,0-5 0,0-4 0,0-10-727,0-4 0,0-6 1,0-3-269,0-1 0,-5-2 2216,-2-5 0,-2-8 0,-2-6 0</inkml:trace>
  <inkml:trace contextRef="#ctx0" brushRef="#br0" timeOffset="4">18401 11066 8484,'0'-17'0,"0"1"0,0 3 0,0-2 0,1 1 0,4 4 0,6-2 0,5-2 0,10 2 0,6-2 0,7 1 629,6-2 1,4 4-1,4-4 1446,0 4 0,-1 3 0,-1 1 0,-4 0-1946,-3 1 0,-2-2 0,-9 5-1458,-2 0 0,-6 2 0,-1 1 1329,-6 0 0,3 5 0,-5 1 0</inkml:trace>
  <inkml:trace contextRef="#ctx0" brushRef="#br0" timeOffset="5">19497 11076 8372,'0'-16'182,"0"0"1,-1 6 901,-3-1 1,3 0 0,-4 2 996,0 2 1,-1 3-1568,-4 8 1,-1 2 0,-1 6 0,-1 1-187,-1 1 1,-4 5-1,3-1-303,-1 2 0,-2 2 1,-5 2-254,-1 1 0,1 1 1,-2-3-1,3 3-466,1 1 0,0-3 1,4 0-35,3-5 1,3-4 366,4-4 0,3-5 0,9-5 1,4-7 363,4-8 1,10-5-1,-2-4 212,2-2 0,4 2 0,0-4 1,1-1 682,1 1 1,-4 4 0,2-1-274,-1 5 0,-1 4 0,-4 4 86,0 0 0,-4 7 0,-3 4 126,-2 6 1,-6 8 0,-3 5-1,-1 4-116,2 6 1,-3-2 0,3 0-667,-3-1 0,-1 2 0,0-3 0,1-2-332,3-4 0,-2-2 0,5-5-1047,1-2 0,3-7 0,2 1-4166,1-3 5490,5-1 0,-2 0 0,4 0 0</inkml:trace>
  <inkml:trace contextRef="#ctx0" brushRef="#br0" timeOffset="6">16870 12885 8468,'0'-38'216,"3"2"1,2 5 0,1 4 0,1 5 2087,-1 7 1,0 8-1340,-3 3 1,-2 6 0,3 4-560,-3 4 1,-6 11 0,-2 3 0,-3 4-163,-5 6 0,2 5 1,-4 0-180,-2 2 1,-6 3-1,-2 2 1,-2 3-132,1 4 0,0 0 0,12-27 0,0 1 20,0 0 0,0-1 0,-11 25 0,2-5 190,2-7 0,8-9 0,4-7 0,8-4 317,5-5 1,7-7 0,9-3 119,11-3 1,4-9-1,11-4-303,6-3 1,4-4 0,-25 7-1,2 0 1,0-1 0,1 0-68,1-1 0,0 1 1,-1 1-1,1-1 0,0 0 1,0-1-199,-2 1 0,-1 0 0,-1 2 0,-1 1 1,21-7-1,-8 2-777,-8 2 0,-8 4-1456,-11 2 0,-6 6 520,-11 1 0,-2 1 0,-3 6 1700,1 2 0,-5 0 0,-5 2 0</inkml:trace>
  <inkml:trace contextRef="#ctx0" brushRef="#br0" timeOffset="7">17550 13215 8268,'0'-26'1011,"-3"8"0,-2 2 70,-1 6 0,-1 6 0,-5 6 0,-2 5-331,-4 7 1,-2 5 0,-1 5 0,0 3-575,-1 5 1,2 2-1,1-3-536,2-3 1,0 2-1,-1-4-30,4 1 1,2-5-1,3 0-315,2-7 1,7-8 0,7-6 407,2-7 0,8-7 1,3-10-1,4-3 350,-1-1 0,4-4 0,1-2 546,-1 2 1,2 3-1,-3-2-27,2 2 1,-5 5 0,1 2 0,-5 7 499,-5 6 0,-2 4 0,-3 9-629,-2 5 1,-2 9-1,-5 7-869,0 1 0,-1 2 1,-2 2-1,0-3-1431,1-3 0,-3-3 1,1-2-1927,2-2 3783,1-3 0,-4-4 0,-1 0 0</inkml:trace>
  <inkml:trace contextRef="#ctx0" brushRef="#br0" timeOffset="8">18008 12608 8352,'0'-10'105,"1"-2"1,2 0 401,4 2 0,-1-3 0,1 7 478,2 0 1,0 1-1,2 5 1,1 2 173,2 5 1,-2 6 0,2 12-534,-2 4 0,-2 7 0,0 8 1,-2 7-290,-1 4 1,-5-24 0,-2 0 0,2 0 0,0-1-468,-1 3 1,-1 1 0,-2 0 0,-2 0 0,0 1 0,-2 0-158,-2-3 0,-1 0 0,-1-2 1,-1-1-1,-13 22 0,-2-4-554,-1-4 0,3-14 1,0-4 472,1-8 0,3-10 0,2-4 107,4-2 1,3-9 0,4-4 60,4-3 0,6-6 1,6-4 104,4 1 0,3-2 0,7 1 1,0 3 18,2 3 1,3 0 0,-2 6 492,2 4 0,-5-1 1,1 7 419,-5 0 1,-5 8 0,-7 6 0,-5 6 0,-4 7 1,-10 0 0,-10 4-410,-9 1 1,-2 2-1,-6 0 1,-1-1-936,-2-2 1,3-4 0,2 0-776,0-1 0,6-3 0,8-2-3931,4-4 5212,8-2 0,2-2 0,3 1 0</inkml:trace>
  <inkml:trace contextRef="#ctx0" brushRef="#br0" timeOffset="9">18061 13545 8352,'10'-16'0,"2"5"0,2-4 1494,4 4 0,6 1 0,2 2 1,0 1 1016,0-1 0,7-1 0,-1 1-2382,1 1 0,0 0 0,-2-4 0,-2-1-993,0-2 1,-7 1 0,-1-3 588,-5 0 0,-9 1 0,-4 2 0,-3-1-219,-3 1 0,-8 4 0,-8 3 555,-4 2 0,-5 5 0,-2 7 603,1 5 1,3 4 0,5 5 0,1 3 611,2 3 1,1 2-1,6 0-782,5-2 0,4-1 1,2 1-427,0-3 0,10-3 0,9-5-374,11-3 1,6-6 0,8-5 0,2-4-1052,4-6 0,-4-6 1,-4-11-66,-5-1 0,-9-9 0,-4 0 0,-5-4 322,-5-1 1,-7-5 0,-3-5-1499,-3-3 2270,-1-6 0,0-1 0,0 27 0,0 0 0</inkml:trace>
  <inkml:trace contextRef="#ctx0" brushRef="#br0" timeOffset="10">18869 12598 8352,'6'-21'446,"4"-1"1,-3 2 4002,2 2-2779,2-2 0,-5 16 1,-3 2-674,-2 11 0,-1 12 0,0 3-409,0 5 0,-3 3 0,-2 10 0,-1 2 159,-2 4 0,2 5 1,-1 5-514,-1 1 0,1-27 0,1 1 1,-1 2-1,-1 0-207,2 0 1,-1-1 0,0 3 0,-1-1 0,0-3 0,1 0 0,-1-1 0,0 0 114,1-1 1,-1-1 0,-6 16 0,3-6-46,1-11 1,2-6-98,1-8 0,5-7 0,-2-8 0,8-5 0,3-5-1733,3-1 0,-1 0 0,-1 2 1733,-1 2 0,0-7 0,4 2 0</inkml:trace>
  <inkml:trace contextRef="#ctx0" brushRef="#br0" timeOffset="11">19784 12566 8381,'15'-43'421,"-3"6"0,3 2 1,0 6-1,-1 4 1,-1 4 280,-1 3 0,-5 2 0,-1 6 0,-2-1 0,0 2 733,1 2 1,-5 3-929,0 8 0,-5 3 0,-6 7 1,1 5 85,-1 5 0,-1 4 0,-1 7-163,-1 4 1,-5 4-1,1 4 1,-1 6-278,11-23 0,-1 0 1,-1 2-1,0 2 1,1 0-1,0 1-159,-1 2 1,0 0 0,-1 1 0,-1 2 0,1 3-1,-1 1 1,-1 2 0,1-1 96,0 3 1,0-1 0,1-5 0,0-1-1,1 0 1,0-1 30,1-4 1,0-1 0,-1-5 0,1-1-1,-5 24 96,1-5 1,1-10 0,1-6 0,2-6 144,2-4 0,1-4-1289,2-1-563,3-4 0,1-2-272,7-7 0,-1-3 0,1-1-2883,2 0 4644,5-5 0,2-1 0,6-4 0</inkml:trace>
  <inkml:trace contextRef="#ctx0" brushRef="#br0" timeOffset="12">20699 12417 8530,'0'-27'1235,"0"2"-1066,0 7 1,0 9 0,0 9 1174,0 6 0,-2 8 1,-1 5-1,-4 4 186,-3 6 0,0 6 0,-1 4-566,0 3 1,1 4 0,-2 2-629,-2 4 1,1 5 0,4-24 0,0 0 0,0 1 0,0 1-243,1 0 1,0 0-1,-2 0 1,1 0-1,1 3 1,1-1-72,-2 0 0,1 0 0,1-2 0,1-1 1,-1-2-1,1 0-766,-2 26 0,-1-9 1,5-1-1,-2-5-1120,-2-4 0,2-1 0,-1-13-370,-2-1 0,-5-2 2233,-4 0 0,-2-5 0,-1 1 0,0 0 0</inkml:trace>
  <inkml:trace contextRef="#ctx0" brushRef="#br0" timeOffset="13">20007 13332 8359,'0'-21'1891,"5"1"0,3 1-816,5 1 1,10 4-1,10-4 1,8-1 310,8-1 1,-19 10 0,1 0-1,2 0 1,0 1-866,1 0 0,1 0 0,3 1 0,-1 0 1,-1-1-1,-2 0-160,-1 2 0,-1 0 1,0 0-1,0 1 0,24-7 1,-3-1-589,-2 1 1,-8 4 0,0 3-1509,-7 2 0,-5-3 0,-5 3-1349,-5 2 0,-12 2-755,-6 3 3839,-11 3 0,-9 5 0,-4-1 0</inkml:trace>
  <inkml:trace contextRef="#ctx0" brushRef="#br0" timeOffset="14">21113 13236 8254,'0'-16'290,"0"-4"1,0 3 1017,0 1 0,-1 0 0,-2 6-305,-4-1 1,1 4-1,-3 1 1,-1 1-217,-3 3 1,-10 9 0,1 6-544,-4 6 0,-2 4 0,-4 11-68,0 1 1,0 3 0,0 3 0,1-1-181,3-1 0,2-3 0,6 2-401,2-2 1,4-5 0,7-7-1,4-7-438,6-6 0,4-5 1,8-7 442,6-3 0,2-8 0,4-8 0,0-4-10,0-4 0,-2 0 0,4-4 150,0 0 1,-3 4 0,-1-1 26,-3 0 1,0-1 0,-1 2 0,-1 3 140,-2 3 0,-6 9 1448,-5 2 0,0 12 1,2 4-1,-2 7 669,-3 5 0,1 7 1,-2 2-2082,0 1 0,1 0 0,1 2 0,0-4-131,-1-3 1,0 3-1,-3-1 478,3-4 0,-3-4-291,2-5 0,-1 0 0,-2-1 0</inkml:trace>
  <inkml:trace contextRef="#ctx0" brushRef="#br0" timeOffset="15">21337 13130 8254,'10'-5'0,"5"0"0,-1-2 0,-1 4 0,3 4 0,2 5 0,2 6 0,1 3 0,-3 4 0,-1 6 0,-2 3 926,-2 3 0,-6 1 0,-3 0 1531,-3 0 1,-2-5-1,-3-2 1,-5-3-1887,-8-1 1,-1-4 0,-6-3-926,1-2 1,2-6 0,0-3-1,-1-4-514,1-6 0,6-1 1,4-11 510,6-3 0,4-4 0,2-8 306,3-1 1,8-3 0,9-4 0,6-1-19,4 0 0,6 3 0,2 4-146,2 4 0,5 12 0,0 2-870,-1 5 1,0 7 0,-5 5 0,-7 7 1084,-4 8 0,-5 5 0,-2 2 0</inkml:trace>
  <inkml:trace contextRef="#ctx0" brushRef="#br0" timeOffset="16">21805 13289 8254,'-21'5'425,"-1"-2"0,1 4 1360,0 1 1,3 1 0,1 1-673,2-3 0,1 6 1,4-2-1,3 0-649,4 1 1,2 2 0,1 1-918,0-2 0,1-3 1,2-1 104,4-2 0,6-5 0,3 0 0,-1-4-336,1-5 1,2-4 0,-1-3 428,0-4 0,3-3 1,-3-3-1,3-2 201,2-1 0,-1 4 1,-1-2 453,-2 2 0,2 0 0,-4 0 172,1 3 1,2 7-1,-5 2 1,0 7 405,2 3 0,-3 12 1,3 9-446,0 10 1,1 9 0,-1 1 0,-1 5 73,0 5 1,-2-1-1,-4 3-468,-2 3 1,-6-25-1,0 0 1,2 29 0,-4-29-1,-2 1-194,-2-1 1,-1 0 0,-10 25-1,4-26 1,-1-1-543,-1 0 1,0-1 0,-21 21 0,0-3 0,-1-5-299,0-4 1,1-8 0,-2-4 501,0-6 1,2-7 0,4-7 382,2-3 0,2-2 0,5-3 0,2-4-46,7-5 0,2-5 0,8-7-563,0-3 1,3-3-1,4-1-338,3 0 0,6 2 1,2 0-1,3 2 112,4-2 0,1 4 0,5 2 47,2 6 0,5-1 0,5 3 0,4 1 798,2 0 0,5 0 0,-1 5-11,2-1 1,-3 0 0,0 1 715,-2-1 0,-6-1 0,-6-1 1,-6-2 670,-4-2 0,-5 0 0,-6-5-249,-7 1 0,-1-4 0,-2 0-413,-2 2 1,-4 2 0,-3 2 0,-1 2-419,-2 2 1,-5 2 0,-2 6-249,-2 3 0,1 5 0,-3 5 0,1 7 33,-1 6 0,2 5 1,2 8 72,3 0 1,0 3 0,9 2-460,1 0 1,0-2-1,5 0 1,4-3-505,7-3 1,7-5 0,6-7-1,7-6-131,2-7 0,3-5 1,4-6 463,-1-7 0,-4-11 1,-2-6 159,-3-3 1,-6-6 0,-1 0 0,-1-4-97,-1-2 1,-9 19 0,0 1-1,-1-1 1,-1-1 156,0-1 1,1-1 0,4-5-1,0 0 1,-2 3 0,1-1 0</inkml:trace>
  <inkml:trace contextRef="#ctx0" brushRef="#br0" timeOffset="17">23060 12672 8377,'-11'-21'0,"1"0"1416,-1-1 0,5 6 1,1 3 709,1 5 1,3 4-1,-3 9-511,3 5 0,2 12 0,1 11 0,2 7-547,-2 5 1,3 9 0,-1 1-1069,-2 3 0,0-27 0,1 2 0,-1 1 0,-1 0-40,1 1 0,-1 0 0,-3 2 0,0 0 0,-1 2 0,-1-1 1,-1 0-1,0-1 40,0-1 0,0 0 0,0-6 0,0 0 0,-3 28-51,1-6 0,5-12 0,-2 0 1,3-4-2789,1-4 0,0-4 1,0-10-2090,0-4 4928,0-7 0,0 3 0,0-4 0</inkml:trace>
  <inkml:trace contextRef="#ctx0" brushRef="#br0" timeOffset="18">22837 13534 8394,'-6'-21'999,"1"1"1,6 2 474,3 4 0,8 2 0,8 1 0,6 1 263,4-1 0,6 4 0,10 1-1246,4 1 1,0 2 0,1 3 0,-2 0-1682,-2 0 1190,-10 0 0,3 5 0,-7 1 0</inkml:trace>
  <inkml:trace contextRef="#ctx0" brushRef="#br0" timeOffset="19">15880 11151 8537,'-16'0'0,"-3"-4"0,6 0 728,3-2 0,7 3 1,9 0-1,6 2-201,3 1 1,6 0 0,5 0 0,3 0-209,4 0 1,2 0-1,7 0-476,0 0 0,-2-4 0,6-1 0,-2 1-143,-1-1 0,-2 0 0,-2 3-1117,-4-2 0,-7 1 602,-7 3 1,-9 4 0,-12 3 412,-10 3 0,-9 4 1,-16 1-1,-5 3 372,-5 5 0,-4-2 1,-3 4 16,3-3 1,-3 3 0,3 0 0,0-1 383,-1-2 0,11-2 0,3-2 667,9-4 0,11-2 72,5-2 1,15-4-1,11-3-373,8-6 1,10-3 0,9-5 0,7-2-408,3-2 0,4 0 1,1 2-307,-1-1 1,-27 5 0,1 0 0,28-6-562,-3-2 1,-3 8-1,-12-1 1,-4 4-3037,-8 4 3573,-9 1 0,-13 1 0,-7 0 0</inkml:trace>
  <inkml:trace contextRef="#ctx0" brushRef="#br0" timeOffset="20">14359 10906 8294,'-27'-32'445,"2"5"0,9 3 1,5 5 406,6 5 0,9 2 0,3 3 139,2 2 1,4 2 0,4 5-243,4 0 1,12 5 0,3 3 0,4 4-168,3 2 1,4 5-1,2-1-440,3 2 0,3 5 0,-27-12 0,-1 0 0,2 0 0,0 1-241,1 0 0,-1 1 1,0 1-1,-1 0 1,1 1-1,0 1-387,-1-1 1,-2 1-1,0 0 1,-2 1 0,15 15-974,-4 2 1,-3-1 0,-4-4 667,-7-3 0,-8-2 0,-7-6 1,-2-2-1507,-1-4 2297,-2-2 0,-1-6 0</inkml:trace>
  <inkml:trace contextRef="#ctx0" brushRef="#br0" timeOffset="21">15221 10587 10297,'6'-41'-278,"3"3"1268,4 6 0,5 6 0,-5 8 320,-4 4 1,-4 7-577,-8 3 1,-3 5-1,-6 5-522,-2 5 1,-4 10 0,-7 2 0,-3 4 128,-3 6 1,-2 5 0,-3 7-266,17-22 0,-1 0 0,0 2 0,-1 1 0,-1-1 0,0 0-93,-1 3 0,0 0 0,-1 2 0,-1 0 0,-3 4 0,0 0 0,0 1 0,-1-1-65,1 1 1,1 0 0,0-1-1,1 0 1,0-4 0,1 0 12,0-1 1,0-1 0,3-2 0,0 0 0,1-3 0,0 0-17,-16 16 1,10-6-1,5-5 1,4-4-111,3-5 0,5-4 0,7-4-601,1-1 1,6 1 0,1 1-993,1 2 1734,1 3 1,3 9-1,1 1 1</inkml:trace>
  <inkml:trace contextRef="#ctx0" brushRef="#br0" timeOffset="22">15476 13438 8396,'0'-10'465,"0"-1"1,0 1-1,2-1 1,6 0 619,6 1 0,6-6 0,6 0 0,6-2-513,6 0 1,6 4 0,5-3 0,1 2-377,0 2 0,-1 2 1,-10 4-603,-4 4 1,-6 3-1,-6 3 1,-5 4-607,-7 3 0,-5 4 1,-8 1-1,-2 2-100,-7 2 0,-9 1 0,-8 1 666,-3 1 1,-5-1-1,-1 0 1,-2 0 565,-2 1 1,-1-1-1,6 0 342,2 1 1,1-1-1,2-1 1,4-2 359,6-4 0,10-6 1,11-2-182,6-1 1,14-2 0,9-4 62,7-2 0,10-3 0,4-6-539,2-2 1,5 1 0,-1-4-1,0 1-520,-2-1 0,-5 4 1,-3-1-548,-2 2 1,-12 1 901,-8 1 0,-11-1 0,-8 0 0</inkml:trace>
  <inkml:trace contextRef="#ctx0" brushRef="#br0" timeOffset="23">14997 12757 8354,'22'-48'210,"-1"1"1,0 5 0,1 3 0,0 4-1,0 3 617,0 4 0,-3 6 0,-10 8 0,-2 2 2254,-3 2-2434,-3 4 0,-2 6 0,-3 8-275,-3 5 0,-7 7 0,-4 7 0,-2 4 21,-1 6 1,-2 5 0,-1 7-280,-5 4 0,16-23 0,-1 0 0,0 1 0,0 0 1,-1 1-1,0 1-231,0 0 1,-1 1-1,-2 6 1,0 0-1,-1 2 1,0-1 50,0 3 0,0 1 0,0-1 1,1-1-1,2 2 0,1-1 0,-1-1 1,1-1-40,0-1 1,1 0 0,3-6-1,1-2 1,-4 23 236,2-11 1,3-9 0,2-7 190,3-4 0,3-8-705,1-2 1,1-8-1,3-4-571,3-2 1,-1-1 0,0-1-1530,-2-2 1,0-3 2481,-4-5 0,-5-4 0,-1-2 0</inkml:trace>
  <inkml:trace contextRef="#ctx0" brushRef="#br0" timeOffset="24">14412 12726 8288,'-5'-32'768,"0"4"1,5 5 354,0 4 1,3 3 359,1 6 1,1 4 0,-3 4-529,2 4 1,4 5 0,-2 7-313,0 4 1,4 3-1,0 4 1,4 3 231,2 3 1,2 2 0,5 2-489,1 0 1,0 0 0,3-3-1,0 0-965,1 0 1,-4-3 0,4-2-399,-2-1 1,-6 3 0,-6 1 975,-2 4 0,-11 4 0,-2 5 0</inkml:trace>
  <inkml:trace contextRef="#ctx0" brushRef="#br1" timeOffset="25">9062 6139 8361,'-10'-15'-49,"3"2"0,1-4 1,1 2 76,3 2 0,0 0 1,2 0-1,-1-1 1,-1 1-1,-2 1 345,2 1 0,1 1 0,1-1 0,0 0 292,0 1 1,0-1 1,0 1 1,1 4-424,2 2 0,0 3 0,4 2-96,1 3 0,0 2 0,1 4 0,-2 1 0,1 1 47,2 2 0,0 2 1,1 6-70,-1-1 0,5 1 0,0 2 0,2 2-7,1 1 1,-1-2 0,1 3 0,1 1-85,1-2 0,-3 3 0,0-6-147,-2 0 1,0-2 0,-6-1-487,-2-4 0,1 2-982,-4-5-399,-1-4 1373,-3-5 0,-4-5 606,-3 0 0,-3-5 0,0-1 0</inkml:trace>
  <inkml:trace contextRef="#ctx0" brushRef="#br1" timeOffset="26">9541 5863 8212,'0'-11'-62,"0"0"749,0 1 1,-1 0-448,-3 3 1,2 2-1,-5 7 1,0 1 0,-2 5-103,-1 5 1,0 8 0,-6 5-65,0 1 1,-3 1 0,2 5 0,-5 2-63,-2 0 0,1 0 0,-3-3 26,0 0 0,-1 0 0,-5 0 0,1-1 62,3-3 0,-5 2 0,5-5 42,2-2 0,2 0 0,3-3 0,-1-1 9,1-1 0,5-5 0,1 1-40,4-2 0,3-7 1,3 0 266,0 0-91,1-4-464,4 4 0,5-5-112,2 0 0,-1 0 0,1 0 1,1 0-1889,2 0 2177,-4 0 0,8 0 0,-2 0 0</inkml:trace>
  <inkml:trace contextRef="#ctx0" brushRef="#br1" timeOffset="27">9062 4192 8139,'0'-10'-32,"0"2"1,0 1-1,0-1 1,0-1 0,0-2-1,0 0 230,0 1 1,0 1 0,0 0 0,0-3 77,0 0 1,0 1 0,0 0-1,0 0 1,0 1 0,0-1 407,0 0 1,0 1-1,0-1 431,0 0-1051,0 1 0,4 5 1,-1 6-1,1 10-5,1 9 0,-4 6-68,2 6 0,2 1 0,0 1 0,0 3-179,-1 1 1,1-4 0,-3 1 0,2-1-37,-2-2 0,-1-2 204,-1-1 0,0-3 0,0-6 0,0-3-65,0-2 1,0-6 269,0-5-123,0-10 0,0-12 0,0-6 0,2-2-1,1-1 0,2-2 0,3-6 0,-1-1-62,2-2 1,0 4 0,2-3 16,-1 0 1,-3 4 0,0-2-20,2 2 1,0 2-1,2 2 1,-2 6 140,-2 4-7,3 8 1,-5 8 0,3 7 5,-1 7 1,-4 4 0,5 7 0,-1-1 49,-1 0 1,2 4-122,-5 0 1,4 0-1,-2-4 1,0 0-105,0 1 1,2-1 0,-4 0 0,0-1-261,-2-2 0,-1 1 6,0-5 0,0 4 0,0-4 0,0-1-394,0-1 0,-1-5 1,-2 0-837,0 1 1072,-1-3 0,5 0 1,3-6 132,3-3 1,1 2-1,1-5 1,-2 0 346,1 1 0,-2-3 1,1 6 1,-4-4 0,3 2-1,0-1 464,0-2 1,-2-2-1,2 0 814,-2-1 1,1-1-674,-1-2 0,2 1 0,3-4 0,-1 1-343,-1-1 1,4 0 0,3-5 0,-1 1-246,-1 0 0,-1 0 1,-2 0 37,-2 4 0,2-3 1,-5 3-164,2 0 0,-3 2 0,-1 4 126,-4 1 1,-4 4 0,-6 2-1,-1 6 31,-1 5 1,-4 0-1,2 8-22,0 0 0,3 2 0,-1 4-42,2 1 0,5-1 0,1 1-105,1 3 0,2-2 1,3 0-169,0-4 1,4 1-1,5-3 1,4-1-84,4-1 0,4-8 0,0-4 1,0-2 30,0-1 0,1-6 176,-1-4 1,-3-2 0,-2-6-1,0-1-74,-3-1 0,-2-1 0,0 0 0,-2-2-45,-1-2 1,-3 2 0,-2-6 27,0 0 1,4 2 0,-3-1 184,-2 2 0,0-2 1,-1 3-1,1 3 338,2 3 1,-1 4 84,-3 4 0,1 1 53,3 3 0,-2 3 1,4 5-1,0 2-109,0 4 1,0 3 0,2 2 0,-1 2-428,2 4 1,-4 5-6,3 2 1,-1 1 0,3-2-1,0 1-306,-3-2 0,1 0 0,-3-2 135,1 0 1,-4-4 0,2-3 256,-3-2 479,-1-6 0,0-7 0,0-10 0,0-6 204,0-3 1,3-5-436,1 1 0,1-5 0,-3 4 0,3 2-40,1 0 1,0 3 0,2 4 0,-1 4-291,1 4 1,3 5 0,2 0-212,1 1 1,0 11 0,-2 1-7,2 2 1,-2 4-1,2-1 1,-2 0 126,-1 1 1,-2-2 0,-1-5 480,-1-2 285,-4 3 0,2-11 1,-5-2-1,0-7 430,0-6 1,0-3-729,0-5 1,-4-4-1,-1-5 1,1-2-121,-1-4 1,0-3-1,3 0 1,-2-1-431,2 1 1,1 4-1,1 4-728,0 4 0,-4 9-1313,1 7 1,-1 8 2312,4 6 0,0 9 0,0 8 0</inkml:trace>
  <inkml:trace contextRef="#ctx0" brushRef="#br1" timeOffset="28">10222 3235 8323,'0'-22'43,"0"1"0,0 0 332,0-1 1,3 6-1,1 2 1633,-2 2-1100,-1 1 0,1 7-664,1 4 0,-2 4 0,3 8 1,-2 2 107,2 4 1,-2 7-228,5 3 0,0 3 0,4 1 0,0 1 75,-1 2 0,1 2 0,1 3 0,1-2-194,1-1 1,1 2-158,-1-4 0,2 4 1,3-4-1,-3-5-155,0-4 0,1-3 0,-3-2 0,-1-1-202,-1-2 0,-6-6-485,-2-5 1,0-4-226,0 4 0,-5-3 0,-6 2 1218,-3-1 0,-5 3 0,-2-2 0</inkml:trace>
  <inkml:trace contextRef="#ctx0" brushRef="#br1" timeOffset="29">10286 3735 8323,'0'-11'374,"0"0"0,0 1 0,0-2 0,1-1 784,2-1 0,0-2 1,5 3-474,4-1 1,0-4 0,5 3-179,2-1 1,5-2 0,1-2-1,-2 1-467,0 1 1,-2 5-1,0-1-869,1 2 0,-5 3 0,0 0-505,-2 2 1,-1 5 0,-3-2-2362,0 3 3695,-5 1 0,-2 5 0,-4 1 0</inkml:trace>
  <inkml:trace contextRef="#ctx0" brushRef="#br1" timeOffset="30">10626 3533 8323,'11'0'-22,"-1"-2"384,1-1 1,-1 0 703,1-4 1,0 0-27,-1-3 1,-3-1-1,-1 0-651,-1 1 0,-3 0 0,-4 2 0,-3 2-337,-1 1 1,-4 2 0,-4 3 24,1 0 1,-3 4 0,1 4-210,-2 1 0,4 3 0,-1 2 0,4 4-363,2 2 0,0-2 0,5-1 0,0 2-237,2 1 1,6 2 520,2-1 0,7-5 0,4 0 1,3-3 94,4-3 1,-3-1 0,3-9 219,-2 0 1,-2-3-1,-1-3 501,-2-4 0,1-8 0,-6 0 0,-4-2 308,-4-1 0,0-4 0,-2 0 0,1 2-323,0 0 1,-1 2 0,3 1-181,-2 2 1,5 3-278,-2 4 0,2 8 0,2 5 0,-2 9-369,-2 4 0,2 4 1,-5 4 12,2 2 0,-3 4 0,-1-3 129,-4 1 1,-4 1 0,-5 3 0,-1-1-175,-2-2 0,-2-4 0,-6 0 268,1-1 0,-5-2 0,-1 0 0</inkml:trace>
  <inkml:trace contextRef="#ctx0" brushRef="#br1" timeOffset="31">10977 2937 8378,'0'-17'0,"-4"-2"710,1 5 0,-1 0 0,3 3 627,-2 1 0,1 5 0,-1 6-650,2 8 0,4 7 1,2 5-286,1 0 1,1 5 0,4 4 0,0 3-168,4 3 1,-2 3 0,4-2 0,2 4-273,1 2 0,2 7 0,-1-2-171,0 1 0,0-3 1,2-7-419,2-4 0,-4 0 0,0-6 1,-5-6-803,-5-5 0,-5-8 0,-1-4 653,0-1 1,-5-2 0,0-3 132,-6 0 1,-5 0 0,-3-1 641,-4-2 0,-2-8 0,-1-6 0</inkml:trace>
  <inkml:trace contextRef="#ctx0" brushRef="#br1" timeOffset="32">11105 3447 8378,'-6'-10'331,"-4"-2"156,3-2 0,2 2 0,2-2 0,3 2 386,3 1 1,8-4 0,6-2 0,1 0 205,4-1 0,-2 0 0,7-3-253,-1 0 1,4-1 0,-2 2-628,3 2 1,-4 3 0,-2 4 0,-3 1-960,-1-1 1,-4 5-1,-3 5 760,-2 7 0,-11 6 0,-2 9 0</inkml:trace>
  <inkml:trace contextRef="#ctx0" brushRef="#br1" timeOffset="33">10573 4267 8231,'-5'-16'298,"0"3"1,-2-3 0,4 0 1497,1 3 1,2 2-826,0 0 0,5 5 0,2 2 0,3 3-402,0 1 0,2 6 0,1 4 0,3 4-583,0 2 1,-2 6 0,3 4 0,-1 1-461,1 2 0,-8 2 0,2 1-73,-2 0 1,-4 0-1,-1 0-145,-3 0 0,-11-2 0,-4-1 0,-5-5 421,-2-6 1,-4-2-1,-1-7 302,-1-2 1,3-2-1,0-6 245,1-3 0,0-2 1,1-4-1,6-1 720,3 1 1,6 2-577,0 1 1,5 5-1,4 0-268,7 4 1,3 4 0,6 5-89,0-1 0,3 1 0,0-2 0,0 0-154,0-2 0,1-1 0,-1 1-176,0-4 1,-1-2-1,-1-1-107,-1 0 0,-2-6 0,2-3 0,-4-5-302,-2-3 0,-1 0 1,-1-6-335,1-2 0,0 3 0,-1-3 1009,1 2 0,0-3 0,-1-1 0</inkml:trace>
  <inkml:trace contextRef="#ctx0" brushRef="#br1" timeOffset="34">10945 4341 8231,'0'-10'0,"0"-1"1250,0 0 0,0 1 1,0-1 531,0 0 1,0 4-40,0 0 0,0 7-1298,0 4 1,-4 4 0,0 12-626,-2 3 0,2 5 1,-2 0-208,2 3 1,0 0 0,4-2-1,0-2-460,0-1 1,0 2 145,0-7 0,0-2 1,0-8 383,0-1 1,5-5-1,1-6 1,1-9 407,0-6 1,0-8 112,4-1 1,-1-8 0,0 2-1,-2 1 261,-1 0 1,0 3-1,3 0 1,-2 4 706,-1 4 1,-3 8-622,3 0 0,-1 6 0,2 9-468,-1 3 0,-1 3 0,2 5 0,-1 2-885,1 3 1,-2-2 0,1-1 0,1-1-1499,-3 1 1,4-4-40,-6 1 2339,1-2 0,1-2 0,0 1 0</inkml:trace>
  <inkml:trace contextRef="#ctx0" brushRef="#br1" timeOffset="35">11126 3809 8183,'-5'-15'0,"0"3"1145,-2-2 1,3 5 0,6 4 237,5 0 0,1 6 0,9 7 1,-1 7-329,1 6 0,1 5 0,3 7 1,0 1-183,0 2 0,1 3-847,-1-4 1,0 9 0,-1-2 0,-1 3-881,-1 3 1,-5-6 0,1 2-1,-2-5-638,-1-2 1,-5-3-1,-3-7 79,-2-6 0,-1-4 0,-2-8-1290,-5-2 2703,0-2 0,-13-5 0,3 0 0</inkml:trace>
  <inkml:trace contextRef="#ctx0" brushRef="#br1" timeOffset="36">11222 4277 8183,'-6'-10'762,"1"-2"1,5-2-27,0-4 0,1 1 0,4 0 204,5-2 1,7-1-1,7-3 1,3 0-168,4-2 0,-1-4 0,9 3 1,0 0-1366,-1 0 0,-1 6 0,-7 6 53,-1 2 0,-3 6 0,-6 3-17,-2 2 0,-3 1 556,-4 0 0,-1 9 0,1 3 0</inkml:trace>
  <inkml:trace contextRef="#ctx0" brushRef="#br1" timeOffset="37">11690 4043 8183,'0'11'1230,"0"0"-460,0-1 1,0 1-170,0-1 1,0 1 0,-2 1 0,0 1 311,-2 1 0,-3 5 1,3-1-1,-2 3-672,-3 4 1,4-3 0,-3 3-555,0-2 0,3-3 0,1-3-504,-1-2 600,4-4 0,0-14 0,5-8 80,2-6 1,1-9-1,4-3 409,0-2 1,-4 1 0,0 0 0,1 4 576,2 4 1,0-1-1,0 9 1,-2 1 273,-1 1 0,0 6-736,4 3 1,3 10-1,0 5 1,-1 3-251,-1 4 1,2 5 0,0 0 0,-1 0-1467,-1-2 0,-1-1 0,-1-4-912,1-3 1,-5-2-1,-3-1 2241,-1 0 0,-2-5 0,0-2 0</inkml:trace>
  <inkml:trace contextRef="#ctx0" brushRef="#br1" timeOffset="38">9658 5235 8073,'5'-11'-314,"-4"5"0,4-3 1,-5 2 36,0-3 1,0 3-1,1 1 1,1 0 580,2 1 1,-1-3-1,-3-2-50,0-1 0,0 4 0,0 0 1,1-1-54,3-2 1,-3 3 0,3 0 0,-2-1 64,2-2 0,-3 3-129,2 0 1,2 0-1,-1-4 1,-1 2 67,2 2 0,-3-3 1,4 3-139,-1-2 0,-2 2 0,-1 1-237,1 1-548,-2 2-151,4 3 302,-5 0 682,0 4-483,0-3-369,0 4 737,0 0 0,0 1 0,0 4 0</inkml:trace>
  <inkml:trace contextRef="#ctx0" brushRef="#br1" timeOffset="39">10456 5384 8073,'0'-11'-33,"0"1"1,0-1 595,0 0 0,1-2 0,1 1 0,2 3-47,-2 0 0,3 3 0,0 0 0,-1 0 10,1 0 0,0 4 351,-2-2-458,-1 3 0,2 6-235,-4 2 0,0 2 1,0 3-273,0 2 1,-3-1 0,-2 5-1,-1 0-142,-2-2 1,0 5-1,-1 0 1,2 2-290,-1 1 1,-5 3 232,-1 1 0,-4 3 0,3 2 0,-3 3-49,-5 3 0,1 2 0,-5 0 1,0 0 20,-1-2 0,0-1 185,-4 1 1,-2 1-1,1-5 1,3-1 183,3 0 0,-1-4 0,3 0 0,2-3 142,5-1 0,1-1-155,3-4 1,3-3-1,-1-2 1,4 0 9,0-3 1,2-3-1,0-1 42,1-2-317,2-5 1,2 3-191,-3-5 1,3-1 154,-3-3 0,3 2 137,1-5 1,4-4 0,0-3 0,1 1 23,0 1 0,3-3 1,-1-3-1,1-1 188,0 1 1,0-1 0,-3 5 215,0 1 1,-1-2 0,2 1 298,-1 1 0,2 1-273,-4 1 0,4 4-187,-3 0 1,-1 6 0,-3 1-1,0 6 22,0 3 1,-3 7 0,-2 2 0,-1 5-134,-2 2 1,2 6 0,-1-2-51,-1 2 0,-2 3 0,1-6 102,2 3 0,-3 1 0,4-2 0,0-4 145,3-5 1,2-7 16,1 0 0,4-8 0,5-6 92,4-6 1,3-4-1,6-4 1,-1-4-31,0-2 1,0 2-1,-1 1 1,-1 2-68,-1 2 0,-5-1-1582,1 3 1,-2-1 1337,-1 9 0,-10 9 0,-2 6 0</inkml:trace>
  <inkml:trace contextRef="#ctx0" brushRef="#br1" timeOffset="40">7775 6618 9797,'0'-11'2878,"0"1"-2575,0-6 0,1 5 1,2-5-1,0 2 0,0-1 60,-2-2 0,-1-4 0,0-4 0,0 1 0,0 1-43,0-2 0,-5 0 0,-2-6 0,-4-2-189,-3 0 1,-3 0 0,-8 0 0,-4-2-8,-1-4 0,-7-2 0,-2 1 1,-2 2 68,-2 2 1,-1 1 0,-1 7 0,-1 4 155,1 5 1,2 4-212,0 4 1,4 5-1,1 2 1,2 0-34,1 1 1,7-1 0,3 4 0,3 0-127,1 0 0,8-1-63,2-3 0,6 3-785,-2-2 1,6 1-1537,1 2 928,5 0 1,5 0 0,1 0-486,0 0 1,-1 4 1961,1 0 0,4-1 0,2-3 0</inkml:trace>
  <inkml:trace contextRef="#ctx0" brushRef="#br1" timeOffset="41">7243 5607 8118,'-9'-27'411,"2"3"234,3 6 0,0-1 1,-1 4-1,0 2 759,0 2 1,-3 5-969,1 2 1,-4 3-1,-2 3 1,-2 4-432,-1 5 1,-3 8-1,-6 2-28,-4 6 1,-1 2-1,-2 1-101,0 4 1,0 0 0,1-2 0,2 0-22,0 0 0,6-4 1,-2 0-1,4 1 297,3-2 1,3-1-68,4-5 0,5-3 0,4-2 0,4 0 12,5-3 0,6-1 1,2-2-1,2 0 17,2-3 1,1 1-49,1-4 1,-3 3 0,-1-4 0,-2 0-201,-2-2 0,-1 2 0,-2 1 0,0-1-1261,-3 2 0,1-2 1395,-4 4 0,4 0 0,-2 3 0</inkml:trace>
  <inkml:trace contextRef="#ctx0" brushRef="#br1" timeOffset="42">3308 5214 8204,'-5'-22'76,"1"1"1,-5 0 0,3 0 0,2-1 0,1 1 449,2 0 0,-2 1 0,-1 1 0,2 2 73,0 2 1,2-3 0,0 4 105,0 1 1,2 6 0,1 3-376,4 3 0,-1 2 1,0 4-1,-1 6-160,-3 5 1,3 5 0,-2 3 0,0 3-117,-2 4 1,-2 0-69,-3 8 1,-2 3-1,-4 4 1,-1-1-357,0-1 1,1-1 0,-1-1 0,1 0-33,-1-3 1,1-4 483,3-7 1,-1-2-1,5-6-39,0-2 1,7-7 0,4-8-1,5-4 462,5-6 0,7-1-213,3-10 0,3 0 0,1-3 0,-1-1-2,1-3 1,4 2-1,-1-1 1,0 1-224,-2 2 1,-6 1-39,-2 2 0,-4-1 0,-3 6 1,-5 2-1316,-5 3-1952,1 6 54,-7-3 3184,-2 5 0,-2 0 0,-2 0 0</inkml:trace>
  <inkml:trace contextRef="#ctx0" brushRef="#br1" timeOffset="43">3893 5246 8311,'0'-16'1287,"0"3"-832,0-5 1,0 4 0,0-2 0,0-1 560,0 1 1,0 3 0,0-3 607,0 1 1,-1 3-1246,-3-2 1,0 8 0,-5 6-261,2 6 1,0 8 0,-4 4-191,1 2 1,-1 6 0,1 2 0,0 3-362,3 1 1,-1 1 0,4 1-472,2 2 1,1-2 0,1-4 351,0-2 0,0-3 0,1 1 0,2-4 322,4-5 0,3-9 1,1-4-1,-1-3-37,1-1 1,3-6 489,0-5 1,-1-5 0,-5-8 0,0-2 267,0-1 1,0-1-1,0-4 1,-2 0 323,-1 0 0,2 3 0,-2 2-60,1 1 0,-4 6 1,3 6-139,0 2 1,-3 6-613,5 3 1,-3 10 0,3 5 0,0 3-933,-1 4 1,3 1-70,-2 1 0,-1 0 0,0 1 1,0-1-1843,0 0 1,-4-1 2836,2-2 0,-3 2 0,-1-3 0</inkml:trace>
  <inkml:trace contextRef="#ctx0" brushRef="#br1" timeOffset="44">4074 4660 8191,'0'-30'173,"0"0"1,1 3 714,3 1 1,0 5-1,5 4-239,-2 2 0,0 5 0,3 7 0,1 1 29,0 2 1,0 6 0,2 5-414,2 6 1,2 7 0,-1 5 0,0 3-205,3 3 1,-3-1 0,-2 5-1,-2 2-337,-2 0 0,1 5-19,-1 0 0,-2-1 1,-3-5-1,0-2-279,-2-1 1,-7-3 0,-3-5 0,-3-6-96,0-4 0,-1-5 473,1-7 1,-1-3 0,0-8 444,1-3 1,4-7 0,2-4 0,3-3 100,1-4 1,1 3 0,4-4-83,6 0 1,0 3-1,6-2 16,-2 3 0,1 5 1,-3 4-1,2 5 220,2 5 1,-4 1 0,0 5 220,-5 4 1,-3 6-1,-5 12-281,0 3 0,-5 3 0,-3 1 0,-5 0-495,-5 0 0,-2 3 0,-2 1 0,2-3-530,3-4 1,-2-3-1088,5-5 1,-1-4 0,5-2 1667,-1 1 0,0-9 0,1 2 0</inkml:trace>
  <inkml:trace contextRef="#ctx0" brushRef="#br1" timeOffset="45">4457 5256 8119,'0'-10'1201,"1"-1"1,2 0-140,5 1 1,1-6 0,3-1-48,2-4 1,3-1 0,4-2 0,0-2-563,0-1 1,-3-1 0,-1-3-1,-3 3-386,-5 3 1,1 2 0,-7 2-28,0 0 0,-5 4 1,-3 4-50,-6 5 0,-3 3 0,1 5 0,-1 1-159,1 3 0,1 5 73,1 6 1,4 5 0,1 0 0,1 5 76,3 2 0,2-4 0,4 3 0,4-1 41,5 0 0,0-1-368,5-6 1,-1-1 0,5-5 0,-1-4-223,0-2 1,4-2 0,0-5 0,-3-4-710,-3-6 1,0-4 583,-5-6 0,-4-2 1,-7-2-1,-2-3-273,-1-3 0,-3-7 0,-3-4 965,-4-7 0,7 19 0,-2-1 0,-3-2 0,1 1 0</inkml:trace>
  <inkml:trace contextRef="#ctx0" brushRef="#br1" timeOffset="46">4723 4352 8119,'-2'-47'0,"0"4"0,-1 6 0,-1 10 0,4 6 1,0 5 0,0 5 5,0 0 1,5 6 0,2 5 0,2 6 3316,2 4 0,1 10-2081,2 5 0,2 5 0,6 6 0,-1 4-639,0 5 1,1 1-1,-2 6-538,-3 2 1,3 2-1,-3-3-263,0 0 1,1 1-1,-2-4 1,-1-4 27,1-6 0,-2-9 0,-5-5 1,-1-5-2466,0-5-478,-6-2 1400,3-8 1,-7-1 1712,-1-5 0,-3-10 0,-5-1 0</inkml:trace>
  <inkml:trace contextRef="#ctx0" brushRef="#br1" timeOffset="47">5084 4416 8392,'11'-38'0,"4"1"887,3 5 1,3 0 0,4 0 0,2 2 413,0 1 0,3 4 0,-4 8 0,0 3-276,0 2 1,-1 6 0,-5 2-1,-2 3-417,-4 1 0,-4 8 1,-1 4-378,-2 4 0,-5 2 0,2 6-210,-3 1 1,-2 4 0,-2 0 0,-1 0-249,-2 0 1,2 0-1,-2-4-400,2-1 0,-4-1 0,5 0-182,1-2 1,0 2-1,2-9 1,0-1-410,0-1 0,4-2 1,1 1 1217,1 0 0,1-1 0,3 1 0</inkml:trace>
  <inkml:trace contextRef="#ctx0" brushRef="#br1" timeOffset="48">5425 4735 8316,'0'10'3790,"0"1"-2467,0 0 0,1-2 0,2-2 1,4-3 2706,3-3 0,1-1-3227,-1 0 0,1-4 0,-1 0 0,2-1-803,2 0 0,-2 1 0,2 1-1634,-2 0 1634,-1-1 0,-5 9 0,-1 1 0</inkml:trace>
  <inkml:trace contextRef="#ctx0" brushRef="#br1" timeOffset="49">3446 6182 8349,'-6'-11'32,"2"1"0,2-1 1,0 0-1,-1 1 1,0-1 2696,2 0-1426,1 1-987,0 4 1,1 6 0,2 8 0,1 4-61,2 2 1,0 5-1,2-1-183,-1 2 0,1 5 0,1 1 1,-1 1-496,-1 2 0,0 2 0,4 1 1,0 0-332,-1 0 1,-3 0 0,-1 0 61,-1 0 1,2-2 0,-3-1-65,-2-4 1,-2-3 754,-3-1 0,-8 1 0,-6-1 0</inkml:trace>
  <inkml:trace contextRef="#ctx0" brushRef="#br1" timeOffset="50">3255 6512 8349,'-5'-17'0,"4"2"0,-3 3 0,3-2 0,1 2 0,0-2 0,1 1 0,3-1 0,7 1 0,6-4 540,3 2 1,2-1 0,-1 3 0,0-1 1052,0 1 1,1 1 0,-1 2-1388,0-1 1,-3 4 0,-1 1-767,-2 1 0,3-2 0,-4 4 1,-1-1-439,-1-1 0,2 4 0,0-4 0,-1 2-1754,-1-1 2752,-2 1 0,1-2 0,0-1 0</inkml:trace>
  <inkml:trace contextRef="#ctx0" brushRef="#br1" timeOffset="51">3914 6182 8435,'-1'-11'-34,"-2"1"1011,1-1 1,-7 2-376,2 1 1,-3 4 0,0 4 0,-1 1-211,0 2 0,1 3 1,-1 6-303,1 2 1,-1 3 0,0 5-7,1 3 1,3-1-1,1 3 1,1-1-509,3-2 0,0 2 1,2-1-139,0-2 0,2 0 0,1-3 15,4-3 0,-1-2 0,1-7 0,1-2 350,2-1 0,-3-3 1,0-6 126,1-3 1,1-3 0,-2-3 283,-4-2 0,3-3 1,0 0-1,1-3 466,0-4 1,-3 3-1,2 0-91,-2 3 1,4 5 0,-4-3-161,2 2 1,1 2 0,3 5-1,-2 2-308,-1 1 0,0 1 0,4 4-180,-1 0 1,1 5 0,0 2-952,-1 3 0,1 2 0,0 1 1,-2 1-3072,-2-1 4081,-2-1 0,0-2 0,1 1 0</inkml:trace>
  <inkml:trace contextRef="#ctx0" brushRef="#br1" timeOffset="52">4031 6139 8613,'5'-10'565,"-3"0"0,5 2-82,2 1 0,0 4 0,3 0 183,2 2 0,-1 2 1,4 2-1,-1 6-383,1 4 0,-3 0 1,1 3-1,-2 1-315,-3-1 1,-3-1 0,0 1-293,-3 0 0,-3 1 0,-1-3 2,0-1 0,-5-2 0,-2-4 91,-3-3 1,0-3 0,-1-2 232,1-3 0,-1-3 1,1-6 159,3-1 1,-1-6-1,5-1 1,0-5-306,2-2 1,6-2 0,3 2 0,5 0-256,5 0 0,3 0 1,4 0-369,3 3 0,-1 8 766,2 2 0,-1 4 0,4 0 0</inkml:trace>
  <inkml:trace contextRef="#ctx0" brushRef="#br1" timeOffset="53">4446 6075 8314,'-11'6'172,"4"7"0,1-2 719,2 1 0,-5 0-10,2-2 0,3 1 0,0 0-606,3-1-334,1-4 0,5-1-144,2-5 1,-1-1 159,1-3 1,-5-2-1,2-4 1,-3-1 231,-1 0 0,3-3 1,1 0 348,-2 1 0,-1 1 1,1 1-206,1 1 0,-2-1 0,4 2 1,0 2-226,2 3 1,2-1 0,2 2 0,0 0-99,-1 2 1,6 10-24,1 1 0,3 9 0,2 2 0,-1 8-140,0 5 0,-4 0 0,-3 7 0,-3 1-13,-4 3 0,1 5 1,-6-5-1,-4-4-108,-7-4 0,-6-5 96,-2-4 0,-7-3 0,3-8 0,-2-4-150,1-4 0,4-5 0,0-4-91,-1 0 1,1-2-1,1-5-513,6-7 1,2-5 931,5-2 0,6-5 0,3-2 0</inkml:trace>
  <inkml:trace contextRef="#ctx0" brushRef="#br1" timeOffset="54">4744 6150 8252,'0'-11'843,"1"-4"0,1-2 45,2 1 0,4-3 0,-1 4-24,3-2 1,2-1-1,1-3 1,1 0-444,-1-1 0,-1 5 0,-2 0 0,0 1 67,-3-1-517,-2 4 0,-7-1 0,-1 7 0,-4 3-74,-3 3 0,-4 6 0,0 3 1,0 4-229,-2 2 0,5 6 0,-2 0-3,4 4 1,1 1 0,4-4 94,2 0 1,4 1 0,3-1 0,2-1-195,5-2 0,0-3 273,6-4 0,-3-5 1,5-3-1,3-2-97,-1-1 0,0-9 1,0-5-1,-1-5-126,0-3 1,-2-2-1,-3-2 1,-7-2-311,-3-1 0,1-7 249,-3-3 0,-2 0 0,-6-2 0,-2-4 120,1-2 0,-5-3 1,4-2-1,0 4 488,3 5 1,-2 6-39,1 9 0,1 2 0,3 6 3340,0 2-2108,0 8 0,0 6 1,1 8-759,3 3 0,2 3 0,5 5-210,4 2 0,-2 7 0,4 2 0,2 1-3,1 3 0,2 4 1,-2 1-241,-3 0 0,3-2 1,-2-1-352,2 0 1,0-2 0,-2-1 0,-4-4-1190,-2-3 1,-2-5 0,-3-2-468,-4 0 0,-3-4 464,-3 0 1,-4-5 1395,-8-6 0,-1 4 0,-5 2 0</inkml:trace>
  <inkml:trace contextRef="#ctx0" brushRef="#br1" timeOffset="55">5042 5809 8252,'0'-10'562,"0"-1"13,0 1 1,0-1 0,1-1 104,2-2 0,5 1 0,6-4 0,3 1-470,4-1 0,5 3 0,2-4 1,3-1-1104,1-1 1,3 3-1,-1 0 176,-3 2 717,1-4 0,-5 2 0,5-4 0</inkml:trace>
  <inkml:trace contextRef="#ctx0" brushRef="#br1" timeOffset="56">5403 5288 8234,'0'-14'549,"0"-1"199,0-2 0,2 3 0,2-3 0,7 2 145,5 2 1,5 1-1,1 3-214,3 2 0,2 2 0,4 6 0,-2 4-95,0 5 1,-3 6-1,-2 6-501,-6 3 0,-5 2 1,-3 5-265,-3 0 1,-3 4-1,-5-1 1,-2-1-224,-4-1 0,-6 3 0,-2-1-446,2 0 1,2-8 0,1-5-324,3-3 1,-1-6 0,4 1-1,3-3 317,3-4 1,4-2-1,6-5 1,1 0 855,1 0 0,4-4 0,-4 1-63,-1 0 1,-4 2-9,-2 1 0,-5 5 0,2 2 0,-3 2 71,-1 2 0,0-4 0,0 0 121,0 2 0,3 0 1902,1 2 0,-1-4 1728,-3 0 1,0-4-3752,0 4 0,5 1 0,1 2 0</inkml:trace>
  <inkml:trace contextRef="#ctx0" brushRef="#br1" timeOffset="57">2712 7810 8210,'-4'-11'-213,"1"2"325,-4 2 1,5-3 0,-3 3 0,1-2 0,0-2 738,-2 0 1,3 4 0,-1 0 22,-1-1 0,4 4-591,-3 4 1,7 6 0,1 7 0,2 3-45,3 0 0,0 2 1,2 4-1,-1 2-169,1 1 0,3 4 0,1 0-134,2 2 0,-3 0 0,4 1-166,1 0 0,-3 4 0,1 0 0,-1 2 80,1 2 0,-5-6 0,0-4 1,-5-1-15,-3-2 0,0-5 1,-4 0-404,0-7 193,0-3 0,0-8 255,0-4 0,-1-4 0,-2-8 265,0-2 1,-1-3 0,4-4 23,0 0 1,0-2 0,0-2 0,0-3 188,0-3 1,0 3 0,0-1-1,0 0 46,0-2 1,4-1-1,1 2-134,1 1 0,-3 0 0,4 4-178,1 1 0,-2 3 0,1 3 348,2 4-391,0 2 1,1 7-1,-3 5-42,-4 6 0,2 4 0,0 2 0,-1 1 21,1 1 1,2 5-1,-2-2 1,0 2 35,-1-1 1,4 2 0,-4-2-21,2 2-1,-2 1 1,2 1-66,-2-1 1,5-3 0,-3-1 0,-1 1-111,-1-1 0,2-1 0,0-3-159,0 1 1,0-1 0,-4-4-332,2-2 1,3-4 0,-3 3-2808,2-1 473,-3-2 1810,6-3 1145,-8-4 0,9-2 0,-4-5 0</inkml:trace>
  <inkml:trace contextRef="#ctx0" brushRef="#br1" timeOffset="58">3265 7969 8210,'6'-15'142,"-1"3"1,-5-2 0,0 2 475,0 2 1,0 2 0,0 1 1214,0-1-1500,0 3 0,0 2 0,-1 6 0,-1 4-194,-2 3 0,-3 2 1,3 1-189,2 1 1,-3 5 0,2-1-233,0 2 0,2 0 0,1-1 1,0-2-83,0 2 1,0-3 0,0-2-1,0-2-717,0-2 1078,5 1 0,1-5 1,4-3 440,1-1 0,-1-8 0,-2-4-57,-1-3 1,0-6-1,2 3 167,-1-1 1,1-2-1,-2 4 1,3 0-194,0-1 0,-3 3 1,0 5-593,2 1 1,0 5-1,2-2-424,-1 3 0,-3 1 0,1 0 0,0 0-1203,1 0 0,-3 1-552,-2 3 2415,2 1 0,-10 1 0,2-3 24,-3-6 1,-4-4 0,3-6 0,-1-2 53,-1-2 0,6-4 656,-1-4 0,1 0 1,4 4-1,0 0 124,1 0 0,9-1 0,0 2-290,3 2 0,0 4 1,2 7-164,2 4 1,1 1 0,2 4-1,-1 1 191,0 4 0,-4 7 0,-3 4-343,-2 2 0,-5 3 0,-1 0-151,-2 2 1,0 0 0,-5-4-1,-2 1-277,0-1 0,-5-1 0,1-2-593,-3-4 1,-1-2 0,1-3-281,-1-2 0,1 2 1,-1-6-135,0-1 0,5-5 1,3-4 1181,2-3 0,1-5 0,0-2 0</inkml:trace>
  <inkml:trace contextRef="#ctx0" brushRef="#br1" timeOffset="59">3925 7416 8210,'0'-11'-69,"-1"1"0,-2-1 0,0 1 1285,0-1 1,2 4-241,1 0 1,0 2-651,0 1 0,0 2 1,0 10-1,0 3 15,0 2 0,4 2 0,-1-2 0,1 3-252,1 0 1,-1-1 0,5 2 0,-3 2 6,-2 1 1,3 0-1,-2-1-230,1-1 0,-2-4 0,1 4-311,0 1 1,0-4 0,-3-1-105,2-2 0,-1 2 0,-3 1-628,0-2 0,0-2 0,0 0-117,0 0 0,-1-2 1294,-2-2 0,-3 3 0,-5-4 0</inkml:trace>
  <inkml:trace contextRef="#ctx0" brushRef="#br1" timeOffset="60">3861 7703 8210,'0'-10'208,"0"-1"1,0 0 278,0 1 0,0-1 0,0 1 26,0-1 0,5-1 0,2-1 0,2-1 51,2 1 0,1 0 1,2 0-1,3-1-205,-1 1 0,4-3 0,-2 2-506,2 1 1,-2 1-1,-2 3-235,0 2 1,-1-3 0,-2 4-2300,1 1-724,0-5 3405,-8 9 0,-6-9 0,-6 4 0</inkml:trace>
  <inkml:trace contextRef="#ctx0" brushRef="#br1" timeOffset="61">4031 7129 8210,'0'-11'0,"-1"-3"0,-1 0 616,-2 1 1,1 5 0,3 0 403,0 0 1,1 3-596,2 2 0,0 3 0,4 3 0,1 6 68,2 4 1,-1 1 0,-1 6-419,-1 2 0,0 6 1,3-1-194,-3 4 1,2-1 0,-1 9-1,0 0-295,-1-1 0,1 2 0,-3-3 1,1-1-58,2-3 0,-3-4 0,0-9-380,-1-2 792,-3-3 0,8-10 160,-6-5 1,2-5 0,-3-5 66,2-1 0,1-3 0,-3 0 0,3 2 88,1 4 0,-3-2 0,4 3-126,2-2 0,0 3 1,2 2-50,-1 3 0,1 1 0,0 0-248,-1 0 1,1 4-1,-1-1-32,1-1 0,-1 1 1,-2-1 116,-1 2 0,0-1 374,4-3 0,-5-4 0,-3-4 244,-2-1 1,-1-3 0,0-1-20,0-1 1,0-1-1,0 2-86,0-2 1,0 1-1,1 4-161,3-1 0,-2 4-383,5 0 0,1 4 0,2 0 0,1 2-402,-1 1 0,5 1 1,0 1-1,2 2-934,1-2 1,1 0 0,0 1-973,-1 0 2420,-5 1 0,7 1 0,-3 1 0</inkml:trace>
  <inkml:trace contextRef="#ctx0" brushRef="#br1" timeOffset="62">4840 7033 8317,'4'-21'210,"-2"0"1,6-1 0,-3 0 0,-1-2-1,2-1 705,0 2 1,-4 5-1,2 4 1,-3 2-32,-1 1 0,-1 2 1,-3 2-1,-3 4-531,-2 6 1,-2 7 0,-1 8 0,-1 5-507,-1 5 1,-3 0 0,2 9 0,2-2-306,2 1 1,1 3-1,3-4-294,3 0 1,3 1-1,1 0 364,0-2 0,0-6 0,1-4 1,3-5-212,3-5 1,6-3 0,2-5 285,2-6 1,-3-6 0,4-7 265,1-1 0,0-9 0,0 2 0,-3-2 730,0 1 0,1 1 0,-1-1-401,0 1 0,-2 3 0,3 2 1,-2 2 226,-2 4 0,-1 0 0,-1 4-223,-1 0 0,1 1-393,0 5 1,-1 4-293,1-1 359,-5 5 0,-3-6 260,-6 1 1,-3-2 0,-5-1 137,1 0 1,-1-4 0,0-4 0,0-1 271,-4-2 1,4 4 0,-4 0-262,4-1 0,0-2-1467,0 0 0,4 3-628,0 0 1,5 5 1725,-2 2 0,3 5 0,1 6 0</inkml:trace>
  <inkml:trace contextRef="#ctx0" brushRef="#br1" timeOffset="63">5148 6905 8240,'0'-15'0,"0"-2"308,0 1 1,0-3-1,0 5 1,0 1 885,0 1 1,0 1-1055,0 1 0,0 5-1237,0 5 0,0 5 691,0 5 1,0 1-1,0 0 36,0-1 0,0 1 1,0 0-1,0-1 370,0 1 0,0-4 0,0 0-519,0 1 1070,0-3 269,0 0 1,0-6 743,0-3 0,0 2-695,0-5 1,1 4-780,3 0 1,-2 1 0,4 4-1,0 1-178,0 4 1,0 3 0,2 0-178,-1 1 1,-1 0-1,2-1 95,-1 1 1,-4 0 0,2-1 0,-2 1-46,1 0 0,0-6 607,0-1-255,-3-3 1,5-7-1,-4-3 1,2-5-10,-2-3 0,4-1 0,0-2 1,1 1 99,0 2 0,-1 4 0,2-2-111,0 4 1,-1 1-128,3 3 0,1 2 0,0 6-140,-1 3 1,0 2 0,-2 6-1,-1 2-300,1 4 0,1-2 0,-1 1-58,-1-2 1,-5 3-1,3-4-2070,0-1 2578,-4-1 0,4-1 0,-5-1 0</inkml:trace>
  <inkml:trace contextRef="#ctx0" brushRef="#br1" timeOffset="64">5382 6490 8240,'-5'-15'552,"4"0"1,-2-3 396,1 4 1,2 6 0,2 2-73,1 1 0,2 3 0,4 5-703,2 4 1,-3 7-1,6 4 1,-2 3-174,-1 4 0,0-1 0,-1 3-267,1-1 1,3 4 0,0-3 0,-2 0-229,-4-2 1,1-3 0,-5 0 39,2-1 0,-3-5 1,0-1-1,-2-4 93,-1 0 1,-4-5 0,-4-3 351,-1-1 0,-2-2 1,1 0 419,-1 0 0,0-4 1,2-1 782,2-1-994,2 4 0,6-3 0,3 7-344,3 1 0,2-1 0,2 4 0,1 0-387,2 0 1,-1-2 0,4 2-1,-1-2-304,1-1 0,-1-2 1,2-2 293,-4-3 1,0 2 0,-2-5 540,-2-2 0,-3-4 0,1-2 0,-2-1 0,-1-3 0,-2-1 0,-3-1 92,0 4 0,4-3 0,-1 3 709,0 0 0,-1 3 371,2 7 1,-3 4 0,2 6-452,-2 4 1,3 7-1,1 5-401,1 5 1,-3-1 0,4 1-1,0-2-382,-1-5 1,0 3-1,-3-3 1,0 0-1019,-1-3 1,1-2 1079,0-2 0,-1 1 0,2-1 0</inkml:trace>
  <inkml:trace contextRef="#ctx0" brushRef="#br1" timeOffset="65">5701 6437 8143,'-5'-15'1935,"4"3"-292,-2-2 0,3 3-902,3 4 0,3 2 0,5 5-1311,-1 0 0,-2 2 0,-1 1 570,1 4 0,1 7 0,2 3 0</inkml:trace>
  <inkml:trace contextRef="#ctx0" brushRef="#br1" timeOffset="66">5808 6150 8166,'0'-11'707,"0"1"482,0-1 0,1 3 0,2 5-548,4 11 0,3 6 0,2 7-547,2 0 1,-2 5-1,3 3 1,-1 1-112,0 2 1,4 1 0,-4 2-231,-1 0 0,-2 5 1,-3-2-229,-1 0 0,-4-5 0,0-6 0,-2-1-166,-1-2 0,0-6 0,0-4 641,0-2 0,-4-2 0,-2 1 0</inkml:trace>
  <inkml:trace contextRef="#ctx0" brushRef="#br1" timeOffset="67">5893 6607 8166,'0'-10'0,"0"-1"404,0 1 1,4-5 0,3 1 0,4 0 1059,3-1 1,0 3 0,7-4-1023,1 1 0,2 3 0,-2-2 0,3 2-612,3 2 1,-1 3-1,-1 1-530,-3 1 0,-1 1 0,-7 4-219,-2 0 0,-3 2 919,-3 1 0,-2 3 0,-5 5 0</inkml:trace>
  <inkml:trace contextRef="#ctx0" brushRef="#br1" timeOffset="68">6212 6501 8166,'0'7'1805,"0"0"-920,0 0 0,4 4 0,4 0-199,1-1 1,3 4-1,1 1 1,1-2-738,-1-2 0,2 0 0,0 0-268,-2-1 0,-5 0 0,-2-2-864,-2-1 1183,0-4 0,-4 1 0,0-4 0</inkml:trace>
  <inkml:trace contextRef="#ctx0" brushRef="#br1" timeOffset="69">6244 6224 8168,'-6'-21'0,"1"5"0,5 1 2143,0 4 0,1 0-1444,3 0 0,-2 5 0,5 3 0,1 3-307,2 3 0,-3 3 1,-1 6-79,-1 2 1,2-1-315,-4 5 0,6 0 0,-4 3 0</inkml:trace>
  <inkml:trace contextRef="#ctx0" brushRef="#br1" timeOffset="70">6350 6522 8168,'7'-3'0,"0"-1"0,0-4 0,0 2 0,0-3 0,2 2 0,0-3 0,2 3 0,-1-2 0,1-2 0,0 1 0,-1 2 1458,1 1 0,-4 5 1,-1-3-703,-1 0 0,2 5 160,-4 0 0,4 5-689,-3 6 1,1-1 0,-3 1 0,2 0-364,-2-1 1,-1-3-632,-1 0 0,0-3-2337,0 3 3104,0-5 0,0 8 0,0-4 0</inkml:trace>
  <inkml:trace contextRef="#ctx0" brushRef="#br1" timeOffset="71">6520 6193 8319,'6'-11'464,"4"-1"0,-3-1 230,2-1 1,2 0-1,-1 4 1,1 3 47,0 4 0,-1 1 0,1 2-459,0 0 0,-2 5 0,-1 2 1,-2 4 33,-1 3 0,2 3 0,-3 4 0,-2-1 77,-1-2 1,-1 2-1,0-2-319,0 2 0,0-4 0,0 0 0,0-2-153,0 0 1,0 0 0,0-3-769,0-1 0,0 1-4318,0 0 5164,0-1 0,0 1 0,0 0 0</inkml:trace>
  <inkml:trace contextRef="#ctx0" brushRef="#br1" timeOffset="72">6680 6597 8203,'4'6'0,"-1"0"794,4-3 150,-5-2 1,4 4-217,-2-5 0,-2 0 1178,5 0 171,-4 0-156,1 0-2299,1-5 0,-3 4 378,5-2 0,-4 1 0,2 2 0</inkml:trace>
  <inkml:trace contextRef="#ctx0" brushRef="#br1" timeOffset="73">14232 5841 8309,'-11'0'47,"0"0"312,5 0 1,-3 0 0,2 0 244,-3 0 0,0 0-330,-1 0 0,4 0 1,0 0 242,-1 0-306,3 0-266,0 0 0,5-1 202,0-2 0,4 0 1,1-4-34,0-1 1,3 2 0,3-2 0,2-3 53,2-2 1,3-6 0,1 1 15,5-2 1,3-2 0,6-3-162,3-3 1,3-8-1,6-2 1,-22 19-1,1-1-64,0 1 0,0-1 1,1 0-1,-1-1 1,1 0-1,-1-1 1,23-15-1,-4 2 0,-5 3 38,-2 0 1,-3 4 0,-3 1-1,-1 1 6,-4 2 0,-3 2 0,-1 1 0,1-1 16,-1 1 0,-1 0 0,-1 1 0,-3 2-15,0 4 0,-3 2 54,-6 1-217,2 1 0,-9 4-162,0 2 1,-2 4 114,-9 4 0,3 2 1,-6 4-1,1 1-142,-1-1 1,1 1-1,-5-1 1,0-2 224,2-1 1,-1-1 0,4 2 161,-1-1 1,0-4-1,3 1 9,0 1 0,1-4 1,-1 3 287,1-3 1,4-2-111,2-3 0,4 2 1,4-5-106,3-2 0,3-4 0,3-1 1,3 1-9,0 1 1,2-2 0,2 0 0,-1 1 31,-1 1 0,-2 3-210,2 2 1,1-3 0,-4 4 0,1 0-145,-1 3 1,-1 2 74,-3 1 156,-1 4 1,-4 2-1,-2 5 1,-3 0 65,-1-1 1,0 1 0,0 0 0,0-1 29,0 1 1,4-1-1,-1 2-101,0 2 0,-2-2 1,-1 2-25,0-2 0,0-1 0,0 0 0,-1-1 0,-3 1 1,3 0 0,-3-1 0,2 1-212,-2-1 0,3-2 0,-4-3-730,1 0 161,3 3 1,-5-6-581,2 1-469,3-2 1836,-4-5 0,10-7 0,1-6 0</inkml:trace>
  <inkml:trace contextRef="#ctx0" brushRef="#br1" timeOffset="74">15402 4182 8320,'-5'-17'-128,"4"2"1,-3 4 0,3 0-1,1 1 1,0-1 452,0 0 0,0-4 0,1-1 234,3-1 0,-3 2 0,4 4-137,-1 0 0,-1 1 0,3-1 5,-2 0 1,1 2-230,-1 2 0,-3 3-268,2 8 0,-1 6 0,-2 9 0,0 5-77,0 4 0,-2 7 1,-1 1-1,-4 2-162,-3 2 0,3-2 0,0 1 122,-1 1 0,0-3 0,-1-3 139,2-4 0,5-1 1,-2-5 56,3-4 1,1-3 0,0-7 74,0 1 0,1-5 1,3-3 163,3-1 0,6-7 0,2-2 4,2-3 1,-3-4 0,4-1 6,1-2 0,1 1 0,1-3 0,0 1-15,1-1 0,-6 4 0,-1 1-203,1 2 1,-8 1 0,3 2-796,-2 2-199,-4-3 696,0 9 0,-5-3-1970,0 8 0,0 2 2227,0 5 0,0-6 0,0 0 0,-5 0 0,-1 1 0</inkml:trace>
  <inkml:trace contextRef="#ctx0" brushRef="#br1" timeOffset="75">15636 4341 8320,'3'-7'-118,"1"0"0,-1 3 0,-2-1 0,2-1 411,0 0 0,1-1 1,-3-3-1,1 2 260,2 1 0,1 0 0,-3-4 43,2 0 1,-1 4 0,-3 0 536,0-1-1018,0 3 0,-3 6-178,-1 10 0,-3 1 0,2 7 0,1 2-292,-1 3 0,-2 2 0,2-1-17,-1 3 0,4-2 1,-2-1 36,3-3 1,1-1 0,0 0 0,0-4 224,0-3 0,5-3 197,2-4 0,3-3 1,3-8 176,2-3 0,-1-8 0,-4-5 0,1-5 176,0-2 0,-1-1 1,1-1-73,0 1 0,-4 4 1,-1-1 386,-2 3 0,0 5-243,-4 3 0,0 8-634,0 6 0,1 8 0,1 8-286,2 0 1,1 2 0,-3 3 0,3 0-218,1 1 0,-3-1 0,3-1-608,-1-2 0,2 1 0,-3-5-766,-2-1 1999,-1-1 0,4-2 0,1 1 0</inkml:trace>
  <inkml:trace contextRef="#ctx0" brushRef="#br1" timeOffset="76">15923 3894 8320,'0'-21'219,"0"0"0,0 1 0,0 2 771,0 4 0,5 3-470,2 4 1,2 3 0,2 8-411,-1 3 0,1 7 0,0 5 0,-2 5-170,-2 4 1,2 3 0,-6 2 0,1 1-252,0 2 1,-2-1 144,1-3 0,-2 1 0,-2 2 1,-1 0-260,-2-1 0,-4-4 0,1-3 1,-4-1 73,-3-2 1,3-7-1,0-4 385,2-4 105,2-5 1,1-12 0,3-4 0,3-3 44,3-4 0,3-5 0,6 0 97,2 0 1,-1 3 0,4 2 79,-2 1 0,4 5 0,-1 0 0,2 4-15,1 1 0,-3 6 0,-2 1 1,0 6-124,-3 5 0,-6 9-134,-4 2 0,-3 2 0,-3 4 0,-4 0-78,-3 0 0,-4-2 0,0 3-527,1-2 1,-2-6 0,0-5-386,2 0 1,5-8 0,1 1 119,-1-6 0,3-4 1,1-4 242,3-5 1,6-3 463,2 0 1,3-2 0,0-1 0,1 2 361,-1 4 1,1-4 0,0 1 0,-1 2 1032,1 4 1,0-1-670,-1 1 0,1 3 1,0-1-1,-1 0 148,1 0 0,-1 2-674,1-3 1,-5 4 0,-2-4-92,-3-2 0,-1 3 1,0-1-153,0-1 1,0 2 0,-1-1-1,-2-1 385,0-2 0,-4 3-35,3 0-213,-4 5 0,8-2 0,0 8 1,6 3-127,3 2 0,3 2 1,2 0-400,4-1 0,2 1 0,1-2-127,0-2 1,1 2 0,-2-6 0,-1 0-77,-2-2 0,-4-6 0,0-2 397,-4-3 1,-3-5 0,-4-3 112,2-2 0,-2-6 1,-4-3-1,-3-6 79,-1-4 0,2-4 0,-2-8 0,2-8 119,2 26 1,1 1-1,1 0 1,-1 1 0,1-25-95,0 6 1,4 7 0,0 9 1053,2 4 1,-2 14 0,3 9 1414,1 4 0,2 3-1705,0 0 0,1 5 0,0 2 0,-1 4-344,1 3 0,0 6 0,-1 6 0,1 1-300,-1 3 1,-2 2 0,-3 3 0,1 4 13,0 3 0,-3 0-133,0 1 1,-2-1 0,-1 1 0,0-2-233,0-2 0,0-7 0,0-7 174,0-3 1,0-2-1,0-2-161,0-4 0,2-3 0,1-4 63,4-3 1,-2-4 0,0-4 612,-1-3 1,-2 1-1,1-1-2583,-2-1 2219,-1 3 0,0 0 0,0 5 0</inkml:trace>
  <inkml:trace contextRef="#ctx0" brushRef="#br1" timeOffset="77">12785 5724 8012,'-3'7'-1733,"-1"1"2209,0-6 83,4 3 0,0-4-83,0 2 1,-1-1-168,-2 1 0,0 2 55,-4-2 1,5 6 194,-2-2 0,3-1-17,1 1 0,-1-5 0,-1 3 817,-2 0-693,1-4-557,3 3-155,0-4 0,0-4 0,0-3 1,0-3-68,0 0 1,0-6-1,0-2 1,1-3 30,2-4 1,-2 2-1,4-6 1,0-1 88,2-5 1,-2 2-1,-1-2 82,1 2 0,-2-3 0,2 1 0,1 2 22,0 3 1,-2-1 0,3 3-75,1-3 0,-2 0 0,0 3 0,0 3 20,0 3 1,-3 5 52,4 3 0,-3 2 137,3 2 1,-3 0 205,3 3 21,-5-2-73,3 7 141,-5-2-311,-5 4-34,4 0 0,-5 0-132,2 0 0,3 1 0,-3 1 0,0 3-502,0 1 0,-3 5 160,4 3 1,-5 6 0,0 1 0,-1 6-178,-2 4 1,1 1-1,-1 1 1,0 2 272,1 5 1,-4-4 0,-1 0 0,4-4 167,2-4 0,0 0-10,2-6 1,1-8 17,-1-11 1,4-6 0,0-6-38,2-4 1,1-7 0,0-6 14,0-1 0,0-1 1,0-4-1,0 0-4,0 0 1,3 0 0,2-1-1,0-1-58,-1-2 1,4 1 38,-5 3 0,4 0 0,-2 0 0,0 2 138,-1 6 0,0 0 0,-3 10 412,3 1-156,-3 1 0,5 6-135,-3 3 1,0 3 0,4 3-65,1 4 1,0 3-1,1 0 13,-2 1 1,0 0-1,3-1-49,1 1 1,0 3 0,-1 1-1,1 1-71,0-1 0,-2-1 1,-1-2-1,-2 1-129,-1 1 1,2 1 27,-3-5 1,0 0-1,-1-2-1501,0-1-516,1 0 1,-4-2-450,0-5 2529,0-5 0,-5-6 0,-1 1 0</inkml:trace>
  <inkml:trace contextRef="#ctx0" brushRef="#br1" timeOffset="78">17880 6107 8336,'-17'5'0,"2"-4"0,3 3 0,-1-2 0,-1 1 0,1 1 0,1 1 0,2 0 0,-1 0 0,0-3 0,1 1 0,-1 0 0,0-2 262,1-1 1,0-1 0,2-2 0,2-1 0,0-1 906,0 0 1,4-3-998,-2 1 0,3 1 1,2 0-1,3 0-140,3 0 0,7 3 0,4-4-46,2-2 1,7-4 0,5-2-1,7-2-61,6-2 1,5-4-1,-22 10 1,0 0 56,2-1 1,1 1 0,2-2 0,1 0 0,1-2 0,1 0-66,0-1 1,1 0 0,3-1 0,1-1 0,-2 2 0,1 1 0,-3 0 0,-1 1-61,-2 1 1,-1 0 0,-2 2-1,-1 0 1,18-8 0,-6 2-314,-9 5 397,-11 0 1,-12 12-1,-12-1 1,-7 2 10,-8 1 0,-7 0 0,-5 1-15,-2 2 0,-4-1 0,-2 2 87,0 1 1,1-4 0,-2 3-1,0-4 37,1-4 0,4-2 1,1-4 315,6-1 1,8 0 0,5 1 0,5-1 37,4 0 0,14 1 1,8 0-264,12 3 1,8 1 0,7 4 47,1-2 1,1 2 0,-3 6-23,-2 3 1,2 3-1,-8 3-55,-2 2 0,-12 3 0,-8 0 0,-8 1 127,-4-1 0,-8 2 0,-5-2-88,-6 2 1,-6 1-1,-3-1 1,0 0-11,0 2 1,2-5-1,6 6 40,4-4 1,7-2 0,5 5-40,4-1 1,14 0 0,10 1 0,8-1-154,8 0 0,10 5 0,-22-12 0,-1-1 0</inkml:trace>
  <inkml:trace contextRef="#ctx0" brushRef="#br1" timeOffset="79">15083 7640 8452,'5'-5'-2102,"5"2"2053,-3-4 0,-1 4 200,1-4 1,-1 0 0,2-3-158,-1 3 0,-3-1 0,3 4-279,1 2 0,-2-3 306,1 2 0,-3-1 0,2 3 254,-2-3 0,0 2 0,-4-5 0,0-1 59,0-2 1,1 0 0,1-1-33,2 0 0,0-3 0,-3 0-192,2 1 0,-2 1 0,3 1 0,-3 1-257,-1-1 0,1 4 74,3 0 1,-3 0 2,3-4 1,-8 5 0,-2 2 41,0-1 0,-3 4 1,2-3-15,-3 3 1,-4 1 0,-1 1-1,-2 1-18,-2 2 1,-1 4 0,-1-1 18,0 3 1,-2 0 0,-2 1 9,-3 0 0,-2-1 0,1 1 20,1 0 1,3-1 0,-4 1 0,0-2 47,-2-1 1,4 0 0,2-3-1,1-1-3,0 1 1,1 2 0,-2-3-24,3-2 0,2 3 0,0-1-39,-2 2 1,4 0 0,-7 3-1,2-4 24,2 0 1,-5 3 0,-2-2 6,-3 0 1,-5 0 0,0-3 59,-2 0 0,1 1 0,-4-3 1,-3 1-56,1 2 0,-1 4 1,1-1-28,1 3 0,-4 0 0,0 1-26,1-1 1,1 5 0,1-1 0,1 0 20,-1 1 1,5-3 0,2 2 47,-1-2 1,3-1-1,-5 0 41,-1-1 1,2 2 0,0 1-55,1 1 1,-3 4 0,2-3 0,-1 1-6,0-1 1,5 3 0,-2-3-27,-1 2 1,4-3 0,-3 2 57,3 0 0,1-2 0,0-2 0,2 1 20,1 1 1,-1 4-1,2-3-1,1 2 1,-2 0 0,4 5-19,1-1 0,-2 4 0,3 0 1,1-2-43,3 0 1,6-2-1,-2 1 12,0 3 1,4-2 0,-1 3 14,4 0 0,6-4 1,-2 3-1,3-2 1,1-2 0,1 0 0,3 0-4,3 1 0,-1 0 0,1 2 18,1 1 0,1 3 0,2-2 0,1 1 47,2 3 0,-1-1 0,4 1-10,-2-2 1,4-3-1,-1 3 1,3 1-17,4-2 0,-3 2 0,3-4 5,-3-1 0,4-5 0,3-1 51,2 1 0,2-4 0,1 0 1,1-1-41,0 1 0,2-1 0,1-4 14,0 1 1,0 0 0,-4-1 43,2 1 0,4 0 0,-2-1-36,-1 1 1,5 0 0,-3-1 0,2 1-26,2 0 0,-1-1 1,1 1 11,-1-1 1,0-2 0,-1-1 0,0 0 92,3-1 0,-1-2 0,-2-4-18,3 0 1,2 0-1,-1 0-51,1 0 1,1-1 0,-2-2 0,2-3 57,2 0 1,-1-4-1,3 3-30,-1-2 1,-1-5 0,5-1 0,-1 1 43,0-1 0,0 2 1,-1-4-205,-2 2 0,2 1 1,-3 2-413,3-2 1,-3 2 0,-3-3 354,-2-1 0,-2 3 0,1-3 0,-1-1 175,1 1 1,-4-1 0,0-2 19,1 1 1,-1 1 0,1-4 0,0 3-82,-3 0 0,1 1 0,-2-2-9,2 2 0,0 0 1,1-2-64,-3 1 1,0 1 0,1-5 0,-1 1-118,1 0 0,-3 3 1,-4 0 27,-2-1 0,-4-4 0,2-3 138,0-1 1,-7-1-1,2 0 1,-2 2 151,-2 0 0,-1 4 1,-3-3-151,1 2 1,1 2 0,-5 0-99,1-1 0,-1 1 1,0 0-1,-2 0-142,-1-1 1,-4 1 0,0 0 18,-2 0 1,-1-4 0,0-1 197,0-2 1,0 0 0,0-5 0,0-1 78,0-2 1,0 0 0,-1 1 40,-2 0 1,1 3-1,-2 5-278,-1 1 1,-1 1 0,-5 4 55,1-1 1,-2 5 0,-1-1-1,-2 0 64,-2 2 0,-1 0 0,-3 4 72,0-2 1,-4-1 0,0-3 0,0 3 129,-1-1 0,3 5 0,-6-5 112,0 1 0,-2 8 1,-1 0-270,0 4 1,0 3-1,-1 1-246,-2 3 1,5 5 0,-2 7-1,3-1-227,2 1 1,-3 2-1,5 0-640,2 2 1,1 3 1115,5 2 0,-8 2 0,2 5 0</inkml:trace>
  <inkml:trace contextRef="#ctx0" brushRef="#br1" timeOffset="80">8190 6873 8563,'0'-16'-425,"0"-1"0,0 4 0,-1-1 1,-1 0 585,-2-1 0,-3-1 0,2-3-41,-1 2 1,-1 0 0,-3-2 0,-2 3 16,-2 0 1,-2 2-1,-4 3 1,0 1 3,-2-1 1,-7 5-1,1 3 1,-3 3-77,-1 3 1,0 3-1,0 6-304,0 2 0,4 3 0,0 5 0,-1 4 172,2 6 0,-5 7 0,3 10 76,14-23 0,-1 1 0,-1 1 0,0 1 1,2-1-1,1 0-36,-1 2 0,0 1 0,-1 2 1,0 2-1,0 1 0,1 1 0,0 2 1,2-1 47,0 1 1,1-1 0,3 0 0,1 0 0,2-2-1,2 0-5,1-2 0,1-1 0,1 0 0,2-1 0,4 22 1,5-6 37,7-3 1,4-7 0,5-2-50,6 1 1,1-5-1,6 0-16,1-6 0,5 0 0,2-2 0,2-4-5,2-5 1,-4-8 0,-1-3 30,-2-3 0,1-7 0,-3-5 0,-5-6 120,-6-7 0,-5-1 0,-5-7-75,0-5 1,-4-4 0,-3-5 22,-2-4 1,-6-6-1,-4 25 1,-1 0-78,0-2 1,-1 0 0,0-2 0,0 0 0,0-2 0,0-1-1,0-1 1,-1 1-39,0-1 0,-1 0 0,-1-1 1,0 0-1,-2 3 0,-1 1-180,1 2 1,-1 1-1,-9-20 1,-4 25 211,-4 13 0,-3 10 0,-5 12 0,-1 8 0,-2 3 0</inkml:trace>
  <inkml:trace contextRef="#ctx0" brushRef="#br1" timeOffset="81">6424 8640 19428,'0'-11'-1844,"-3"-3"0,-1-1 1510,2-2 1,1 0-1,2-3 1,3 0 0,4-3 667,5-3 0,0 1 0,6-4 0,2 0 1,4-2-1,1 0 46,0 3 0,2 3 1,-4 7-1,-3 5 106,-2 5 0,-6 5 0,0 6-93,-5 4 1,-3 11-1,-5 6 1,-2 4-945,-5 5 1,-2 6 0,-10 0-1,-3 3 345,-5 0 0,-4 5 1,-1 4-1,16-24 1,0-1 281,0 1 0,0 0 0,-1 2 1,-1 1-1,0-4 0,-1 1 1,1 0-1,0 1-20,-1 1 0,1 0 0,-2 0 1,1-1-1,1 1 0,2 0-56,0-2 0,1-1 0,-6 16 0,10-3 0,6-6-334,4-5 1,7-5 0,6-8 1,8-3 0,7 0 1,10-9 698,5 0 1,6-2-1,7-2 1,-25-1 0,0 0-210,4-1 1,0-1 0,5-3 0,1 0 0,2-2 0,0 0-142,1-1 0,0 0 0,2-1 0,0-1 0,4 1 1,0-1-1,2-1 0,0 0 176,1-1 1,1 1 0,-3 1-1,-1 0 1,3-1 0,-1 1-60,-2 0 1,0 2 0,-1 1 0,0 1 0,0 0 0,-1 1 0,1 0 0,-1 0-49,-1-1 1,0 1-1,-3 0 1,-1 0-1,-3 2 1,-1 1 43,-2 0 1,0 1-1,0-4 1,0 1-1,-2 0 1,-2 1-1,0-1 1,-1-1 279,27-8 0,-5 2 0,-4-4-48,-7 2 1,0-7 0,-7 2-1,-2-1 284,-3-3 1,-1-5 0,-4-2-315,-1-3 1,-5-3 0,-3 4 0,-1 1-446,-2 5 1,-2 4 0,-4 6-865,-3 3-318,-3 2 1,-6 6-1,-3 2-17,-5 3 1,0 9-1,-5 4 1312,-1 4 0,-1-3 0,-1 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4.216"/>
    </inkml:context>
    <inkml:brush xml:id="br0">
      <inkml:brushProperty name="width" value="0.05292" units="cm"/>
      <inkml:brushProperty name="height" value="0.05292" units="cm"/>
      <inkml:brushProperty name="color" value="#FF0000"/>
    </inkml:brush>
  </inkml:definitions>
  <inkml:trace contextRef="#ctx0" brushRef="#br0">10456 5671 9033,'6'-5'-401,"3"3"0,-2-5 0,3 0 1,-1 0 525,-2 0 43,3 0 1,-4-4-1,4 0 1,0 1-34,-3-1 0,2 2 1,-3 0-1,1 2 28,0-1 1,-4-2 0,1 0-70,1-1 1,-4 1-1,4 0 1,-1 2 33,-1 1 0,1 3-99,-4-3 1,-5 5-91,-2-2 0,-3 3 0,0 1 86,-1 0 1,-3 0-1,-1 0 44,-2 0 27,4 0 0,-7 4 0,2-1-4,-2-1 0,-1 0 1,0-2 9,-1 0 1,1 0 0,1 0-71,2 0 1,-2 1-1,2 1 1,-2 2 43,-1-2 1,1 0 0,1 1-6,1 0 1,2 2-1,-3-3 1,1 2-3,-1-2 1,0 3 0,0 0-86,2 1 0,-1-3 1,-3 3-1,1 0 30,2 0 1,-2-2 0,3 3-43,1 1 1,-4 0-1,2 0 62,-2 0 1,2-1 0,1 3 19,2 1 1,-4 0 0,3-1-1,-2 1-25,0 0 0,4-1 0,-4 2-15,-1 2 1,0-2-1,1 2 1,1-1-17,2 1 0,-1-2 0,3 2 28,-1-2 0,0-1 1,3 1 28,1 2 0,0-2 1,3 2-1,2-2 27,1-2 1,2 5-1,-2 0-29,-1 1 0,4-3 1,-3 3-1,3-2 29,1 0 1,0 5 0,0-2-15,0-1 0,0 4 0,0-2-13,0 2 0,0-2 0,0 0 1,0 1 50,0 1 0,0-3 0,0 0-27,0-2 0,4 4 0,0-2-48,2-1 1,1 3 0,4-5-1,0 1 17,-1 0 1,1-3 0,1 2-44,2-2 0,-1-2 0,5 2 0,-1 1-29,0 1 0,3 1 1,-2-5 0,2 1 1,1 0-1,0-1 29,1 1 0,-1-2 0,0 0 1,0-2 11,1 1 0,-1 1 1,0 2-40,1 0 1,-1-1 0,0 1 0,2 0-19,1-1 1,-1 1-1,2-1 2,-3 1 0,-1-4 1,2-1 22,2-1 0,-3 2 0,3-2 193,-3 1-82,0-4 0,2 3 1,2-5-18,2 0 0,-4 0 1,4 0-76,-2 0 0,3 3 0,0 1 0,1-2-95,2-1 0,0-1 0,0 0-176,0 0 1,0 0-1,-1 0 1,-2-1-47,-1-2 1,-4-3-1,2-6 265,0-2 1,-7 1 0,1-5 60,-3-1 0,0-1 0,-1-3 0,-1 0 86,0-2 0,-4 0 0,-4 4 0,1 0 1,2-1 1,-1-2-1,0 0-178,-2 4 1,-1-2-1,2 5 1,-2-3-162,-1-2 1,2 1 0,-4 0 191,0 0 0,-1-1 1,0 1-2,2 0 0,-1-4 0,-4-1 26,-2-1 1,0-2 0,-4-3 0,-1 2 94,-2 1 0,0 0 0,-1 3 10,1-2 0,-5 5 1,1-2-1,0 3-70,-1 0 1,2 5-1,-5 0-8,-1 2 0,2 0 0,0 5-11,-2-1 0,-1 2 0,-2 0 0,1 2 1,0-1 0,1 2 0,1 0 31,1 2 1,0-4 0,-2 4 107,3-2 1,0 0-1,5-2 1,0 2 22,3 1 0,1-2 0,-2 2-47,3-1 0,1 4-394,3-2 1,2 4-480,-3 4 0,2 6 0,-1 9 760,0 5 0,-10 3 0,1 5 1</inkml:trace>
  <inkml:trace contextRef="#ctx0" brushRef="#br0" timeOffset="1">9052 7597 15754,'-6'0'-1050,"-4"0"1,3-1 150,-2-3 1,2 3 0,0-2 691,-2 1 0,3 2 1,-1-1-53,-1-2 0,2 0 56,-1-4 1,5 4 300,-2-4 0,2 3-82,-2-3 1,3 3 0,-3-3-193,3-1 0,1 2 0,1 0 67,3 1 0,-2-3 222,5 1 0,-3-2 1,3-2 79,1 0 1,-3 1 0,0-1-40,0 0 1,-3 1 0,5 0 8,1 3 0,-2-2 0,0 2 0,0-2 242,0 2 0,-3-2-143,5 2 1,-5 2-8,4 1 0,0 0-165,4 0 1,-5 2 0,-1 4 0,-2 3-33,1 1 1,3 1 0,-4 4-11,0-1 1,-2 2 0,0 1 0,1 2 79,2 2 0,-1-3 0,-3 4-24,0 1 0,-1-3 1,-1 2-36,-2 1 1,-3 0-1,4 0 1,-1-1 15,-1 0 0,4 1 0,-3 0-115,-1-1 0,4-5 1,-4 1 13,0-2 1,4-1 0,-3-1 112,3 1 0,1 0-85,0-1 1,0-3 7,0 0-32,0 1 0,1-1 1,3 0-64,3 1 0,-1-3 123,1-2 0,0-2 0,4 1 0,1 0 39,2 2 1,-1-1-1,5-3-31,0 0 0,7 0 0,4 0-19,1 0 1,7-3-1,1-1 1,2 2 20,3 0 1,-3 1 0,5-1-21,-5-2 1,0 1 0,-4 3 7,-2 0 1,-2-1-1,-4-2 39,-3 0 1,-6-2 0,-3 3-1,0-3 152,-3-1 1,-5 4 0,-2-3-35,-1 0 1,-2 3 0,-2-4-200,3 1 1,-3-3-139,3 1 1,0-3 57,0 0 1,3 3 0,-3 0 33,-2-2 1,-1 0 0,0-2-1,2 0 11,0 1 1,1-4 0,-4-2 70,0 0 1,-4 2 0,1-3-93,0 2 0,2-1 0,0 3 1,-1-1-14,-2 1 0,0 1 68,4 2 1,0 3 86,0-1 0,0 5-430,0-4-42,0 4 1,0 0 174,0 6 1,0 0-1,2 3 1,0 0-584,2 0 1,0-3-17,0 4 0,1 0 0,3 4 1,-1 0 802,1-1 1,2 6-1,0 0 1</inkml:trace>
  <inkml:trace contextRef="#ctx0" brushRef="#br0" timeOffset="2">10807 7576 15905,'0'-16'-1028,"0"5"1,0-4 0,0 4-1,0 0 798,0 0 1,0 4 88,0 0 1,0 0-1,0-4 275,0 1 1,1 3 0,2 0 153,5-2 1,-3 0 0,3-2 39,0 0 0,-2 1 0,1-1 1,1 2 1,2 2 0,-3-2 0,-1 5-316,-2-2 0,3 2 160,-3-3 1,1 5 88,-2-2 1,-3 8-1,1 4-75,-3 5 0,-7 0 0,-1 5 0,-3 1 81,0 1 0,1 1 0,2 0-208,-1 1 0,-3-1 1,1 0 13,3 0 0,0-3 0,3-1 1,-2-1-65,2 1 1,-1-4 0,4 1-140,2-2 1,1-2-17,1 1 1,1-5 0,3-2 53,3-3 1,2-1 0,2 0 157,-1 0 1,5 0-1,0 0 1,2-1 45,1-3 0,3 3 0,0-4-29,0 0 1,5 3 0,4-4 0,3 0 5,2 0 0,5 3 0,-2-3 3,0 1 1,3 0 0,-2 3-26,3-2 1,-1 1 0,-2 2 0,-3-2 71,-3 0 1,-5-1 0,-2 4-146,-4 0 1,-3-1-9,-8-2 0,-2 0-81,-1-4 1,-4 4-82,-4-5 1,0 5-1,-1-3 743,-2 1 0,1-3-111,-1 1 1,2 1-1,1-1-583,0-1 1,-2-3-1,0-2 1,-3-1-378,-1 1 0,4 1 0,-3 1 8,1 1 0,1 0 0,-4 3-1066,-1 4 1,-5 7-1,-2 7 1539,-2 6 1,-5 3 0,-6 1 0</inkml:trace>
  <inkml:trace contextRef="#ctx0" brushRef="#br0" timeOffset="3">13976 6597 8572,'-9'-5'58,"2"-2"1,3-2 0,4-2 323,4 0 1,3 1-1,8-2 1,5-2 0,4-4 0,7 3 0,-1-1 0,6 2 0,1 0-395,-1 1 0,4 6 0,-2 2 0,1 1-483,0 1 1,-8 1 0,0 6-694,-4 7 948,-7 0 0,-9 10 0,-9 0-267,-4 6 1,-10 4 0,-10 1 0,-5 0 506,-3 0 0,-7 0 0,-2-2-1,-2-1 1,-2-3-1,2-6 601,2-2 1,3-1-1,8-5 1,4-4 617,5-2 0,9-3 0,7-6-560,6 0 1,12-9 0,11 1-411,7 0 1,10-1 0,6 1 0,3 0-976,1 1 1,1 0 0,-2 3-1158,-3 4 1606,-1 2 1,-6 5 0,1 2 0</inkml:trace>
  <inkml:trace contextRef="#ctx0" brushRef="#br0" timeOffset="4">17369 6341 12866,'-10'0'-186,"-1"-3"0,1-1 0,-1 2 0,0 1 0,1 1 367,-1 0 1,0 0-1,2 1 398,2 3 1,-1-2-1,3 4 1,0 0 343,0 0 1,1-3-399,0 4 1,4-1 0,0 3-183,6-2 1,3-5 0,4 3-1,4-2 98,4 1 1,12-1 0,3-3-249,4 0 1,7 0 0,4-1-77,5-2 0,-25 2 1,1-1-1,4-1 0,-1-1 1,2 0-1,0 0-123,0-1 0,0 0 0,2-1 0,0-2 0,1 1 0,-1 0 12,2 0 1,-1 1 0,-4 0 0,0 1 0,-1 1-1,-1 0-159,-2 0 1,-1 1-1,26-1 1,-8-1-1,-4 0-369,-4 2 1,-8-1 0,-6 0 0,-2 2-690,-5 1 1,0 1-112,-6 0 0,-3 0-1216,-4 0 2492,-5 0 1,-2-5 0,-6-1-1</inkml:trace>
  <inkml:trace contextRef="#ctx0" brushRef="#br0" timeOffset="5">17614 5118 8509,'-15'-27'102,"8"-3"1,0 5 0,4 0 0,6 1 240,4-1 0,1 0 0,8 4 0,1-1 81,0 1 1,5-1-1,8-2 1,4-1 127,5 2 1,3-3 0,3 1 0,3 2-155,0 4 1,-4 5 0,-2 7-1,-5 4-217,-4 1 0,-6 7 0,-3 3 1,-5 5-204,-5 5 1,-3 7 0,-4 3 27,-4 3 0,-3 1 1,-5 0-197,-5 0 1,-6 3-1,-5 1 1,-1-1 43,-3 2 1,1-4 0,-4 2 216,-2-1 0,3-6 1,0 0 137,1 2 0,1-4 0,5-1 0,2-4 115,4-3 0,7 1-87,4-5 0,7-4 0,8-4 69,8-1 1,6-1 0,7-4 0,2 0-317,0 0 0,5 0 0,-1 0 1,3 0-63,0 0 0,-4-4 0,-4 1-426,-4 0 0,-4-2 0,-6 2-306,-2 1 0,-7 0 0,-5 1-3615,-1-2 4409,-1 1 1,-9-7-1,-1 3 1</inkml:trace>
  <inkml:trace contextRef="#ctx0" brushRef="#br0" timeOffset="6">18529 4969 19414,'-17'-5'153,"-2"-4"0,6-5-240,4 1 1,-2 5 1059,4 5 0,-1 10 0,1 5-622,3 3 0,8 3 0,5 4-342,8 3 1,2-1 0,9 4 0,2 1-35,0-2 0,7 4 0,2-3-24,2 3 0,1-4 0,-3-2-288,-4-3 0,-6-1 0,-6 1 0,-5-2 119,-7-2 1,-7-3 0,-8-4 327,-7-1 1,-9 1-1,-9-2-152,-1-2 1,-2-2-1,0-5 1,0 0-377,0 0 1,5 0 0,1 0 0,2 0 519,3 0 0,-3-9 1,8-3-1</inkml:trace>
  <inkml:trace contextRef="#ctx0" brushRef="#br0" timeOffset="7">18412 5118 9334,'-4'-21'76,"1"-1"755,0 1 0,7 1 1,3 2-1,4 4 237,3 2 0,7 2 0,10-1 1,7 0 133,8 1 1,5-3-1,3 1 157,3 2 0,-3 2 1,2-3-815,-6 1 1,-7 3-1,-8 1 1,-3 1-833,-3 3 0,-5 1 0,-6 1-1033,-4 0 1,-7 1 369,-3 2 0,1 4 0,-2 6 0,0 3 981,-2 0 0,-11 7 0,-1 4 1</inkml:trace>
  <inkml:trace contextRef="#ctx0" brushRef="#br0" timeOffset="8">17199 7150 19061,'-10'-21'-1289,"0"3"0,3 2 0,4-1 0,1 2 1172,2-1 0,5-1 0,3 1 0,7 1 464,6-1 1,5-2 0,7 1 0,2 2 43,4 4 0,3 2 0,0 5 202,1 2 0,-2 2 0,-3 3 1132,-6 4 1,-5 7 0,-7 5-1566,-2 5 1,-7 0 0,-9 3-1336,-4-1 1388,-9 3 0,-8 2 0,-9 5 148,-8-2 1,-4-1 0,-4-1-33,-2 0 1,-2 0 0,22-17 0,0 0 75,-24 14 0,4-3 0,8-6 0,6-1 16,6-1 0,10-5 1,6 1-636,9-2 0,11-3 0,10-1 396,7-1 1,7-3 0,12 2 0,3-1-365,-1-3 0,4 0 1,-3 1-384,-1 0 1,-2 1 0,-7-4-1363,-3 0 0,-9-1-776,-6-3 2602,-9 3 0,-17-9 0,-7 5 0</inkml:trace>
  <inkml:trace contextRef="#ctx0" brushRef="#br0" timeOffset="9">17827 7139 17904,'10'-10'287,"2"0"0,2 2 954,4 1 0,6 6 1,2 1-614,1 6 0,-3 3 0,0 3 0,-1 2-320,-2 4 0,-3 2 0,-2 1-618,0 1 0,-3-1 0,-5 0 1,-2 0-81,-1 1 0,-10-1 0,-8 0 417,-6 1 0,-6-2 0,-9-1-251,-1-2 0,-1-4 0,4 2-48,0-4 1,0 0 0,3-2-1872,4-1 1268,0-4 968,13-4 1,-3-9 0,4-3 0</inkml:trace>
  <inkml:trace contextRef="#ctx0" brushRef="#br0" timeOffset="10">17869 7161 19275,'-16'-20'-3696,"3"2"4298,5 4 0,3 2 1,6 1-1,3 1 1412,3-1 0,7 0 0,6 1 1,7-1-629,9 0 0,7 1 1,5-1-983,0 1 0,2-1 0,2 1-1210,-3 3 0,1 3 1,-8 4-1,-4 0-1207,-3 0 1905,-8 9 0,-1 3 0,-5 9 0</inkml:trace>
  <inkml:trace contextRef="#ctx0" brushRef="#br0" timeOffset="11">18614 7427 9073,'-17'-5'674,"2"3"0,4-4 1,2 0 611,2 0 1,3 0-1,9-2 1,7 2-524,8 1 0,7-2 1,9 2-1,3 1-218,2-1 0,3-2 0,2 2-468,3-1 0,0 3 1,-1-3-458,0 1 0,-4-2 0,-3 3 0,-5 2-2024,-3 1 1,-8 1 851,-11 0 0,-11 0 1,-9 1 1557,-10 2 1,-6 3-1,-10 5 1</inkml:trace>
  <inkml:trace contextRef="#ctx0" brushRef="#br0" timeOffset="12">18880 7299 9074,'-17'-15'81,"3"3"1,6-2 2543,1 2-990,4 1 0,3 5-759,7 3 0,2 3 0,-1 5 1014,-1 5-1434,0 1 0,4 9 0,-1-2-41,1 2 0,0 5 0,-2 1-625,-2 1 0,2-2 0,-5 2-666,2-1 1,-3 0-1,1-1 1,0 3 873,-1 3 0,6 1 1,-3 0-1</inkml:trace>
  <inkml:trace contextRef="#ctx0" brushRef="#br0" timeOffset="13">19550 7076 8588,'-11'-38'37,"2"4"1,2 8 0,3 5 2099,3 5-1269,1 6 1,0 12 0,0 8 0,1 8-244,3 6 0,-2-1 0,4 6-558,-1 0 0,2 3 0,-4 4 0,0 1 12,-2 1 1,-1 2 0,0-3-624,0 1 1,0 1 0,0 2-470,0-2 1,-1-2 0,-2-5-202,0 0 1,-1-9 0,4-2 1213,0-5 0,0-6 0,0-6 0</inkml:trace>
  <inkml:trace contextRef="#ctx0" brushRef="#br0" timeOffset="14">19805 7182 8586,'0'-25'680,"0"2"107,0 2 1,0 5 0,1 6-15,3 3 1,1 7-1,3 7-478,-1 3 0,0 5 0,4 4-467,-1 5 1,6 0 0,1 4-1,4 1-542,0 2 1,5-4-1,2-3-10,3-5 0,4-1 0,1-8 441,-2-4 1,-2-6-1,-4-8 1,-4-9 501,-5-5 0,-10-11 0,-10 0 954,-8-4 0,-11-2 0,-9-2-96,-1 2 0,-4 2 1,0 5-1,-1 1-649,0 3 1,4 3 0,2 9-1296,4 5 0,4 5 0,3 7 419,4 3 448,7 2 0,2 9 0,5 2 0</inkml:trace>
  <inkml:trace contextRef="#ctx0" brushRef="#br0" timeOffset="15">20497 6107 9430,'0'-27'213,"2"1"1,5 6 267,7 2 1,10 7 0,4 5 0,3 1 50,1 3 0,0 2 0,0 3-870,0 4 0,-1 6 1,-1 3-2297,-5 0 1951,0 2 667,-18 3 0,7 5 1,-8 1-1</inkml:trace>
  <inkml:trace contextRef="#ctx0" brushRef="#br0" timeOffset="16">20582 6427 9435,'-17'6'440,"2"-1"118,4-1 1,6 1-1,7 2 1,7-4 85,8-1 0,9-2 0,4 0-566,5 0 0,8-4 0,1-1 0,2-1-75,1-2 1,-1-1-1,-3-2 1</inkml:trace>
  <inkml:trace contextRef="#ctx0" brushRef="#br0" timeOffset="17">21688 5618 8522,'-6'-27'138,"1"1"1,6 4-1,4 1 1,6 0 246,5 0 0,4 3 1,3 1-1,2 3 1,3 4 102,3 1 1,4 7 0,1-2 0,-3 4-1,-4 5-639,-4 6 1,-7 4 0,-4 8 72,-2 1 1,-6 0 0,-5 4 0,-7 2-161,-8 1 0,-5 1 0,-4 0 199,-1-1 1,0-2-1,-4-2 109,-2-1 0,3-1 0,0-5 1,2-1 325,5-1 0,3-5 0,8 1-135,2-2 1,4-3 0,12-1-171,8-1 1,8-4 0,7 0-264,0-1 1,3-2 0,2 0-352,1 0 1,0 0 0,1 0 0,-4 0-983,-2 0 1,-6 0 1504,-2 0 0,-2 0 0,-2 0 0</inkml:trace>
  <inkml:trace contextRef="#ctx0" brushRef="#br0" timeOffset="18">22486 5490 13559,'0'-33'-428,"0"4"0,0 11 3125,0 4-2078,4 2 1,-4 8-1,2 7-597,-5 6 1,-4 10 0,4 2-521,0 7 0,8-1 0,6 1 0,5 3 208,4 3 1,6-1 0,1 2 178,1-6 1,2 2 0,-1-3-1,0 2-109,0-2 0,-9-2 1,-10-5 475,-5 1 0,-6-6 1,-6-2 46,-7-2 1,-14-5-1,-5-1 1,-3-1-258,-5-3 1,1 0 0,0-2-998,1 0 0,5-2 1074,-2-1 1,3-3 0,1-5 0</inkml:trace>
  <inkml:trace contextRef="#ctx0" brushRef="#br0" timeOffset="19">22486 5448 19080,'4'-22'-1193,"0"2"1,5 3 1969,3 2 1,6 5 0,0 2 0,2 2 296,1 1 1,6 0-1,4 3 1,3-2-527,0 2 0,1 1 0,-1 1-994,1 0 0,0 3 0,-7 2-166,-3 1 1,-3 1 0,-2 4-1323,-2-1 1729,-2 6 1,-6 0 0,1 5 0</inkml:trace>
  <inkml:trace contextRef="#ctx0" brushRef="#br0" timeOffset="20">21603 6490 8484,'-22'-10'0,"7"-1"0,4 1 0,6 2 0,7 3 0,5 0 0,7 2 0,10 1 0,7-1 847,6-5 0,7 0 1,12 0-1,-26 4 1,1 0-253,4-2 0,1 0 1,4 0-1,0 1 0,5-2 1,1 0-648,2 1 0,0 0 1,-1-1-1,0 0 1,-3 0-1,0 0 184,-1 0 1,0 1 0,-2 1 0,0 1 0,-2 1 0,0 1 0,-2-1 0,-1 0 116,-2-1 1,-2 2 0,25-1-1,-4 0-520,-5 2 1,-2 1 0,-5 1 0,-7 1-2199,-6 2 0,-7 5 1,-3 1-353,-4 3 2821,-7 1 0,-2 1 0,-5 2 0</inkml:trace>
  <inkml:trace contextRef="#ctx0" brushRef="#br0" timeOffset="21">21911 6852 12610,'-10'-9'259,"4"2"1,2-8 46,3 4 0,12 0 1,7 0-1,11 1 270,5-1 1,10 2-1,1 2 1,4 3-64,6 3 0,4 1 0,-4 1-467,-3 3 1,-9 6 0,-11 7-331,-6-1 0,-10 4 0,-5-2 0,-7 2-43,-7 1 1,-7 1 0,-9 0 124,-5 3 0,-3-6 1,-4 1 325,3-3 1,-1 0 0,7-2 0,3-2 337,3-2 1,6-4 0,7 1-277,1 0 1,13 1 0,7 3 7,8 2 1,13-1 0,4 4 0,5-1 0,3 1 0,-1 4 0,-1 4 224,-7-1 1,-10-2 0,-12-1-142,-8 1 0,-8 1 0,-13 0 0,-9-4 106,-12-3 1,-11 0 0,-10-3-274,-5 1 0,2 0 0,-4-4 1,1-2-678,1-1 1,2-5 0,8 2-1569,6-3 0,7-1 576,15 0 0,10-5 1571,11-2 1,18-7 0,12-3-1</inkml:trace>
  <inkml:trace contextRef="#ctx0" brushRef="#br0" timeOffset="22">22730 7097 8481,'-23'-18'0,"0"0"1158,3 3 0,6 7-193,0 4 0,2 8 0,2 4 0,3 5-371,4 5 1,3 2 0,5 2-532,5 3 1,6 2 0,6 4-655,3-2 1,-2 1 0,6-1 195,0 1 1,-1-1 0,-1-2 0,-1-2-258,-3-5 1,-5 0 0,-5-6 774,-5-1 0,-4-6 1,-9-3 135,-5-3 1,-6-1 0,-5-1-826,0-3 0,1 0 0,2-5 566,4 2 0,-3-5 0,1-4 0</inkml:trace>
  <inkml:trace contextRef="#ctx0" brushRef="#br0" timeOffset="23">22698 6980 8527,'-10'-31'0,"0"3"690,3 3 1,7 7 0,7 4 0,4 2 684,3 2 1,6 2-1,7 3-846,4 0 0,3-2 0,9 2-281,-1-1 1,5 4 0,0-2 0,2 3 94,6 1 1,-7 0 0,2 0 214,-5 0-714,-3 0 0,1 5 0,-1 1 0</inkml:trace>
  <inkml:trace contextRef="#ctx0" brushRef="#br0" timeOffset="24">23688 6171 13409,'10'-4'72,"2"-6"1,3-4-1,5 1 1,5 2 649,2 4 0,7 2 0,3 5 0,1 0 0,-2 0-302,-3 0 1,-6 5 0,-2 2-1011,-3 3 1,-6 2 0,-6 1 0,-5 2 462,-4 1 1,-10 7 0,-3 4 0</inkml:trace>
  <inkml:trace contextRef="#ctx0" brushRef="#br0" timeOffset="25">23815 6459 13441,'-9'-5'1668,"2"-2"-1063,11-3 0,8 3 0,11 1 537,1 2 1,7-4 0,5 4-1,-1-1-490,2 0 0,-3 2 1,3 3-3570,-4 0 2899,-4 9 1,-12-2 0,-2 9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4.242"/>
    </inkml:context>
    <inkml:brush xml:id="br0">
      <inkml:brushProperty name="width" value="0.05292" units="cm"/>
      <inkml:brushProperty name="height" value="0.05292" units="cm"/>
      <inkml:brushProperty name="color" value="#FF0000"/>
    </inkml:brush>
  </inkml:definitions>
  <inkml:trace contextRef="#ctx0" brushRef="#br0">9562 5746 18152,'6'-7'-1062,"-1"1"1,-2 0-1,1 0 511,-2-2 1,0 2 0,-1-1 0,1-2 531,2 0 1,-1-2-1,-3 1 1,0-1 0,0 0 17,0 1 0,0-1 1,0 0-1,0 0-75,0-4 0,0 7 0,0-3 0,0 2-102,0-1 0,-3 3 88,-1 0 1,-1 5 0,3-3-1,-3 2-459,-1-1 0,-1 1 487,-3 3 1,-1 0 0,0 0 0,0 0 109,-4 0 1,0 0 0,-4 0 25,1 0 0,1 4 1,-6 3 38,-2 3 1,2 0 0,-5 1 0,1 0 38,0-1 1,2 1 0,-2 0-26,1-1 1,-2 2 0,2 1 0,0 0 95,0-3 0,-3 4 0,5-4-64,0 2 0,-2-3 0,1-2-48,1 1 1,2 1 0,1 2-39,-1 0 0,2-1 0,1 1 0,2 1 31,-2 2 0,0-1 0,0 3-76,1 0 1,5 3 0,-2-1 0,1 2-29,0 1 1,3-1-1,5-1-88,1-1 1,2 3 0,3 4-20,0-2 1,0 1 0,0 0 0,1 2-85,2 1 0,0-2 0,4 2-2,1-1 1,2-1-1,0-4 91,1 0 1,4-1 0,4-2 0,4-4 136,1-2 1,7-1-1,1-2 1,6 0 115,3-2 1,5-5 0,2 2-96,0-3 1,5-1 0,4 0-11,-1 0 0,-2 0 0,-1 0 1,0 0-46,0 0 0,-4 0 0,-4-1 42,-5-3 0,1-2 1,-2-5-1,2 1 156,-2-1 1,-6-3 0,-5-1 9,2-2 1,-3 3-1,0-3 1,-1 1-32,-2-1 1,-3 4-1,-3-2-136,-4-1 1,-2 3-1,-2-4 1,0-1-65,-3 1 1,1-3 0,-4 1-82,-2-4 0,-1-1 1,-1-4-33,0-2 1,-1-2-1,-1-3-37,-2-4 1,-4 2-1,1 0 1,-3 2-130,0 0 1,-1-1 0,0 5 33,1 3 1,-1 3 0,-1 6-1,-1 3-24,-1 0 0,-5 2 1,3 5 204,-1 2 1,-2-2 0,4 6 101,-2 0 0,1 2 1,-3 1-1,2 0-46,2 0 1,1 4-1,2 0-4,-2 2 1,5 1 0,0 4 0,2 0-221,1-1 1,4 2 0,-2 1-126,3 1 451,1 1 0,-5 0 0,-1 2 1</inkml:trace>
  <inkml:trace contextRef="#ctx0" brushRef="#br0" timeOffset="1">8211 7597 15360,'-4'-11'-1344,"-2"1"1,0-1 0,2 0 1022,3 1 0,-2-4 0,-1-1 0,2 2 0,0 0 511,2-1 1,2 1-1,0-4 1,3-1 66,1 1 0,-3-2 1,3 5 304,-1 1-476,3 1 1,-7 11-1,2 7 1,-5 8-71,-1 7 0,-9 9 1,1 2-87,0 6 1,-1 0-1,2-1 190,3 0 1,-1-1-1,4-6 1,2-1-33,1-4 0,7-4 1,4-5 98,7-5 0,9-5 0,6-8 123,6-6 1,8-3 0,3-12-156,3-2 0,2-2 0,-28 11 0,0 0 0,24-16-92,0 0 0,-6 5 1,-2 2 21,-5 3 1,-10 2 0,-6 2-118,-5 4 1,-10 3 0,-6 4-135,-6 4 1,-8-2-1,-3 0 133,1-1 1,-5 4 0,4-2 0,-3 2-86,-2-2 0,2 3 1,3-2-155,2 1 1,7 6 0,2 1-332,1 1 1,3 1-1,7 5 440,5 2 0,6-2 0,5 3 1</inkml:trace>
  <inkml:trace contextRef="#ctx0" brushRef="#br0" timeOffset="2">9871 7725 14385,'0'-27'-561,"0"4"1,-1 6 0,-2 1-1,0 1 297,0-1 0,2 1 0,2 3 0,2 0 390,0 3 1,1-3 0,-4-2 0,0 1 274,0 1 0,3 1 0,1 1 122,-2-1 1,-1 4-391,-1 0 0,0 6 1,0 1-136,0 6 1,-4 4 0,-3 4 0,-3 5 1,-1 5 0,0 2 1,-2 3 132,-2 0 1,1-1 0,5 3-96,2-3 1,-2 2 0,6-5 0,1-3 40,0-3 0,8-1 1,5-6 121,5-3 1,13-5 0,5-2 0,6-4-99,8-5 0,4-4 1,3-3 63,2-4 0,-27 9 0,1-1 0,-1 1 0,-1-1-146,1 1 0,-1 0 0,29-5 0,-7-2 0,-4 0-83,-4 3 0,-12 5 0,-2 2 227,-2 1 0,-9-2 309,0 4 1,-10-6-57,-4 2 0,-3 1 0,-1-1-514,0-1 0,-5 2 0,-2-1 0,-2-1-341,-2-2 0,2 3 1,0 1-1974,2 2 2378,0 0 0,-4 9 1,1 1-1</inkml:trace>
  <inkml:trace contextRef="#ctx0" brushRef="#br0" timeOffset="3">13530 5852 8504,'-16'-21'91,"8"-1"1,-1 1 0,3 0-1,3-2 575,2-1 0,2 2 1,4-1-1,6 3 1,5 0-232,4 1 0,3 3 0,2 0 0,4 0 0,4 4-165,3 4 0,0 0 0,-3 6 1,0 3-172,-2 5 0,-6 4 1,-1 4-218,-5 4 0,-9 6 0,-6 2 0,-4 2 106,-4 5 0,-6-1 1,-9 5 236,-5 0 0,-3-4 0,-5 3 0,-1 0 149,-3-1 0,3 1 0,-2-6 77,2-1 1,4 0-1,3-4-98,4-1 0,4-3 1,11-3-1,4-4-97,1-2 1,12 1-342,4-2 1,10 0-1,4-7 1,4-2-74,3-1 1,0-1-1,2 0 1,0 0-437,-3 0 1,-1 0-288,-1 0 1,-4 0 0,-4 0-1,-2 0-355,-5 0 1,-1 0-1,-6 0 1,1 0 1235,0 0 0,-1 0 0,1 0 0</inkml:trace>
  <inkml:trace contextRef="#ctx0" brushRef="#br0" timeOffset="4">14381 5767 8446,'-22'-15'623,"2"0"1,2 0-74,4 4 0,1 8 0,-1 0 1,-2 6-196,-1 4 1,-2 2 0,6 3 0,4 2-17,4 4 0,4 2 0,3 1-367,5 1 1,10-1 0,11 0-174,3 1 0,7-5 0,3 1 0,5 0-193,3-2 1,-6 1 0,0-4 0,-7 2 178,-2 2 1,-8-4 0,-6 1 445,-9-2 1,-11 2 0,-10 0 41,-7-1 1,-12-1-1,-6-1 1,-2-1-340,-2 1 0,1-4 1,-1-1-2060,3-1 2125,3-2 0,6-3 0,1 0 0</inkml:trace>
  <inkml:trace contextRef="#ctx0" brushRef="#br0" timeOffset="5">14317 5714 8416,'-22'-17'0,"11"-2"0,4 5 721,4 1 1,4 1 0,4 2 0,7-2 0,8-1-134,7-1 1,10-5 0,5 2-349,7 1 0,6-3 1,2 4-1,-1 2 95,-2 2 0,-2 0 1,-4 2-118,-5 1 1,-6 4 0,-9 5-1098,-3 2 0,-7 5 0,-5 6 0,-5 3 879,-5 4 0,-6 9 0,-3 3 0</inkml:trace>
  <inkml:trace contextRef="#ctx0" brushRef="#br0" timeOffset="6">13104 6703 8461,'-21'0'238,"0"0"0,1 0 0,2 0 772,4 0 0,7-4 0,5-4 0,8-1 129,8-2 0,11-4 0,7-2 321,6 1-1104,3-4 1,7 3 0,1-4-52,3 0 0,5 3 1,1 1-1,-28 9 1,0 0-206,2-1 1,1 1 0,2 2 0,0-1 0,3 0 0,1 0-1,0 1 1,1 0-38,0 1 1,0 0 0,2 0 0,0 0 0,3 1 0,0 0-230,1 0 0,0 1 0,1 1 0,0 1 0,-3 0 0,0-1 11,2 1 0,0 1 111,-1 0 1,0 0 0,3 0 0,0 1 0,-3 0 0,0 0-222,-2 1 0,0 0 1,-3 1-1,-1 1 1,0-2-1,0 1 1,0-1-1,-1 2-60,1 0 0,0 0 0,-5-1 1,-1 0-1,1 0 0,-1 0 283,-3-1 0,0 0 0,22 5 0,-6-2 151,-2 1 1,-8-4-1,-4 2 1,-7-3-19,-6-1 0,-4 0 0,-4-1 93,0-3-3972,-6 3 3788,0-3 0,0-1 0,1-1 0</inkml:trace>
  <inkml:trace contextRef="#ctx0" brushRef="#br0" timeOffset="7">15402 6544 8558,'-11'-5'-206,"0"-1"0,2-1 524,2 0 0,1 4 0,4-1 124,-2-1 1,0 3 7,4-5 1,0 3 575,0-3-404,0 5 1,0-4-271,0 2 1,5 3 0,2-3 0,4 3-161,3 1 0,4 1 1,7 2-177,3 0 0,9 4 1,6-2 6,9 1 1,7 0 0,-25-2 0,1 0-1,2-1 1,0 0 33,3 0 0,1-1 1,1 0-1,1-1 1,0 0-1,0-2-126,0 1 1,-1 0 0,2 0 0,-1 0 0,-4 0 0,0 0 128,-1 0 0,0 0 0,0 0 1,0-1-1,-2 0 0,0-1 1,-1-2-1,-1 1 157,-2-2 0,0 0 0,21-2 0,-1 0 62,-4-1 1,-3-1 0,-7 1 0,-6 1 258,-6-1 1,-5 2-1,-3 0 1760,-4 1-2106,-2-3-881,-6 7 1,-3-4-161,-6 5 0,-3 2 1,-5 4-1,1 5-575,-1 1 0,-3 4 1424,0 2 0,-5 7 0,2 2 0</inkml:trace>
  <inkml:trace contextRef="#ctx0" brushRef="#br0" timeOffset="8">13466 7565 8509,'-21'-16'-170,"4"-5"0,4 5 0,5-1 0,4 3-156,3 2 1,2 2 0,2-1 603,0 0 0,5 1 0,-1-2 1,4-2 113,3-4 0,4-2 1,6-1 12,0-1 1,6 1 0,-3 0 0,3 0 163,2-1 1,-6 7-1,4 4-430,-2 7 1,-4 2 0,-2 5-1,-1 4-170,0 7 0,-8 10 0,-3 4-37,-4 3 1,-4 5 0,-6 3 14,-3 3 1,-8 0 0,-5 0 0,-5-2 96,-2-1 1,-3 0 0,-4 1 177,-1-4 1,3-1-1,4-8 472,2 0 0,-1-2-242,6-7 1,9-7-1,16-7-204,9 1 1,12-4 0,6 2-336,7-6 0,5 2 0,3-4 0,4 2-475,2-1 0,0-4 1,-2 2-365,0 0 1,-5 0 0,0 4-1128,-5-2 2053,-8 1 0,-6-2 0,-5-1 0</inkml:trace>
  <inkml:trace contextRef="#ctx0" brushRef="#br0" timeOffset="9">14274 7331 10053,'-16'-6'351,"5"-1"32,7 7 0,4 4 1,4 10-1,3 5-29,3 4 0,-3 0 0,1 2 0,3-3-20,2-1 1,5 4-1,0 0-204,2-1 0,2 0 0,-1-1 0,-1-3 87,-2 0 0,-3-1 1,-6 0 82,-1-1 1,-5-4-1,-8 2-40,-5 0 1,-6 2 0,-5-3-799,0 1 0,0-3 1,-1 2-1,1-5-3217,0-3 3798,4-2 0,-3-5 0,4 0 1</inkml:trace>
  <inkml:trace contextRef="#ctx0" brushRef="#br0" timeOffset="10">14295 7310 8498,'-16'-22'190,"4"4"0,6 2 255,1 6 0,3 1 0,7-1 0,5-1 649,7 0 0,4 1 0,5-1-366,6 0 0,2 2 0,8 1-723,2 1 0,4 3 0,-2-2 0,-1 1-522,-1 3 0,-3 1 1,-3 1-148,-6 0 0,-1 5 664,-7 2 0,1 2 0,-4 2 0</inkml:trace>
  <inkml:trace contextRef="#ctx0" brushRef="#br0" timeOffset="11">15231 7693 10491,'0'-20'-261,"2"2"1,2-6 1518,7 5 1,9 5 0,10 6 0,3 1-276,2-1 1,1 2-1,-4 0-557,-1 1 0,5-3 0,1 2 0,-1-1-442,1 0 1,-3 4-1,-4-1-444,-2-1 0,-4 4 1,-1-3-1,-4 3-1500,-5 1 1,-2 1 1929,-1 3 1,-5 2 0,-1 4 0</inkml:trace>
  <inkml:trace contextRef="#ctx0" brushRef="#br0" timeOffset="12">15465 7459 8563,'-21'-26'645,"8"7"1188,3-3 1,7 9-1003,3 3 0,1 4 0,6 7 69,2 3 0,0 2 0,2 5 738,-1 4-1215,1 1 0,0 5 1,-1 1 64,1-1 1,-4 4-1,0 1-237,1 1 1,-2 0-1,0 3 1,0-2-346,0 2 0,-4-3 0,2 1-376,-3 2 0,-1 1 0,0-1-555,0-1 1,1 0 0,2-3-2275,0 1 1863,1-8 1,1 5 1435,2-10 0,2 5 0,2-2 0</inkml:trace>
  <inkml:trace contextRef="#ctx0" brushRef="#br0" timeOffset="13">16210 7384 8567,'-5'-10'159,"1"-5"0,-5 1 1,3 1-1,2 1 1285,1 2 1,1 5-879,-2 5 0,3 6 0,-2 8 0,2 5-124,1 5 0,-2 3 1,0 5-1,-2 0-184,2 0 0,1 0 1,0 1-438,-3 2 0,3-5 1,-3 2-1,3-2-469,1 1 1,1 1 0,2-1-1,2-3-530,0-3 0,0-3 0,5-2-820,1-2 1998,2 2 0,3-8 0,0 4 0</inkml:trace>
  <inkml:trace contextRef="#ctx0" brushRef="#br0" timeOffset="14">16519 7395 8567,'-5'-38'164,"4"3"0,-3 7 1594,3 7-1036,1 5 1,0 12 0,1 6-597,3 8 0,5 8 1,8 0-419,3 6 1,3 0 0,9 4 120,0 2 0,7-1 1,1 0-1,2-3-14,3 0 0,-6-4 1,3 3 18,0-3 0,-12 0 1,-5-2-65,-8-3 0,-10 2 1,-6-3-1,-7-1-36,-8 1 1,-10 1 0,-5-1 569,-6 0 0,2 2 0,-2 2-302,2-2 0,1-3 0,1-4-2,3-1 0,-3 1 0,4 0 0</inkml:trace>
  <inkml:trace contextRef="#ctx0" brushRef="#br0" timeOffset="15">16678 7352 8406,'-12'-48'1445,"4"5"0,14 9-255,8 4 0,7 4 0,12 5 0,3 0-319,3 0 1,3 3-1,5 1-633,2 2 0,4 2 0,4 6 0,-27 5 0,0 0-660,2 1 1,-1 1 24,28 0 0,-6 10 0,-5 1 0</inkml:trace>
  <inkml:trace contextRef="#ctx0" brushRef="#br0" timeOffset="16">17657 6469 8505,'-13'-14'125,"2"-1"1,5-1-1,4 1 1,3 3 84,2 4 0,7 3 1,5 4-1,2-1 2,2-2 1,1 0 0,0 4-1,0 0-283,1 0 0,-2 0 0,6 2 0,-3 1-382,0 4 0,-6 6 0,-2 3 187,-2 0 0,-2 2 1,-3 4-1,-4 2-32,-1 1 0,-4 0 0,-2-3 585,-7 3 0,0-4 0,-3 2 317,2-4 1,-2-8-1,1 1 1,3-5 1289,1-2 1,9-1-1312,4-4 0,8-2 0,12-1-669,5-4 1,10 1-1,5 0 86,3 1 0,7 2 0,5 3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4.259"/>
    </inkml:context>
    <inkml:brush xml:id="br0">
      <inkml:brushProperty name="width" value="0.05292" units="cm"/>
      <inkml:brushProperty name="height" value="0.05292" units="cm"/>
      <inkml:brushProperty name="color" value="#FF0000"/>
    </inkml:brush>
  </inkml:definitions>
  <inkml:trace contextRef="#ctx0" brushRef="#br0">6244 9023 15930,'0'-17'-618,"0"-2"1,0 5-1,0 1 1,0 1-1,0 2 730,0-1 1,0 4 0,0 0 0,-2-1 0,-1-2-346,-4-1 0,-3 4 1,0 1-1,-1 2 267,0 1 1,-4 1 0,-3 0-1,-2-2 1,-1 2 66,0 1 0,-1 1 0,0 0 0,-2 1 20,0 2 1,-5-2 0,3 3-18,-1-3 0,-1 3 1,-4-1-1,0 0-47,0-2 0,0-1 1,-1 1-1,-3 1 149,-3 2 0,3 1 1,0-2-19,3 4 0,1 3 0,0 0 62,1 1 0,0 1 0,2 2 0,5 3-21,1-1 1,-2 4-1,2-2-151,3 2 1,2 5-1,5 1 1,-1 1-86,1 3 1,4-3 0,4 1-39,0 2 0,1 2 0,4 2 0,0 3-27,0 0 0,5-2 0,2 1-107,3 1 0,5 1 0,3 3-32,2-2 1,1-2 0,1-5 0,2-1-71,1-3 0,7 2 1,-3-7 45,1-3 0,1-3 1,4-7 270,4 1 1,4 0-1,3-2 1,3-2 123,3-3 1,5-3 0,2-1-1,1 0-28,-29 0 0,0 0 0,0-2 0,-1-1 0,26-3 35,1 0 0,1-3 1,-4 2-9,-1-3 0,-3-1 0,-10-2 0,-2-3 173,-2 0 1,3-2-1,-3-5 81,-2-1 0,-2 1 0,-2-2-143,-2 3 1,-4-3-1,0 0 1,-1 2-88,-2 0 1,-1 2 0,-2 0-150,-4-1 0,-2 2 0,-3 2-42,-2 4 0,2-1 0,-6 0 1,1-2-42,1-2 0,-4 3 0,2-3-87,-2-4 0,-2 1 1,-1-5-1,-3-1-141,-1 1 0,-1-1 0,-3-4-13,-1 0 0,-3 1 0,0 2 1,1 1-223,1 2 1,-4 5 0,-3 5 35,-4 0 1,0 2 0,-3 5 316,0 1 0,0 0 0,-2 5 0,3 0 19,3 2 0,2 1 1,1 0-29,1 0 1,5 1-1,-1 3 123,2 3 0,5 2-170,0 2 1,6 0-1,1 0-169,6 4 376,3-4 1,2 10 0,-1-5-1</inkml:trace>
  <inkml:trace contextRef="#ctx0" brushRef="#br0" timeOffset="1">5052 10895 14855,'-4'-16'-502,"1"-1"1,-3 4-1,0-1 1,2 1-1,-1 1 4,3 2 1,-3-1 0,1 0 572,2 1 0,-3-1 1,1 2-267,-2 2 1,2 2 297,-3 5 1,3 0-1,-3 1 1,-1 3 101,-1 3 0,-2-1 1,0 1-16,1 1 1,3 1-1,0 1 1,-2-2 45,0-1 1,2 0-1,0 4-23,-2 0 0,3 4 1,1 3-1,0 2 53,2 1 1,-1 4 0,0 1-56,2 1 1,1 0 0,1 3-48,0-2 1,3-1 0,2 2 0,1-6-225,2-4 0,2-3 1,0-6-172,1 1 0,3-5 0,3-3 206,3-1 0,0-7 1,8-3-1,3-5-45,3-5 0,2 1 0,5 0 28,3-2 1,2-1-1,-1-2 74,1 1 0,0 1 0,-5 2 0,-3 4-50,-6 2 0,-3 2 1,-7 0 495,-6 3-122,-7-2 1,-6 6 0,-8-3 0,-4 0-58,-4 0 0,-7 3 1,0-3-338,-4 1 0,-1-3 0,4 1 0,1-1-503,2 1 1,-1-2-1103,5 6 821,5-6 0,10 8 1,11-1 712,8 4 0,10 4 0,8 5 0</inkml:trace>
  <inkml:trace contextRef="#ctx0" brushRef="#br0" timeOffset="2">6744 11002 14432,'-11'-26'-822,"0"3"0,1-1 0,0 2 0,2 5 0,2 2 1543,1 4 0,1 3-683,0 1 0,2 5 0,-5-2 269,-2 3 1,3 7-1,-1 4 1,0 4-149,1 2 1,-3 6 0,2 4 0,-3 0 9,0 0 0,0 3 0,2 0-109,1 1 0,1 5 0,-1-2 0,3-3-151,3 1 0,2 0 1,3 0 98,3-3 1,4-2 0,3-6 32,3-2 1,8-7 0,5-8 0,4-3 374,5-3 0,4-9 0,3-10-353,3-5 1,-22 12 0,0-1-1,0 1 1,1-1-19,0-1 1,1 2 0,-1 0-1,1 1 1,23-13 43,-3 1 0,-2 2 0,-5 7 0,-4 3-30,-6 2 0,-5 5 0,-7 1 29,-2 1 1,-3 1 201,-4 4 0,-7-1 0,-4-2 188,-6-4 0,-4-3 0,-3-2-282,-1-2 1,-4 1 0,4-3 0,1-1-668,1 0 1,2 4-3105,3-1 702,3 2 2820,13 7 0,3 9 1,9 8-1</inkml:trace>
  <inkml:trace contextRef="#ctx0" brushRef="#br0" timeOffset="3">7371 11640 16640,'-16'6'-470,"0"-1"1,6-5-1,-1 0 1,0 0 273,1 0 0,0-1 0,2-2 0,2-1 0,0-1-197,0 0 1,3 2-1,-3 1 335,1-1 1,-3 2 0,1-3-1,-3 3 87,0 1 1,2 0 0,1 0 0,-1 0 29,-1 0 1,2 4 0,1 0-47,1 2 1,-2-2 0,2 2-1,0 0-29,1-1 1,-5 1 0,3 3 130,1-2 0,-4-4 0,5 3 658,-2-1-395,3 3 1,1-7-1,9 3-85,7-3 0,6-2 0,5-3-128,3-3 0,8-2 1,2-2-115,0 1 0,6-2 0,-1-1 1,2-1-142,2 1 0,-2 0 0,4 0 36,-2-2 0,-5 5 0,-4 3-97,-1-2 1,-6 5 0,-8 0-762,-4 3 904,-4 1 1,-9 5 0,-1 0 0</inkml:trace>
  <inkml:trace contextRef="#ctx0" brushRef="#br0" timeOffset="4">7382 11544 15450,'-27'-10'-549,"1"-1"1,4 2 459,1 2 0,8 2 0,2 5 0,3 1 270,2 3 0,-3-2 1,2 5-243,-3 1 1,1 2 0,2 0 35,3 1 0,3 3 0,1 1 1,0-2-184,0-2 0,5 0 0,2 0 0,3-2 23,5-2 0,2-1 0,8-4 157,3 2 1,8 4-1,2-2 1</inkml:trace>
  <inkml:trace contextRef="#ctx0" brushRef="#br0" timeOffset="5">5403 13438 17576,'-10'-10'-1332,"0"-1"0,3 1 0,4-1 1367,1 0 1,4 4 0,1 1-1,4 1 525,3 3 0,2 0 0,2-1-465,3 0 1,4-1-1,0 3 1,0-1-76,0-2 0,2 1 1,2 1-1,2 0-130,0-1 1,3-1 0,-6 4-163,0 0 1,1 0 200,-4 0 0,-2 9 1,-8 3-1</inkml:trace>
  <inkml:trace contextRef="#ctx0" brushRef="#br0" timeOffset="6">5510 13651 17576,'-26'0'-461,"7"4"606,-2-1 0,12 1 5,6-4 1,11-5 0,11-2 0,5-4-302,4-3 1,7-1 0,4-4-152,3 1 1,4 5-1,0-1 246,-1 2 1,3 2 0,1-1-1</inkml:trace>
  <inkml:trace contextRef="#ctx0" brushRef="#br0" timeOffset="7">7063 13492 16378,'0'-17'-471,"0"-2"1,1 5-1,5 0 1,7 1 832,7 2 1,9-2-1,3 6 1,5-1-411,1 1 1,2-2-1,-5 5 1,0-1 0,-3 0-238,-4 3 0,-2 2 0,-6 3 1,-3 4-973,-7 3 1038,-4 1 1,-6 4 0,0 2 0</inkml:trace>
  <inkml:trace contextRef="#ctx0" brushRef="#br0" timeOffset="8">7318 13598 15924,'-43'27'-1,"10"-2"0,5-8-22,4-7 0,8 0 407,2-7 1,8 1-1,7-5 1,8-3-307,8-3 0,10-4 1,6-2-84,5-1 0,10 0 0,-3 3-73,3 1 1,8 4-1,-1 1 1</inkml:trace>
  <inkml:trace contextRef="#ctx0" brushRef="#br0" timeOffset="9">17125 9640 8262,'-5'-43'-8,"4"2"0,0 1 0,5 3 0,7 4 1,1 7-6,0 6 1,-6 5 0,-2 4 0,0 0 778,-1 1 1,0 3-586,-7-1 1,0 7-1,-4 1 1,4 7-112,-1 6 1,-1 5-1,-5 7 1,2 6 27,2 6 1,-5 10 0,7-18 0,1 2-52,-2 2 0,0 1 0,1 4 0,0 1 0,-2 2 0,0 0 0,1 2 0,0 1-196,1 4 0,0 0 1,-1 3-1,1 2 1,0 6-1,1 1 201,1-19 0,1-1 1,0 0-1,-3 20 1,1-1-1,2-2 0,1-1 1,-1-3-1,1 0 99,0-2 1,1-1 0,2-4 0,1-1 0,0-3 0,2 0-145,1-4 0,1-1 0,-1-1 1,1-2-1,1-2 0,1-1-20,-2-1 0,1 0 0,1 1 0,0-1 0,5 27 0,0-1-585,2-2 1,-5-1-1,5 2 88,-1 1 1,-7-5 0,3 4 0,-2 0-144,1 4 0,-7-28 1,0 1 652,-1 0 0,-1 0 0,2 1 0,-1 1 0,0 0 0,0 0 0,-1-1 0,0 0 0,0-1 0,-1 1 0,0-1 0</inkml:trace>
  <inkml:trace contextRef="#ctx0" brushRef="#br0" timeOffset="10">17369 12257 8207,'-5'-10'0,"1"-1"0,4 0 0,5 2 0,5 2 0,10-3 0,10 3 0,5-2 0,8-2 0,7-1 0,-21 6 0,2-1 0,3 0 0,0-1 344,4 0 1,0 0 0,4 1 0,1 1 0,3-2 0,0 0-132,1 0 0,1 1 0,2 1 0,2 0 0,0-2 0,1 1 0,1-1 1,2 1-216,0 0 0,0 0 0,-1-1 0,0 1 0,1 0 1,1 1-83,0-1 0,1 0 0,0-2 1,1 0-1,-2 1 0,1 2 1,-4-1-1,0 2-209,0 1 0,-1 0 0,-1-1 0,0 0-778,-1 1 1,0 1 980,2 1 1,0-1-1,-7-1 1,-1 0 0,-1 2-1,0 1-29,-3-1 1,-1 1 0,-4 0 0,-1 1 0,-2 0 0,0 0 0,26 0-129,-10 0 1,-2 0-1,-12 1-22,-1 3 0,-2-2 0,-5 5 269,-5 1 0,-1 0 0,-3 2 0,2 3 0</inkml:trace>
  <inkml:trace contextRef="#ctx0" brushRef="#br0" timeOffset="11">18603 12662 8264,'0'-16'-108,"5"5"1,2-4-1,4 3 1,4 2-1,6-1 362,7 1 1,2-1 0,5 0 0,1 1-86,3-1 0,6 2 0,-4 0 1,6 2-109,1-1 1,-7 3 0,1 2 0,-4 1-228,-4 2 0,-1 5 0,-2 2 166,-3 3 0,-2 5 0,-5 2 0</inkml:trace>
  <inkml:trace contextRef="#ctx0" brushRef="#br0" timeOffset="12">15912 11044 8224,'11'26'0,"0"2"0,4 13 0,1 3 0</inkml:trace>
  <inkml:trace contextRef="#ctx0" brushRef="#br0" timeOffset="13">18242 13045 8770,'-22'-10'269,"2"3"1,4-7-1,6 2 1,9 2 119,7-1 1,8 1-1,4 1 1,3 0-1,4-3-204,3 0 0,8 0 0,2 1 0,2 1-32,2-1 0,-1 0 0,5 1 0,-3-1 0,0 1-363,-1-1 0,-4 4 0,-3 1 0,-6 1-1288,-4 3 1,-9 2 1496,-5 3 0,-14 8 1,-9 6-1</inkml:trace>
  <inkml:trace contextRef="#ctx0" brushRef="#br0" timeOffset="14">18337 12917 8453,'-10'-5'0,"0"3"0,2-4 669,1 1 1,6 2-184,1 3 1,1 5 0,6 2 0,0 2 226,-1 2 0,3 4 0,-3 3-420,0 2 1,4 1 0,-4 2-1,0 0-55,-3 2 0,-2 5 1,-1-2-283,0 3 1,0 1 0,0 0 0,-1-2-452,-2-1 1,0 0 0,-3-3-597,2 1 1,0-4 0,4-2 130,0-5 1,4-5 0,0-1 959,2-3 0,6 2 0,5-3 0</inkml:trace>
  <inkml:trace contextRef="#ctx0" brushRef="#br0" timeOffset="15">18305 13236 8332,'0'-7'0,"0"0"527,0-1 0,5-2 0,3 0 1,5-1 334,5 0 0,3 1 0,4-1-701,4 1 1,1-1 0,1 0-1,-1 2-662,-2 2 1,-1-2 0,2 6-532,-5 0 1,-1 2 1031,-2 1 0,-4 0 0,-2 0 0</inkml:trace>
  <inkml:trace contextRef="#ctx0" brushRef="#br0" timeOffset="16">18901 12960 8463,'-6'-17'833,"-2"2"0,4 4 1031,2 0-1349,1 6 1,1 2 0,1 9 0,1 6-148,2 3 0,-1 7 0,-1 2-375,1 0 1,0 2-1,2 0-323,0 1 0,0 0 0,-3 3 0,2-2-737,-2 2 1,-1-3 0,-1 0 1066,0-1 0,0-1 0,0-4 0</inkml:trace>
  <inkml:trace contextRef="#ctx0" brushRef="#br0" timeOffset="17">18837 13013 8463,'5'-37'-54,"-1"8"1,6-2 9,6 4 0,7 2 0,6 5 0,1 2 873,2 4 0,1 2 1,2 3-186,0 1 1,-3 4 0,-5 4-1,-2 2-326,-5 5 0,-8 1 0,-9 10 0,-1 2-226,-2 4 1,-10-2-1,-4 4 93,-5 0 1,-7-3 0,-4 3-96,-4 0 1,2-4 0,-1 3 0,4-2 0,-1-2 0,3-1 1,0-1 66,1-1 0,7-5 0,9 0 81,9-5 1,13-3 0,13-5-163,9 0 0,11 0 0,6-1-1843,4-3 1,-4 3 0,2-3 1765,-1 3 0,-4 1 0,-1 0 0</inkml:trace>
  <inkml:trace contextRef="#ctx0" brushRef="#br0" timeOffset="18">19571 12726 8320,'0'-16'557,"-3"4"634,-1-2 0,-1 8 1,3 7-369,-2 9 0,0 6 1,1 9-1,0 4-371,0 1 0,2 2 0,1 0-885,0 0 1,-3 4-1,-1-1 1,2-1-466,1-1 0,1-4 1,-2-2-692,-1-1 1,1-2 1588,-6-7 0,1 4 0,-3-5 0</inkml:trace>
  <inkml:trace contextRef="#ctx0" brushRef="#br0" timeOffset="19">19401 12874 8320,'0'-42'0,"7"5"0,6 4 0,7 4 0,12 6 0,1 1 0,4 4 0,3 3 0,-2 2 0,0 6 999,-2 3 0,0 3 0,-6 2 0,-4 4 392,-8 5 0,-7 7 1,-11 8-1078,0 3 0,-6-1 1,-5 2-1,-5 0 2,-4 2 0,-2 1 0,1-1-51,0-3 1,1-2 0,1-6-378,1-2 1,9 2-1,-1-4 1,5 0 111,7-6 0,12 1 0,8-5 0</inkml:trace>
  <inkml:trace contextRef="#ctx0" brushRef="#br0" timeOffset="20">14966 11108 8356,'0'-21'-55,"-5"0"1,-1 1 0,-1 2 0,0 4 1441,-2 2 0,0 6-318,-2 2 1,5 9-1,3 7-564,2 8 1,1 2 0,1 7 0,2 0-236,5 2 0,1 1 0,2 1-317,-1 3 0,1-3 0,0 2 0,-1-2-47,1-1 1,-1 4 0,1-1-909,0-1 1,-4-5 0,-1-6-1,-2-2-2749,-1-4 3751,-2-8 0,-1 0 0,0-9 0</inkml:trace>
  <inkml:trace contextRef="#ctx0" brushRef="#br0" timeOffset="21">14625 11066 8330,'-16'-28'-28,"1"2"1,8 5 417,4 0 1,6 4 0,6 3-1,4 1 640,4-1 1,8 2-1,4-3-409,1-1 1,6 5 0,0-5-1,2 2-287,2 0 1,-2 0 0,0 3-481,-1 0 0,-3 2 1,-7 2-580,-6 3 0,-1 0 0,-5 0 725,-2 2 0,-2 5 0,0 3 0</inkml:trace>
  <inkml:trace contextRef="#ctx0" brushRef="#br0" timeOffset="22">15412 10895 11491,'0'-21'-479,"0"1"0,1 4 2048,3 5 0,2 6 0,5 9-362,-1 3 1,-3 8 0,0 5-842,2 4 0,-3 9 0,-1 0 1,1 3-638,0 0 1,-3 4 0,0-1 0,-2 3-294,-1 0 0,0-3 0,0-1-992,0-1 1,-4-3-1,-3-7 360,-3-5 1,-1-7 0,0-7 1233,-4-1 1,-1-9 0,-5 1-1</inkml:trace>
  <inkml:trace contextRef="#ctx0" brushRef="#br0" timeOffset="23">15348 11236 8563,'0'-43'-288,"0"1"264,0-1 0,3 1 0,4-1 0,8 2 941,8 2 0,0 3 0,7 7-198,3 0 0,-5 10 1,4 2-164,-1 4 0,-5 7 0,-1 2 1,-4 3-56,-3 1 1,-4 8 0,-7 4-353,-3 4 1,-6 6 0,-3 6 0,-8 3-94,-6 1 1,0-4 0,-7 1-80,0 0 1,3 1 0,-2-2 0,3-3-167,1-2 1,3-2 0,1 0-28,2 0 0,2-4 112,6-3 1,16-7 0,13-3 0,7-3-189,7-1 1,5-5-1,6-2 1,1-1-514,-1 1 1,1-2 0,-5 6-43,-5 1 1,-9 0 0,-5 4-461,-5 1 1307,-8-2 0,-7 9 0,-4-4 0</inkml:trace>
  <inkml:trace contextRef="#ctx0" brushRef="#br0" timeOffset="24">15157 11098 8437,'-11'-11'46,"4"-1"0,1-1 0,2-1 566,1 1 99,-3 1 1,5 5-158,-2 0 1,0 1 0,1 0-244,-2 6 0,1 6 0,2 7 0,-2 2 17,0 2 0,-1 1 0,4 4-489,0 3 0,0-3 1,0 4-1,0-1-573,0 0 0,0 3 0,0-3 198,0-1 0,0-3 1,1-2-1,2-2-1838,0-2 2374,1-1 0,-4-8 0,0-1 0</inkml:trace>
  <inkml:trace contextRef="#ctx0" brushRef="#br0" timeOffset="25">15040 11055 8437,'5'-26'37,"-3"4"0,5-3 244,1 2 0,7 4 0,2 4 0,3 4 295,2 2 1,3 4 0,1 0-126,1 1 1,-5 3-1,-1-2 1,-5 6-158,-4 4 0,-6 7 0,-3 2 0,-4 2-229,-6 0 1,-3 3 0,-10 4-234,-2-1 1,-7-2 0,1-1-612,-3 1 1,3-1-1,1-1 779,1-2 0,-4 7 0,3-3 0</inkml:trace>
  <inkml:trace contextRef="#ctx0" brushRef="#br0" timeOffset="26">17646 11779 6322,'0'-8'-286,"0"1"331,0-1 0,0 2 0,0-1-11,0-1 0,0 2 0,0-1-240,0-1 206,0 3 0,0-5 0,0 4 0</inkml:trace>
  <inkml:trace contextRef="#ctx0" brushRef="#br0" timeOffset="27">17720 11704 9098,'-5'-16'-160,"-5"0"0,9 6 1,-4-1-1,2-1 1,-1-1 170,2-1 0,1-1 1,1 2-1,0-3-12,0 0 0,0-2 0,0-3 0,0-1 76,0 1 0,3-5 0,2-2 0,0-4 74,-1-4 0,5 2 0,-2-6 0,2-3 18,2-2 0,4-6 0,3 2-138,2-3 1,1 0 0,2 1-7,1 1 0,0 2 0,3-2 1,0 5 104,1 5 0,-4-1 0,5 2-101,0-3 0,-1 0 1,-1-2-1,-1-1-225,-3-1 1,3 0-1,-1 4-260,-1 3 0,-1 3 0,1 4 344,1 0 1,4-1-1,0 0 36,2 1 1,0 1 0,1 7-1,0-2 18,0-1 1,4 2-1,-1-2 57,-1 1 1,3-2 0,0 3 0,0 0-29,4-1 1,0 7-1,0-2 47,-2 1 0,3 3 0,-3 1 5,2 0 1,-3-1-1,-3 2-14,-2 2 1,-1-2-1,1 0 1,3-1-4,3 1 1,2 0-1,2 2-34,-1-2 1,2 0 0,1 2 0,1-1-107,-1 1 0,0 1 0,1 1 77,4 1 0,2-3 0,0 1 13,-3 2 1,3 2 0,-2-1 34,2 2 1,0-3 0,-2 3 0,-4-1 8,-3 1 0,0-3 0,-2 3 47,-2-2 0,-2-1 0,-5 3 0,-1 4-45,-3 1 0,3-2 0,-4-2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4.28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8000"/>
    </inkml:brush>
    <inkml:brush xml:id="br2">
      <inkml:brushProperty name="width" value="0.05292" units="cm"/>
      <inkml:brushProperty name="height" value="0.05292" units="cm"/>
      <inkml:brushProperty name="color" value="#3165BB"/>
    </inkml:brush>
  </inkml:definitions>
  <inkml:trace contextRef="#ctx0" brushRef="#br0">10371 14332 8465,'-16'-10'-152,"8"0"1,-1 2 354,3 1 0,2 6 1,5-1-1,3 5 370,3-1 1,2 3 0,2-2 0,1 0-318,2-2 0,3-1 0,4 0 0,1 0 0,2 0-56,1 0 1,5 0 0,1 0 0,5-1-259,1-3 1,2 2 0,5-5 0,1-2-320,1 0 1,0 0 0,-3 0 152,-1 2 0,-3 1 0,-2-2-47,-4 1 0,-1 5 0,-10-2-269,-1 3 1,-7 1 0,-1 1 0,-5 3 539,-4 3 0,-13 7 0,-3 2 0</inkml:trace>
  <inkml:trace contextRef="#ctx0" brushRef="#br0" timeOffset="1">10647 14619 8294,'-27'0'264,"2"0"0,7 0 431,4 0 1,7-1-258,4-2 0,6 2 1,5-3-96,5 3 0,4 0 0,4-2 0,2-1 241,2-2 1,2 3-1,5-1-226,0-1 1,-1 0 0,3-3-106,1 1 1,-3 3 0,1-3 0,-3 0 0,-1 1 0,-2-2 1,0 3-379,-1-1 0,-5 4 0,-6-2 0,-1 3-1375,0 1 1,0 0-315,-3 0 1,-5 1 1812,-2 3 0,-3 6 0,-1 7 0</inkml:trace>
  <inkml:trace contextRef="#ctx0" brushRef="#br0" timeOffset="2">5691 10034 13074,'-5'-17'-273,"4"2"0,-3 4 0,3 0 0,1 1 906,0-1 0,0 0 169,0 1 1,0-1-439,0 1 1,0 5-230,0 5 1,0 5 0,0 6-1,-1 4 111,-3 2 0,3 7 0,-3 2-109,3 1 0,1-2 1,0 3-1,0 2-104,0 1 0,0-3 0,0-1 0,1 0-36,3 1 1,-2 0-1,4 4-166,-1 0 1,2 0 0,-2-2 0,1 1-420,2 1 0,-2-7 0,0 3-82,-1-4 0,2-3 0,-3 2 1,1-1 629,0-1 1,3 3 0,-2-7 0</inkml:trace>
  <inkml:trace contextRef="#ctx0" brushRef="#br0" timeOffset="3">5584 10725 13117,'-15'0'0,"7"-5"646,-3-2-493,7-2 0,1 3 1,5 4-1,3 3 346,1 2 1,0 6-1,2-1-201,-1 5 1,-5 0-1,3 3 1,-1 1 41,-1 0 0,2 0 1,-3 3-170,2-2 0,-1 2 0,-3-2 0,0 2-308,0 1 0,0-1 0,0-1-264,0-1 0,0-1 0,0 2-196,0-2 0,0 0 1,0 1-1,0-4-533,0-2 0,0-1 1124,0 4 1,5 1 0,1 5 0</inkml:trace>
  <inkml:trace contextRef="#ctx0" brushRef="#br1" timeOffset="4">6935 13513 6200,'0'6'678,"0"-1"3340,0-5-3409,-5 0 0,3 0-22,-5 0 0,3 0 0,-3 0 1223,-1 0-1423,3 0 1,-1 0 0,4-2-113,-2-1 0,1 0 1,3-4-1,0-1-104,0-1 1,0-3 0,0-2 0,0-4-50,0-2 1,0-1-1,0-2 1,0-2 61,0-3 1,0 1-144,0-2 0,0 1 0,0-4 0,0 1 52,0 3 0,0-3 1,0 3-1,0-3-56,0-1 0,0 0-8,0 0 0,0 0 0,0-1 1,0-1-62,0-2 1,0 5-1,0 2 1,0 0 102,0-2 0,0 0 1,0 3-4,0 3 0,0-1 1,0 1-1,0 1 29,0 2 0,0 1 0,0-1 1,1 1-56,3 0 0,-3 0 1,2-1-1,0 1 1,-1 0-66,2-1 1,0 0 21,0-3 0,-3 3 0,3-3 0,-3 1-40,-1-1 1,3 3 0,1-4 56,-2 0 1,-1 4 0,-1-5 41,0 1 0,0 3 0,0-6 1,0 1 132,0 1 1,0 0-1,0 3-83,0-1 0,0-3 0,0 3-23,0 1 0,-3-2 0,-1 2 1,1-1 31,-2-1 0,3 3 0,-4-3-54,1 0 1,1 4 0,3-4-82,-2 0 0,2-1 1,-3-4-1,3 1-51,1 2 1,1 0 0,1-4-1,3 0 36,1 0 0,-4 3 1,3 1-25,0-2 1,-3 1 0,4 1 34,-1 3 1,0 1-1,-3 0 1,1 0 100,0 0 1,-2 1 0,-1 2-10,0 0 1,0-2 0,-1 0 32,-3-2 0,3-3 0,-2 2 0,1 0-74,2 0 1,0-4 0,0 3-26,0 0 1,0-1 0,0 4-47,0-5 1,0 1 0,0-2-1,0 0-7,0 0 1,2 0-1,0-1 30,1-1 0,1 1 1,-4 1 18,0 2 1,0 3 0,0-2 0,0 0 35,0 0 0,0-1 1,0-1 11,0 0 0,0 6 0,0-3-44,0 0 1,0-1 0,0-4 0,1 1-11,3 2 0,-3 1 1,2-3-1,-1 2 11,-2-2 1,0 3 24,0-1 0,0-1 0,0-1 1,0 1 19,0 4 1,1-1 0,1 0 0,2 0-6,-2 0 0,-1-2-1,-1 3 1,1-1 0,2 1-1,0-2-12,0 0 1,-2 1-1,-1 5 1,0-1 51,0 1 0,3-4 0,1 2-44,-2 3 0,0-2 0,-2 4-18,0-2 1,-2-1-1,0 0 1,-2 0 21,2-1 0,0 0 0,-1-2 8,0-1 1,-1-3-1,4 3-24,0 1 1,0-2 0,0 0-1,0 0-85,0 0 1,0 0 0,0 3-98,0-2 1,4 0 0,-1 4 153,0 0 1,1-1 0,0 1 0,0 0 0,0-1 0,-1 2 0,3 1 0,-2 3-5,-1 1 1,-2-3 45,-1 4 0,0-4 0,0 4 1,0 0-4,0-2 1,0 4 0,0-3 0,0 1-41,0 0 0,0-4-26,0 4 1,0-1 0,0 4 0,0-2-72,0-2 1,-4 0 0,1 2-1,0-1 44,2 1 1,1-2 20,0 0 0,-3-2 0,-1 2 0,2 1-9,1-1 1,1 3 0,0-3-1,0 0-63,0 1 0,0-1 0,0 2 22,0-1 0,0-5 1,0 2 12,0 1 0,0-4 0,0 2 1,0-2-16,0-1 0,0 0 0,0 2 59,0 2 0,0 0 0,0-2 77,0 2 1,-4 4-1,0-2 1,1 4 97,-2 0 0,4 0-71,-3 1 1,0-1-56,0 0 0,1 1 0,3-1 0,0 0-37,0 1 1,0 2 0,0-2 13,0-2 1,1-1 0,1 3 91,2-1 1,0 0-1,-1 1 324,0-1 0,2 0-110,-1 1-234,-3-1 0,4 4-104,-5 0 1,0 0-126,0-4 0,1 2 0,1 0 106,2 2 0,-1 0 31,-3-3 0,0-1 0,0 0 69,0 1 1,4 3 55,-1 0 1,1-1-97,-4-2 1,0-1 0,0 0 0,0 1 0,0-1 14,0 1-49,0-1 0,0 0 1,1 2-196,3 2 1,-3-3-51,2 3 236,-2-2 0,-1 2 169,0 0-668,0 4 320,-4-2 1,1 7 0,-4 1-164,-1 4 1,2 3 0,-1 0-1,0 2 73,1 2 1,-3-1 0,3 4 217,0-2 1,-4-1-1,3-3 196,-2 0 1,-1-1-1,2 0 1,1-3 392,-1-3 0,-2-4-94,0-4 1,0-4 0,2-9-1,1-5 30,-2-4 0,5-3 1,0-3-1,3 0-159,1 1 0,0-1 0,0 1-279,0 3 0,5 1 0,2 7-86,2 3 1,2 2 0,0 8 0,-1 4-130,1 2 1,-1 5 0,1 5 67,0 4 0,-2 8 0,-1 6 64,0 0 1,-5 8-1,3-3 1,-1-1-103,-3-1 0,-1 1 0,-1-3 48,0 3 0,-4-4 0,-4-3 102,-1-5 1,-2-5-1,1-7 1,-1-4 158,0-1 0,1-12-81,-1-4 0,1-10 0,-1-4 1,0-4 85,1-3 1,4 0 0,2-4 0,3 0-17,1 1 0,1-5-140,3 4 0,6 0 0,8 8 0,2 3-29,1 3 1,1 8 0,-1 7 0,-1 7 7,-2 9 0,1 7 1,-5 13 132,-1 6 1,-6 1-1,-3 6 13,-3 1 1,-2 1 0,-3-1 0,-3-2-13,-3-2 1,0-2 0,-2-5-21,-2-4 0,1-8 0,-4-4 27,2-4 1,-3-7 0,3-8 0,-1-7-99,1-6 1,1-4-1,3-9 1,2-1-142,2-3 1,2-2 49,5-4 0,0-1 1,2 2-1,5 2-6,8 3 1,4 3 0,3 2 0,3 4 54,3 6 0,-1 9 0,2 10 68,0 4 0,-3 11 1,-2 11 78,-5 7 1,-5 9 0,-7 1 0,-3 5 224,-3 3 0,-6-1-315,-2 2 1,-4-6 0,-3-7 0,-4 0 21,-2-3 0,1-10 0,-1-7 0,-2-8 8,-1-5 1,1-8 0,1-5-9,-1-8 0,2-3 1,1-12-178,2-5 1,4-1 0,0-3 0,4-3 16,6 1 1,3 2-1,3 4 1,6-1-193,4 0 1,7 5 183,5 1 1,4 11-1,1 10 1,3 6 112,2 4 0,0 9 0,-7 9 0,-4 12 234,-6 10 1,-2 4-121,-6 10 0,-4-6 1,-2 6-1,-4-5-50,-4-3 1,-3-1-1,-6-4 1,-2-5 54,-2-6 0,0-12-30,-5-6 1,1-5-1,0-8 1,1-5-11,2-8 1,-2-8-1,2-7 1,-2-4-54,-1-5 1,5-3 0,6 0-121,5-1 1,4 4 0,2 0 65,3-1 1,6 5 0,9 4-1,4 8 223,1 8 0,6 8 1,-3 6-1,0 8 137,-2 11 1,-4 9-224,-3 12 1,-7 1 0,-8 10 0,-1-1-314,-2 0 1,0 2-1,-2-6 1,-1-3-978,-4-2 1,-3-10-622,0-2 1,-1-5-55,0-6 0,2-7 1,2-11 942,3-9 0,3-3 0,2-7 413,3-2 0,-2-2 0,5 3 329,2-1 0,-1-1 0,0 0 0,-2 4 906,-1 3 1,-1 2-1,-1 3 1,0 0 367,0 1 1,-2-1 871,-1 1 1,0 2-1329,0 1 0,0 0 0,-1-3 0,-2-1-230,0 0 1,-1 1-367,4-1 0,-3-3 1,-1-2-1,1 1 98,-2 0 0,0-4 0,-3 2 1,2 1 104,1 2 1,-2-2 0,2 2 160,0 1 0,2 5 0,-2 2 1012,1 1-1335,3-3 1,-4 8-1,5 0 61,0 6 0,3 3 10,1 2 1,-1 4 0,-3 3-1,0 2 23,0 1 0,0 5 1,0 1-1,0 2 204,0-1 1,-1 2-268,-2 5 0,2 3 0,-3 5 0,3-1-39,1 1 0,0 1 1,0 0-1,0 4-135,0 0 1,0-3-1,0 1 50,0-2 1,0-1 0,0-2-20,0-2 0,0 1 0,0-4 0,-1-1-80,-3 2 1,3-3-1,-4 4 1,2-2-179,-1-1 0,-1-1 0,3 2 140,-2 3 1,-3 1 0,3 0 121,-2-1 0,3-5 0,-1 3 1,0-2 172,1 1 1,-1-4-1,4-4 99,0 2 0,0 0 1,0 1-172,0-3 1,-1 3-1,-2-4 1,0 3-265,1 2 1,-1-3 0,1 7 0,-2-2 13,2 2 0,-4 2 0,0 4 128,0 1 0,-3-4 1,3-2 146,0 0 1,-2 3 0,3-2 0,0 0-86,0-3 0,-2-1 0,4-3 0,0 3 171,2 1 1,1-5-91,0 2 1,0-3 0,0 3 0,-1 0 27,-2 0 1,1 0-1,-1 0 1,2 1-694,1 2 1,-4 0 428,1 4 0,-2-9 0,2 2 0,-1-1 15,-2 0 1,3 2 0,-1 1 0,0 0 124,1-3 0,-1 3 7,4-5 1,-1 5 0,-1-4 0,-2 2 27,2-2 0,0-4 0,2 3 0,0 0-55,0 2 1,0 0 0,0-2-40,0 0 1,0 0 0,-1 7 20,-2 3 1,2-2 0,-4 1 0,1 0 22,1 0 1,-4-3-1,2 3 1,0 0 15,0 0 1,1-3 51,0 4 0,3-3 0,-3 2 0,3-2 68,1-1 1,0 1-1,0 0 1,0-2-88,0-1 0,0-1 1,0 0-122,0 0 1,4-4 0,-1 1 15,0 0 0,-2 2 0,-1 1 0,0 0-45,0 0 0,-4 3 0,1 1 0,0-2 126,2-1 0,-2-1-12,-1 0 0,1 0 0,3-1 0,0-3 35,0-3 0,0-2 0,0 1 0,0 1-121,0-2 1,0 0 52,0-2 1,0 0-1,0 2 1,0 1-41,0 0 0,0 5 0,0-4 1,0-1 19,0 2 1,0-3 0,0 3 45,0 0 0,0-4 1,0 3-6,0-2 1,0 2-1,0-1 1,0 0-14,0-2 1,0 0 0,0 0-14,0 3 0,0-1 0,0 3-28,0-1 0,3 2 1,2-2-1,0 0-57,-1 0 0,3-1 0,-3-2 45,-2 1 1,4-1 0,0 2 8,0-3 1,0-2 0,-4-1 0,3-1-97,1 1 1,-2 1-1,1 1 1,0 0 31,-2 1 0,1-1 0,1 0 93,1 1 0,-4-5 0,2 0 19,-3-2 1,3 3 0,-1-3 0,-1 1-7,0-1 1,-2-1-112,0-3 0,0 0 1,0-1-20,0 1 0,0 1 0,0 1 0,0 2 47,0 2 1,0-1 0,0 3-1,1-2 161,2-2 1,-1 3-99,1-4 0,-2 0 1,0-3 9,3-1-23,-3-4 1,5-1 131,-2-5-63,-3 0 1,7 1 0,-3 2-45,1 0 0,1 1-40,3-4 1,-2 0 158,-1 0 0,-5-5 1,3-3-1,-2-5 87,1-5 0,-1-3 1,-3-4-1,2-4-33,1-1 0,-2-3 1,4-2-22,0 0 1,-4-9 0,4 2-104,-1-2 1,-1-5 0,3 0 0,0-5-22,-1-2 0,-2 1 1,2-1 11,-1 1 0,-3 2 0,3-1 22,-3-3 0,-1 6 0,-1-1 0,-3 4 116,-3 3 0,1 0 1,1 0 11,0-1 0,-2 0 0,2 2 1,0-1 84,1-1 1,0-4-1,4 3-29,0-2 1,0 3 0,0-3-24,0-2 0,1-1 0,2 0 0,1 2 44,2 4 0,-2-1 0,3-1-22,1 0 1,-2 7 0,0-1-1,-1 3 140,-3 1 1,3 3 0,-2-3-84,0 1 0,1-2 0,0 3-71,-2-2 1,1-1 0,-1-3-1,2 3-20,-2 4 0,0 1 0,1-1 0,0-2 53,0-5 0,-1 6-178,1-7 1,-1 3 0,1-2 0,0 1 15,0-2 0,-2 7 0,3-7 0,-3 3-18,-1 2 0,4-3 0,-1 3-40,-1 0 0,0 0 0,-2 4 1,0-1 1,1-6 0,1 4-1,2-1 9,-2 2 0,-1 3 0,-1 0-20,0-2 1,0-2 0,0-3-14,0 1 0,0 1 0,0-2 1,0 1 10,0-1 1,0 2 0,0 0-40,0 1 0,0 1 1,0 0-12,0-3 0,0 2 0,0 2 1,0 1-69,0-2 0,0 3 0,0-4 38,0 1 1,0 3-1,0-4-51,0 0 1,0 4 0,0-3-1,-1 0 46,-2 1 0,1-1 0,-1 3 0,2 0 57,1 1 0,0-2 42,0 5 0,0-1 1,0-3-1,1-2 50,2 0 0,-1-1 0,2 3 0,0-1-4,-1-1 0,4-6 1,-3 2-84,-2-2 1,3 2 0,-1 0-30,-2-1 1,0 0 0,1 1-1,0 3 25,0 3 0,-2 1 0,-1 0 19,0 0 0,0 5 1,0 1 6,0 0 0,0 0 0,0-4 1,0 2 25,0-1 1,0-1 0,0 0-1,0 2 1,0 0-1,1-4-12,3 0 1,-3 3-1,3 2 1,0 0-18,0 0 1,0 0 0,-1-2-19,0 4 0,1 3 0,-4 1-32,0-1 0,0-1 0,0 0 0,0 3 27,0 0 1,0 0-1,0-1-11,0-1 1,0-2-1,0-1-13,0 1 1,0-2 0,0 0-1,1-1 74,2-3 1,-1 3 0,2 0 0,0 1 50,-1 2 0,1 0 0,-3 2-26,3 6 0,-3-1-21,2 3 132,3 0-138,-4 8 84,2 1 0,-4 6 44,0 3 1,0-2-97,0 5 1,-1 0-24,-2 4 0,0 1 1,-3 1-1,0 2-14,0 2 0,3 4 0,-4 5-110,-1 1 0,2 6 0,-1 6-31,-2 3 0,0 5 0,-1 3 0,2 3 54,1 4 1,4-27 0,-1 0 0,-1 3 0,0 0 0,2 0-1,-1 0-59,2-1 0,1-1 0,0 1 0,-1 0 0,0 27-93,-1 0 0,1-28 0,0 0 0,2 25 144,0 0 1,0-2-1,0-2 1,0 0-40,0 2 0,4-7 0,-1 6 21,-1-1 1,0-3 0,-4 1 172,-1 5 1,1-6 0,-6 5 0,1-2 13,1 0 1,-3 1-1,3-1 1,0-1-8,3-2 0,-2-3 0,1 3 29,2-2 1,1 3-1,1-4-51,0-1 1,0-1-1,0-1 1,0 2 14,0 1 1,0 1 0,0-5 2,0 1 0,0-1 1,0 2 20,0 2 1,0-2 0,0 2-1,0-1 0,0 1 1,0 5-1,0 7 1,0 2-117,0-2 0,-1 1 0,-3-1-96,-3 1 1,1 0 0,3-29-1,0 0 175,-2 27 0,-3 1 0,1-1 0,-1 1 40,4-27 1,1-1 0,-6 26 0,7-26-1,0 0 6,-4 26 0,0 0 0,-2 2-73,1 2 1,-1-5 0,-2 2-1,-1-3-42,1-1 1,-5 1 0,1-2 0,1-3 184,1-3 0,5-2-173,0-1 0,4 2 1,-3-3-1,1-4 61,3-4 1,4-2-1,3-1 1,1-3 108,2-3 0,-3-7 1,-1-5 1300,1-5-3302,-4-3 0,4-6 0,-5-3-1024,0-3 0,0-6 2865,0-1 0,0-5 0,0 2 0</inkml:trace>
  <inkml:trace contextRef="#ctx0" brushRef="#br2" timeOffset="5">7031 13630 8382,'-5'-11'92,"0"1"1,-3-1 0,1 2 0,-1 0 0,-3 2 547,-3-1 0,2 3 0,-2 2 0,2 1 50,1 2 1,1-3 0,-1-1-1,0 2 1251,1 1-1211,4 1 0,-2 1 284,4 3 1,1-2-635,3 5 0,1-5 1,1 3-1,3-1 193,1-1 0,1 2 0,3-3-167,1 2 0,1 1 1,2-3-59,4 1 1,3 2-1,3-2 1,3 0-115,4-1 0,-1 0 0,11-2 0,2 0-93,6 0 1,7 0-1,-25 0 1,0 0-161,2 0 1,0 0 0,2-1 0,1 0 0,2 0-1,0-1-56,-1-1 0,0-1 0,2-1 0,-1 0 1,-2 0-1,-1 0 0,1-1 0,0 1 30,-1 0 0,1-1 1,0 3-1,-1-1 1,-3 1-1,0 0 1,27-2-48,-4-1 0,-6 3 1,-3 0 41,-3 2 1,-6 1-1,-5 0-208,-6 0 1,-5 0 0,-3 0-465,-4 0 664,-7 0 0,-3 0 0,-9 0 82,-6 0 1,-2 1 0,-7 1-1,-3 2-63,-3-2 1,-4-1 0,-4-1-334,-2 0 1,-5 0 0,-1 0-284,-7 0 0,1 0 0,-1 0 0,1 0-13,-1 0 1,-2 0-1,-4 1 1,-2 2 408,2 0 1,0 1-1,2-4 184,0 0 0,-3 0 1,4 0 281,7 0 0,3 0 1,8 0-1,2 0 229,2 0 1,7 0 0,-2 0-191,2 0 1,7 0-1,2 0 51,2 0 0,1 0 112,0 0 0,6-1 708,1-3 374,3 3-1151,1-4 1,1 5 0,3 0 0,3 0 158,2 0 1,3-1-1,1-1-178,1-2 0,5 1 0,0 3-67,5 0 0,-1 0 0,6 0 1,0 0-175,2 0 1,2-4 0,2 0-126,4 2 1,4 1 0,3 1 0,4 0 23,2 0 0,4 0 0,0 0-144,-4 0 1,0 0 0,-6 0 0,0 0 110,1 0 0,-8 0 0,0 0 154,-4 0 0,-5 1 1,0 1-1,-3 2 74,-1-2 1,-1 1-1,-4-1-78,0 2 1,1-1 0,-1-2-1,0 2-90,1 0 1,-1 1 0,0-4-7,0 0 0,1 0 0,-1 0 0,0 0 0,4 0 0,1 0 0,0 0 0,0 0 0,2 0 0,-2 0 0,2 0 0,0-1 0,4-2 0,0 0 0,1-1 0,1 4 0,3-1 0,1-3 0,1 3 0,3-2 0,1 2 0,-1 1 0,2 0 0,2 0 0,4 0 0,2 3 0,2 1-36,3-2 1,2-1-1,-27 0 1,1-1 0,0 1-1,0 1 36,1-1 0,-1 1 0,1 0 0,0 0 0,-2-2 0,0 0 0,-1 0 0,1 0 0,1 0 0,-1 0 0,1 0 0,-1 0 0,0 0 0,0 0 0,-1 0 0,0 0 0,21 0 0,-1 1 0,-2 3 0,1-3 0,2 2 0,-3-2 0,3 3 0,-2 0 0,2-2 0,5-1 0,0 0 0,-2 2 0,-1 0 0,4 1 0,-27-4 0,0 1 0,1 0 0,1 0 0,0 1 0,1 0 0,0 0 0,1-1 0,-2 0 0,0-2 0,0 1 0,1 0 0,3 0 0,0 0 0,-1 0 0,0 0 0,0 0 0,1 0 0,-1 0 0,0 0 0,-4 0 0,0 0 0,0 0 0,1 0 0,0 0 0,1 0 0,0 0 0,1 0 0,1 0 0,0 0 0,-1 0 0,1 0 0,-3 0 0,0 0 0,1 0 0,0 0 0,1 0 0,-1 0 0,1 0 0,1 0 0,0 0 0,0 0 0,0 1 0,-1 0 0,-1 0 0,-1 1 0,0-1 0,0-1 0,1 3 0,0-1 0,1 0 0,0 0 0,-1-1 0,1 1 0,0 0 0,-1 0 0,-2-2 0,0 0 0,0 0 0,-1 0 0,0 0 0,0 1 0,0 0 0,-1 0 0,1 1 0,0 0 0,0 0 0,-1-1 0,26-1 0,1 0 0,-2 0 0,-1 0 0,-2 1 0,-2 3 0,1-3 0,-4 3 0,2-3 0,-1-1 0,2 0 0,-4 0 0,-2 0 0,-1 3 0,2 1 0,1-2 0,4 1 0,-3-1 0,2 2 0,1-2 0,2 0 0,2 1 0,-1 0 0,0 1 0,1-4 0,3 0 0,1 0 0,2 0 0,-3 0 0,-3 0 0,0 0 0,0 0-72,3 0 1,-7-4 0,2 0 71,-3-2 0,1 3 0,-3-1 0,0 0 0,0 0 0,-1 1 0,-3 3 0,0 0 0,0-1 0,2-2 0,1 0 0,0-1 0,-4 4 0,-2 0 0,-1 0 0,3 0 0,5 0 31,-3 0 0,0 0 1,-1 0-1,0 0-204,4 0 0,-5 0 1,2 1 72,-4 3 0,-4-3 1,1 3 42,0-3 0,-3-1 1,-5 0-1,-5 0-127,-1 0 0,-2 3-58,0 1 133,-4 0 1,-8-4 176,-9 0 0,-5 3 0,-8 1 82,-2-2 0,0-1 0,2 0 55,-1 3 0,-4-3 0,3 3-67,-2-3 0,1-1 0,-3 0 0,1 0-21,-1 0 0,3 0 1,-2 0-118,-1 0 0,-1 0 0,-1 0 0,-1 0-104,1 0 1,0 0-1,-1 0-140,1 0 1,-1-1 0,-3-2 0,-5 0 131,-4 0 0,0-1 1,-5-1 122,-1-1 1,-7 2 0,-3-3 44,-6-1 0,1 2 0,25 3 0,-1 0 0,0 0 0,0 0-84,-2 0 1,-1 0 0,1 0 0,-1-1 0,-2 0 0,0-1 27,0 1 0,0 1 0,0-1 0,1 0 0,2 1 0,1 1 0,-1-1 0,-1 0-30,-2-1 0,1 0 0,0 1 0,0 0 0,0-1 0,0 1 0,1-2 0,0 1 0,-2 1 0,0 0 1,0 0-1,1-1 0,-2 1 0,0-1 32,0 1 1,0 0 0,0 0 0,1 0 0,-1 2 0,0 0 12,0-1 1,0 1-1,1-1 1,-1 0 0,-3 2-1,-1 0-26,2 0 1,-1 0 0,1 0 0,-1 0 0,2 0 0,-1 0 0,0 0 0,-1 0 36,0 0 0,0 0 0,0 0 0,0 1 0,1 0 1,0 1 37,4-1 1,0 1-1,0 0 1,0 0 0,1-2-1,0 0-103,1-1 1,0 2 0,-1 0 0,0 1 0,0 0 0,2 0 0,-1-1 0,2 0 100,0 0 1,0-1-1,-25 0 1,-5 0-1,1 0 225,1 0 1,1 0 0,5 0-288,0 0 0,-2 0 0,0 0 0,-1 0-271,4 0 1,-1 0 0,3 0 7,-2 0 0,0 0 1,3 0-1,1 0 113,1 0 0,3 0 0,-3 0 248,0 0 0,7-1 0,-3-1 0,2-2 73,-1 2 1,-4-1-1,0 1-17,1-1 0,2-1 0,0 4-211,1 0 0,-6-1 0,0-2-64,-1 0 1,-1-1 0,3 4-1,1 0-123,-1 0 0,-1 0 0,-4 0 188,2 0 1,-2 0 0,4 0 0,-3 0 9,-2 0 1,6 0 0,-3 0 153,1 0 1,4 0 0,-4 0 28,-2 0 0,2 0 1,1 0-1,-1 0-33,1 0 1,-3-3 0,-3-1-95,1 2 0,-3 1 0,6 1 0,-2 0-44,-1 0 0,-2 0 1,0 0-30,3 0 1,5 0 0,-1 0 53,0 0 1,0 0 0,4 0 0,4 0 160,2 0 0,-2 0 1,2 0-19,0 0 0,2 0 0,4 0 173,0 0 0,-1 0 0,-2-1 0,0-2-329,1 0 0,1-1 0,1 4-116,0 0 0,0 0 0,0 0-120,0 0 1,1 0 0,2 0-1,0 0 109,0 0 1,-1 0 0,1 0 0,2 0 272,1 0 1,-4 0 0,3 0 23,0 0 0,-3 0 0,5 0-4,2 0 1,-3-3 0,1-1 0,1 2-81,2 0 1,1 2-1,-1 0 1,1 0-86,0 0 0,1-3 0,2-1-115,4 2 1,-2 1 0,2 1 35,1 0 0,-2 0 0,1 0 1,-1 0-52,0 0 1,-1 0 0,-6 0 81,1 0 1,0 0-1,-1 0 42,1 0 0,-1 0 0,-2 0 0,-2 0 38,-1 0 0,2 0 0,-2 0 8,1 0 1,-4 0-1,3 0 1,-1 0 1,-1 0 1,6 0 0,-3 0 0,0 0 1,3 0 0,0 0 0,3 0 50,2 0 1,1 0 0,-2 0 46,2 0 1,4 0 0,-1-1 0,2-2 28,1 0 0,0-1-683,1 4 0,3-1-426,0-3 0,4 4-4652,0 0 5612,2 10 0,5 6 0,2 6 0</inkml:trace>
  <inkml:trace contextRef="#ctx0" brushRef="#br2" timeOffset="6">7371 13172 8533,'-11'-4'-151,"4"-2"1,0-4-1,0 2 1,0 2 0,0 1 90,-1 3 1,2 1 0,-1 1 0,0 1 0,0 1-110,-1 2 0,1 3 0,-3-2 537,-1 1 1,4-4-213,0 2-156,5-3 0,-8 4 0,4 0 0</inkml:trace>
  <inkml:trace contextRef="#ctx0" brushRef="#br2" timeOffset="7">7190 13311 8523,'-16'10'-6,"2"1"-614,2 0 1,1-1 619,0 1 0,1 4 0,-1 2 0</inkml:trace>
  <inkml:trace contextRef="#ctx0" brushRef="#br2" timeOffset="8">7105 13407 8504,'-10'5'0,"-1"5"0,0-4-51,1 0 1,-1 3 0,0-3-1,1 1 199,-1 0 1,-1-1 0,-1 2-1,-1-2 126,1-1 1,0 0 0,0-3 58,-1 2 1,0-1-63,3-3 1,0 0 360,1 0 0,0-1 177,3-2 0,1 0-164,3-4 0,2 4 248,-3-5-371,3 6 1,2-3 126,3 5-568,-3-4 1,5 2-9,-3-1 1,0 2 369,4 1-242,-5 0 1,6-1 0,-3-2 0,0-2 3,0 0 0,3 1 0,0-3-65,5-1 1,4-7 0,5-2 0,3-5 83,3-2 0,11-8 1,5-7-194,-21 18 1,1 0 0,3-3 0,1 0 0,2-2 0,0 0-91,1-2 0,1 0 0,-1-2 0,1 0 0,0 2 0,0 0 0,0 2 0,-1 0 40,-1 2 1,0 1 0,1-1 0,0 1 0,-3 0 0,0 0-26,0 0 1,0 1 0,0 0 0,-1 0 0,1 0 0,0 0 0,1 0 0,1-1 30,1 1 0,1-2 0,0-2 0,1-1 1,2 1-1,2 0 2,-2-1 1,1 0 0,0-1 0,0-1 0,3-3 0,1 0 0,2-1 0,2 1-184,3-2 0,1 1 1,-2-1-1,0-1 0,-14 11 1,0-1-1,1 1 209,-1-1 1,1 0-1,0 0 1,0 1-1,1 0 1,1-1-1,1-2 1,1 0-1,-1-1-5,2 1 1,0-1 0,0 1 0,0 0 0,1 0 0,0 0 0,0 0 0,0-1-1,0 0 1,0 0 0,0 0 0,1-1-17,0 0 0,0 0 0,1 0 1,0-2-1,1 0 0,0-1 1,1 2-1,1 0 0,0-1 1,0 1-1,0-1 0,0 0-32,-1 1 1,0-1 0,0 0 0,2-1-1,0 0 1,0 0 0,1-1 0,0-1-1,0 1-169,0-1 0,1 0 0,0 0 1,1 0-1,1 0 0,0-1 0,0 0 1,0 0-1,0 0 205,0 1 1,-1 0 0,1-1 0,-12 9 0,0-1 0,0 1 0,0 0 0,1 0 0,0 0 0,0 1 0,0-1 0,2 0 0,-1-1 0,1 1-1,0 0-1,1-1 0,0 1 0,1-1 0,-1 0 0,-1 2 1,0-1-1,0 0 0,0 1 0,1-1 0,1 0 0,0 0 1,1 1-15,-1-1 1,1 0 0,-1 0 0,1 0 0,0-1 0,0 1 0,1 0 0,0 0 0,0-1 0,2 1 0,-1-1-1,0 1 1,0 0 0,0 1 0,0-1 0,0 0 10,-1 1 1,1 0-1,-1 1 1,0-1-1,1 1 1,0-1 0,0 1-1,0 0 1,-1 0-1,1 0 1,0 0-1,-1 0-20,2 0 0,0 1 1,0-1-1,0 0 1,0-1-1,0 1 1,0 0-1,0 0 0,1-1 1,0 1-1,0 0 1,0 0-1,0 0 1,-1-1-1,1 1 1,0 0 4,-2 0 1,1 0 0,-1 1-1,1-1 1,-1 1 0,-1 1-1,1-1 1,0 0 0,0 0 0,1 0-1,-1-1 1,0 1-121,0 0 0,0-1 0,1 1 1,-1-1-1,0 1 0,0-2 0,1 1 1,-1 1-1,-1 0 0,0 1 0,0 0 1,0 0 180,-2 0 0,1 0 0,-1 0 0,0 1 0,-2-1 0,0 1 0,0-1 0,0 1 0,1 0 1,0 1-1,1-1 0,-1 1 0,0-1 0,-1 1 0,1 0 0,0 0 62,0 0 1,0 0 0,-1 1 0,1-1 0,11-5 0,-1 1 0,0 0 0,-3 1-1,1 1 1,-1-1 0,-1 2 0,-1 0 0,0 0-140,0 0 1,-1 1 0,-1 0 0,-1 1-1,0-1 1,0 1 0,-2 1 0,-1 1 0,0-1-1,-2 0 1,0 0-1,0 1 1,0 0-1,0 1 1,-2 0 0,14-7-1,-1 0-4,-2 1 1,0 1-1,-2 1 1,0 1-1,-5 0 1,-1 0 0,-2 0-1,-2 1-37,-2 1 1,-1 0-1,-4 0 1,0 1-1,-1 0 1,-1 1-1,21-12 245,-3 5 1,-7 7-1,-6 7-1241,-5 1 0,-3 4 0,-3 2 478,-2 7 0,-8 7 596,-6 12 0,1 1 0,-2 2 0,1-2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4.296"/>
    </inkml:context>
    <inkml:brush xml:id="br0">
      <inkml:brushProperty name="width" value="0.05292" units="cm"/>
      <inkml:brushProperty name="height" value="0.05292" units="cm"/>
      <inkml:brushProperty name="color" value="#3165BB"/>
    </inkml:brush>
    <inkml:brush xml:id="br1">
      <inkml:brushProperty name="width" value="0.05292" units="cm"/>
      <inkml:brushProperty name="height" value="0.05292" units="cm"/>
      <inkml:brushProperty name="color" value="#57D200"/>
    </inkml:brush>
  </inkml:definitions>
  <inkml:trace contextRef="#ctx0" brushRef="#br0">14604 5246 8321,'-11'0'-241,"1"-2"0,-1 0 0,0-2-428,1 2 803,4 1 0,0 0 0,4-3 26,-2-3 1,-3-2 0,3-2-1,2 0-85,1 1 0,1-1 0,0 0 0,0 1-27,0-1 1,0-3-1,0 0 1,0 1 31,0 1 1,0 1 0,0 1 0,0-1 118,0 0 0,0 4 0,0 0 48,0-1 0,0-2 448,0 0-298,0 4 0,0-1-283,0 7 0,0 7 0,0 12-9,0 4 1,0 9-1,0 9-83,0 4 1,0 3 0,0 6 0,0 3-55,0 3 0,0-29 1,0 0-1,0 29 16,0-3 1,0-6-1,0-4 1,0-3-31,0-6 0,0-9 0,0-4-84,0-3 0,-5-5 0,-2-4 0,-2-4-126,-2-1 1,0-6 0,1 0 126,-1-4 1,-3-5-1,-2-9 69,0-5 1,3-6 0,-1-10 0,3-4-16,4-4 0,-1-5 0,4 3 15,2-1 0,1-4 1,1-3-1,1 4 74,2 3 0,3 3 1,5 6 55,0 4 1,-1 11-1,1 7 220,-1 8 1,1 5-100,0 8 1,-2 8 0,-1 9 0,-2 6 163,-1 4 1,0 7 0,-3 3-352,2 4 1,0 0-1,-1-5 1,0-2-54,0-1 1,-2-2 0,-1-5-61,0-5 0,0-5 92,0-10 1,-1-4-1,-3-2-37,-3-3 1,1-11 0,0-5-1,0-7-36,0-7 1,1-2-1,-4-2 51,2-2 0,4-2 0,-3-3 0,1 2 18,3 2 0,0 0 1,4 5 27,1 3 1,4 7 0,6 8 0,3 4 76,0 6 1,-2 8-1,3 6 1,-1 10-107,1 6 0,-5 7 1,0 3-1,-4 1 0,-6-3 1,2 3 18,-3-2 1,-2-1 0,-3-7-1,-3-3 47,-2-3 0,-7-5 1,-1-4 126,-3-5 1,2-3 0,1-6-98,2-3 0,-3-6 1,4-9-1,1-5-97,1-4 0,6-8 1,3-3-63,2-2 0,1-2 0,1 1 11,2-1 1,3 2 0,6 1 0,1 2 72,1 1 0,4 6 0,-4 7 28,-1 1 1,0 3-1,-1 2 1,0 4 90,-3 2 138,-5 6-220,0-3 0,-4 6 0,-1-2 55,-2 0-29,2-3 0,-8 5 52,6-4 0,-4 0-104,3-4 1,-3 4-134,3 0 30,1 5 113,3-3 492,0 5-487,0 5 1,0 1 0,0 4 43,0 1 0,0 1 0,1 1 0,1 2 27,2 2 1,0-1-1,-3 3-61,2-1 1,-2 1 0,3 5-23,-3 0 0,3 2 1,-1-1-1,1 4 7,1 1 1,-4 7 0,2 1-1,-2 1-3,-1 0 1,2 0 0,0 3-13,2 1 0,-1-2 0,-3-1-16,0 0 0,0-3 0,0 4 0,0-4 33,0 0 0,0-5 0,0-4 7,0 2 1,0 1 0,0 1 0,0-1 26,0 1 1,0 4 0,0-1-60,0 0 0,4 2 1,-1 1-9,0 0 1,-2 0-1,0-4 1,1 3-4,2 1 1,-1-8 0,-3 1 59,0-4 0,2 2 0,0-4 1,1-2 48,0 0 0,-1-2 1,1 1 10,0 3 0,2 1 1,-3 3-75,2-5 0,0 2 0,-1-1 0,0-1 18,0-2 1,1 0 0,0-2 24,-2-3 0,1 0 0,-1-3-34,2 4 1,-1 2 0,-3 1-1,0 1-34,0-1 0,0 1 0,0 3-73,0 4 0,-1 0 0,-1 1 3,-2-2 1,-1 0 0,3 3 0,-2-1 42,2-2 1,-3-3-1,2 3 2,0 2 0,-1-1 0,0 1 0,2-2 22,1 2 0,1-3 0,0 3-3,0 3 1,0-1 0,0 4 0,0 0 50,0-1 0,0 2 1,0-4-6,0-1 0,-4 2 0,1-7-19,0 1 1,-2 2 0,2-2-1,-1 0 4,0 0 1,1 1 0,-3 3 34,2-1 0,-1 5 1,3-1-1,-2 1 115,2 1 0,0-1 0,1 4 10,-2-1 0,2-1 0,-3 1-318,3-3 1,1 0-1,0 1 1,0 0 157,0-1 1,0 0 0,1-3 20,3 2 1,-3 1 0,2 4-33,-2 0 1,-1 3 0,0-8 0,0-1 2,0 0 1,-1 0 0,-2-1-67,-4-2 1,1-6 0,-1-1 0,-2-1 27,0-2 0,-1 0 0,2 1-43,1-1 1,1 1 0,-2 2 18,1 1 1,1 3 0,-1-2 0,2 1 25,0 3 0,4 0 1,-2-1 21,1-1 1,2-3-1,0 3-20,0-2 0,0 3 0,0-1 1,0 2-35,0-2 1,-3 3 0,-1-1-40,2 4 1,-3-1 0,1 4 28,-2-1 1,2-3-1,-3 4 1,0-1 14,1-1 0,-2 1 0,4-5 70,2 1 1,-3 4 0,2-1 69,0 0 0,2-6 1,1 0-1,0-1-64,0-1 0,4 6 0,0-3-6,2-1 0,-2-3 1,2 1-18,-2-1 1,3 3 0,-2-4 0,1 0-52,2 1 0,1 1 0,-1 5-41,-1 0 1,-1-1-1,2 1 71,-1 0 1,-1 0 0,1 0 0,-3-1 1,-3-3 1,0-2-1,2-4 29,0-1 1,1 0 0,-4 0-1,0 1-6,0-1 1,0 0-1,0 1-8,0-1 0,0 4 0,0-1-17,0 0 1,3 0 0,2-1 0,0 2 25,-1-1 1,5-2 0,-3 0 1,-1-1 0,4 0 1,-5 2-1,1 0-4,0 2 1,3 0 0,-2-3-7,0 3 0,2-1 0,-3 3 1,0-2 4,-1-5 0,4 0 1,-5-5 19,-1 2 1,3-3 0,0 4 9,1 1 0,-3 2 0,4 3 0,2 2 21,0 1 1,1 1 0,-2 3-18,-1-3 0,0-2 0,3-3 1,-2-1-40,-1 0 1,-4-3 18,5-9-253,-6 1 1,4-5 0,-4-4 0,3-4-581,1-5 0,1-8 1,4-5-349,-1-7 0,7-2 1151,4-10 0,10 0 0,7-4 0</inkml:trace>
  <inkml:trace contextRef="#ctx0" brushRef="#br0" timeOffset="1">14327 5214 8389,'-16'-37'58,"2"5"0,7 0 0,3 7 166,3 6 1,1 4 0,1 6-310,3 1 0,1 4 8,6 4 0,-4 0 0,0 0 157,2 0 0,0-1 0,2-2 0,-1-2 118,1 0 1,1-3 0,1-1-46,1 2 1,5-3 0,0 3 0,3-1-127,3 1 1,5-1 0,-2 4-27,3 2 1,4 1 0,1 1-1,-1 0-153,2 0 0,0 0 1,6 0 118,0 0 0,-1 0 0,1 0 0,0 0 119,3 0 0,-1 0 0,5-2-2,1-1 0,1 1 0,1-4-31,0 1 1,2-2-1,0 3 1,2 2-26,-2 1 0,0 1 0,-2 0 0,1 1 14,3 2 1,-3-1 0,2 2 50,-5 1 0,2-4 0,0 3 0,6-3-68,-28-1 1,1 0-1,0 0 1,0 0-1,0 0 1,1 1-80,0 1 0,1 0 0,0-2 0,-1 1 0,4 1 0,0-1 0,0 0 0,1-2-5,0 0 1,0-1-1,0-1 1,1 0-1,-1-2 1,1-1 61,-1 1 0,2 0 0,2 0 1,1 0-1,-2 1 0,-1 0 1,0 0-1,-1 1 34,0-1 1,-1 0 0,0 1 0,0 1 0,1 0 0,0 0-112,2 2 0,-1-1 0,0 1 1,0-1-1,-1 0 0,1 0 100,-1-1 1,1 0 0,-2 0 0,1 1 0,1 0 0,0 2 0,0-1 0,1 1-20,-1 0 0,0 1 0,-2-1 1,1-1-1,0 3 0,1-1-4,-1 1 0,1-1 0,0-2 0,-1 1 0,3 1 0,-1 1 0,-1-1 0,0-1-32,0 1 1,0 0 0,0 1 0,1 1 0,-1-2 0,0 1 7,2 0 0,0 0 0,-3-1 1,0 2-1,2 0 0,0 0 4,-3 0 0,1-1 0,0-2 0,0 0 0,0 2 0,1-1 0,0 0 0,-1 0 11,1-1 1,-1 1 0,1 0-1,-1 0 1,0-2 0,-1 0 58,1 0 1,0 0 0,3 0 0,-1 0 0,-1-1-1,0 0 1,1 0 0,-1 0 59,-1-1 0,0 1 1,-1-1-1,-1 0 0,1 2 1,-1 0-52,0 0 1,0 0 0,2 0 0,-1 0 0,0 0-1,0 1 1,-2 1 0,0 1-148,-1 2 1,0 1 0,1-1 0,0 0 0,-1 3 0,1 0 115,0-1 1,1 1 0,-2-2 0,1 1 0,-1 1 0,1 2-15,0-1 1,0 1 0,-1-1-1,-1 0 1,2 1 0,-1-1-1,1 0 1,0-1-59,1 0 0,0-1 1,-2 1-1,1 0 0,-1-2 1,-1 0-105,1-1 1,-1 0 0,2 2-1,0-2 1,-1-3 0,0 0-1,0-1 1,-1 0-75,0 0 0,0-1 1,0 0-1,0 0 0,0 0 1,0-1 375,-1-1 1,0 0-1,-1 1 1,0 0-1,-2-2 1,0 0-1,26-3 366,-6 0 0,-4 4 0,-5-2-118,-2 3 0,-9 6 0,0 2-325,-6 2 0,-1 2 1,-6 1-1,1 1-463,-1 1 1,-4 4-1,1-4 294,-2-1 1,2-2 0,2-4 0,-1-3-304,1 1 0,2-5 0,0 1 554,2-3 1,10-10-1,2 0 108,1-3 1,3-3 0,1-3 0,1 0 282,2-1 1,-3 2 0,-1 1-263,1 2 1,-4 7 0,3 0 0,-5 1-280,-2 3 1,0 2-1,-5 4-787,-4 0 0,1 1 384,-3 2 1,-3 3 0,-2 5-1,-3 0-446,-3-1 1,-1 2-1,2 3 135,-1 7 0,-3 4 702,3 6 0,0 14 0,4 3 0</inkml:trace>
  <inkml:trace contextRef="#ctx0" brushRef="#br1" timeOffset="2">14721 12023 8524,'-11'-42'639,"5"9"1,3 5-1,3 10-362,3 7 0,2 6 1,2 9-1,-3 4 0,-3 4 1,-1 3-335,0 2 1,-1 4 0,-2 5 0,-1 0 0,-1 0-293,0-2 0,0-3 1,2-3-1,-3-4 229,0-2 1,-3-3-1,2-2 1,-3-3 368,-1-3 0,-3-10 0,0-7 18,1-6 1,-2-10-1,2-7 1,3-3-88,6 0 1,2 0 0,4 3 106,1 4 1,12 7-1,11 5 1,8 7 277,5 5 1,5 10-1,3 5-376,-3 13 1,4 8-1,-2 8-528,-1 2 0,-7 2 0,-7 2 0,-7-3 41,-9-3 0,-5-3 1,-12-1 223,-6-4 1,-13-8-1,-14-4 1,-7-4 267,-4-6 0,-2-2 0,-5-3 234,-1-5 0,1-1 1,0-11-82,0-4 1,2-3 0,5-7 98,7-2 0,14 3 0,9-1 0,9 4-385,10 3 1,14 3 0,16 6 0,8 5-511,8 4 1,5 6-1,4-1 236,-28 4 1,0 1-1,2 0 1,0 3-1,25 9-143,-2 4 1,-5 2 0,-6 1 2,-8 0 1,-15 1 0,-15-1-1,-10 0 184,-14 0 1,-14-1-1,-20-2 309,23-10 1,-1-2 0,-1-1-1,-1-1 1,-4-1 0,-1 0-1,-1-1 1,0 0 200,1 0 1,-1-1 0,0-1 0,1-2 0,2 0 0,1-3 368,1-1 1,2-2 0,-22-11 0,14-2-1,13 0-728,14-1 1,20 5 0,14-1-324,15-1 1,19 0 0,-23 10 0,1 0-1,2 2 0,0 0 0,3 1 0,1 2 1,1 0-1,0 1 0,1 0 0,0 2-453,0 0 1,1 1-1,-4 0 1,0 1 0,-4 0-1,0 2-1636,22 4 2430,-12 7 0,-9 2 0,-8 6 0,-2-1 0</inkml:trace>
  <inkml:trace contextRef="#ctx0" brushRef="#br1" timeOffset="3">14689 12087 8514,'-15'-31'670,"4"4"1,0-5-487,7 6 0,2 5 0,2 2-184,0 1 0,0 2 0,0-2 0,0 4 0,0 2 0,2 1 261,1 1 1,0 4-1,4 2 1,2 3 1742,4 1 1,1 0 0,6 0-1745,3 0 0,2 1 0,1 2 0,4 0-332,5 0 1,5-2 0,0-1-124,5 0 1,0 0 0,4 0 0,3-1 27,4-3 1,-2-1 0,4-3 187,0 1 0,-2 0 1,-26 2-1,0-1-51,1 1 1,-1 0 0,2 1-1,-1 0 1,1 1 0,0 1 46,0-1 0,0 1 0,1-2 0,0 1 0,1 0 0,0 1 0,2 0 0,-1-1 13,0 1 0,-1 0 0,0 0 0,-1 0 0,0 1 0,1 1 0,0-1 0,1-1-16,2 1 1,0-1 0,-4 0 0,1 0 0,2 2-1,0 0 20,-1 0 0,0 0 0,-1 0 0,1-1 1,3 0-1,0 0-29,1-1 0,0 0 0,-3 0 0,0 0 1,1 0-1,1 1 12,-2 0 1,1-1 0,-2-1-1,0 1 1,1 0 0,0 0-1,0 0 1,1-2 16,0 2 1,-1-1-1,1-2 1,0 1-1,-4 2 1,0 0-3,0-2 0,1 2 1,2 0-1,0 1 1,-1-1-1,0 1 0,0 0 1,1 1-16,-1-1 0,1 2 1,-3-1-1,1 0 1,1 0-1,1 0-20,0 0 0,0 0 0,1 0 0,-1 0 1,2-1-1,-1 2 0,0-1 0,0 1 29,0 0 1,1 1 0,1-1-1,0 1 1,1 0 0,0 2-15,2-2 1,0 0 0,-3 2-1,0-1 1,2-1 0,1 0 0,-3-1-1,1 0-8,-1 0 1,0-1 0,2 1-1,1-2 1,-3 1 0,1 0 17,-2 0 1,1 0 0,-1 2 0,0 0-1,-4 0 1,0 0 54,-1-1 1,0 0 0,2 0-1,0-1 1,0 0 0,-1 0 0,1 0-1,0 0-30,-1 0 0,0 0 0,-2 0 1,1 0-1,-1 0 0,-1 1-44,1 1 0,0 0 0,2-2 1,0 1-1,-1 1 0,1 0 0,-1-2 1,0 1-18,0-1 0,-1 0 1,0 1-1,0 1 0,0 0 1,1 0-45,1-1 1,-1 0-1,0 0 1,-1-1-1,2 0 1,1 0 38,-1 0 1,0 0 0,1 0 0,-1 0 0,2 0-1,1 0 1,0 0 0,-1 0 15,2 1 0,0-2 1,1 0-1,0-1 0,0 0 0,0 0 5,2 1 0,0 0 0,-1-1 1,1-1-1,1 1 0,-1 1-74,0-1 1,1 1 0,1 0 0,0 0 0,-3 0 0,0 0 0,1-1-1,0 0 76,0 1 0,-1 0 0,1 0 0,-1 0 0,1 1 1,-1 0 11,-1 0 0,0 0 0,-1 0 0,0 0 0,-1 0 0,0 0 5,1 0 1,-1 0-1,1 0 1,1 0-1,-1 0 1,-1 0 0,0 0-1,0 0-9,-1 0 1,1 0 0,-1 0 0,1 0 0,0 0 0,1 0-5,-1 1 1,0-2 0,0 0 0,-1-1 0,0 0 0,0 0-9,0 1 0,-1 0 0,1 0 0,-1 1 0,2 0 1,0 0-1,-1 0 0,0 0-19,-1 0 0,1 0 0,-3 0 1,0 0-1,0 0 0,1 0-34,-1 0 1,-1 0 0,0 0 0,-1 0 0,28 0-13,-6 0 1,-6 0 0,-9 0 0,-5 0-117,-3 0 0,-15 0-5,-1 0 0,-10 0 0,-4 0 0,-7 0 95,-6 0 1,-6 0 0,-10 0-132,-6 0 1,-6 3 0,-5 2 0,-4 0-17,-2 0 1,-1 2 0,-2-3 58,-1 2 1,-2-2 0,28-1 0,-1 0 268,-25 1 1,5 4 0,1-4 0,-1 1-92,-1 0 1,4 2 0,2-4-85,2 0 1,8 1-1,2 1 1,7 1-44,5 2 1,6-2 0,11 1 2,0 2 1,1-3 0,5 1 0,4 1 21,6 1 0,5-1 0,9-3 184,4 0 0,6 2 0,4-3 129,2-2 0,7-1 1,1-1-55,3 0 0,4 0 1,-2 0-1,-2 0 17,0 0 1,-1-3 0,-1-1 6,-4 2 1,-7 1 0,-5 0 0,-6-2 209,-6 0 1,-9-1 136,-6 4 1,-6-3-142,-1-1 0,-1-1 1,-6 3-1,-2-2-84,0 2 1,-3-3 0,-1 2-422,-1 0 0,-9 2 0,1 1 0,-4 0-120,-4 0 1,0 0 0,-3 0-40,-3 0 1,-2 1 0,-4 2 130,-1 0 0,-4 4 0,-4-3 0,-4-2 239,-6-1 0,30 1 1,0 0-1,-1 0 1,0 0-19,0-1 1,0 0 0,-2 0-1,1-1 1,-1 0 0,0 0 150,1 0 1,0 0-1,-27 0 1,3 0-61,3 0 1,2 0-1,2 0 1,5 0-105,5 0 0,3-1 1,5-1-30,1-2 0,0 0 0,2 4 1,3 0-174,0 0 0,3 0 1,-4 0 32,1 0 1,-3 0 0,3 2 52,-1 1 1,-1 0 0,-4 2-1,0 0-99,0-2 1,-3-2 0,-2-1 366,-1 0 0,-1 3 1,-3 1-1,-1-2-149,0-1 1,0-2 0,-3-1 39,-4-2 0,2 1 1,-2 2-42,-1-3 1,-6 3-1,27-1 1,0 0-78,-1 1 0,-1 1 1,1 0-1,-1 1 1,0 1-1,0 0 1,-1 1-1,1 0 49,-2-1 1,0 2 0,1 0 0,0 1 0,-1-2-1,-1 0-26,0 0 1,1 0-1,2 2 1,0-1-1,-27 2 1,1 0-9,3-2 0,-2-3 0,4-1 0,3 0-53,2 0 0,4 0 1,-5 0 40,-1 0 1,4 0 0,-6 0-5,3 0 1,-2-1 0,0-2 9,-4 0 0,4-1 0,-2 4 0,0 0-10,-3 0 0,-1 0 1,27 0-1,-1 0-7,0 0 0,1 0 1,-3 0-1,1 0 1,-29 1-1,30 0 0,0 1-11,-1-1 0,0 1 0,-3 1 0,-1-1 0,0-1 1,1 0-37,1 1 1,-1 0 0,0 1 0,0 1 0,-1-1 0,1-1 16,-2 1 0,0 0 0,-1-2 0,-2 1 0,1 2 0,0-1 0,1 1 0,0-1 34,0 0 0,0 0 0,1 2 0,-1 0 0,1-2 1,-1 0-72,-1-1 1,0 2 0,1 0 0,0 1-1,-1-2 1,0 0 76,1 0 0,1 0 1,-1 2-1,1-1 0,-1-1 1,0 0-1,1 1 0,-1-1-1,1 1 0,-1-1 0,0-1 0,1 0 0,3 1 0,0 0 12,1-1 1,0 1 0,-1-1 0,1-1 0,0-1 0,1 0 0,1 0 0,0 0 19,-28 0 1,-1 0-1,2 0 33,-1 0 1,3-3-1,1-2 37,4-1 0,-1-1 1,2-4-1,-2 1-23,-1-1 0,4 4 0,0 0 19,2-1 0,0-2 0,2 1 0,-1 0 29,1 2 1,-3 4 0,2-3-10,1 1 0,-2 2 1,2 1-138,4-1 1,-1 2-1,7-3 16,1 3 1,-2-3-1,4 1 1,5-1 202,4 0 0,1 2 0,2-1-821,2 2-394,3-4 1,10 5-677,5 0 0,6 6 1704,8 8 0,8 3 0,5 4 0</inkml:trace>
  <inkml:trace contextRef="#ctx0" brushRef="#br1" timeOffset="4">14700 12034 8447,'-28'5'-84,"4"-3"0,6 5 0,4 0 0,2 0-387,1 0 0,1-1 1263,-1 1 0,4-2 770,0-5-1090,4 0 0,-1-1 270,4-3-242,0 3 0,1-4-121,2 5 0,-1-1-306,1-2 1,-2 0 0,-1-4 0,2-1 52,1-1 1,2-7 0,4-2-107,2-2 1,-2-6 0,9-3-64,1-5 1,2-5-1,4-8-12,3-2 0,-10 23 0,0 0 1,1-1-1,1-1 0,1 0 0,0 0-139,2-2 0,1-1 1,0-2-1,0 0 0,2 0 1,0 0 126,-1 1 0,0 1 1,1 0-1,0 0 1,-2 1-1,1 2-70,1-2 1,0 1 0,3-1-1,-1 0 1,0 0 0,0-1 53,-2 1 1,0 0 0,0 2 0,0 0 0,-3-1 0,1 0 0,0 1 0,0-1-15,2 1 0,-1 0 0,-1-1 0,1 1 0,-1 1 0,1 0 32,0-2 0,1 1 0,2 0 0,0 0 1,1-2-1,-1-1 30,2-2 1,0 1 0,-2 2 0,0 1 0,2-2 0,-1 0 0,1 1 0,1 1 63,0-1 0,0 0 0,0-1 1,0-1-1,2 0 0,1 0-142,-1 0 0,-1 0 0,-2 2 0,-1 0 0,0 0 0,0 0 146,0-1 1,0 0 0,0 2 0,1-1 0,2 1 0,0-1 0,-1 1 0,1 0-6,-2 1 0,0 1 1,-1-1-1,0 0 1,-2 1-1,-1 0-32,0 0 0,1 0 1,1-2-1,1 1 0,-1 2 1,1 2-36,-2 0 1,1 1 0,-1-2-1,1 1 1,-2 0 0,1 1-1,-1-1 1,1 1 32,0-1 0,-1 0 0,-1-1 0,0 1 0,-1 0 1,1 1 41,1 1 0,-1 0 1,3-3-1,0 1 1,1-1-1,0 0 4,0-1 1,1 0 0,-4 2 0,0 0-1,0 0 1,1 1 0,-1 0 0,0 0-20,0-1 0,0 1 0,1 0 0,0 0 0,1 2 1,0 0-11,0-1 1,1 1 0,-1 0-1,0 0 1,-1-1 0,1 1-7,0 0 0,0 0 1,0-2-1,-1-1 1,1 1-1,0 0 1,0 0-1,0 0 17,0-1 1,1 1 0,0 1 0,0-1-1,1-2 1,1 0-74,-1 0 1,0 0 0,0-3-1,1 1 1,0 0 0,0 0 78,-1 1 0,1 0 0,0 1 0,0 0 1,-1 0-1,0-1 0,2 1 0,0 1 59,2-2 1,0 1 0,-4 1 0,0 0 0,1 1 0,-1 0-76,0 1 1,-1 1 0,-1-1-1,0 1 1,2-1 0,1 0-21,2-1 1,-1 0 0,-2 1-1,0 0 1,0-1 0,1 0 0,-2 1-1,0 1-2,-1-1 1,1 1 0,1-2 0,1 0 0,-1 0 0,-1 1 13,1 1 0,-1 1 0,2-2 0,0 1 0,-3 2 0,0 0-24,0 1 1,0-2-1,-1 0 1,-1 0 0,-1 3-1,0 0 1,22-15 69,0 2 1,-2 2-1,5-4-64,1 0 1,-4 5 0,-1 1 8,-2 0 1,-2-1 0,2-5 4,2 0 1,3 0-1,-23 16 1,1-1-1,-1 0 1,1 0 19,0-1 1,-1 0 0,1 0 0,1 0 0,-1 0 0,0 1 4,-1 0 1,1-1-1,1 0 1,0 0 0,21-14 0,-23 16 1,0 1-1,24-14 1,-2 1-1,0-1-20,-3 2 0,-2-2 0,0 3 0,-1-2 1,4 1 0,1-2-12,-3 0 1,4 1-1,-1-3-9,1 3 0,-21 11 0,0 1 0,0 1 1,1 0-6,24-14 1,-25 14 0,-1 0 0,24-17-1,-24 16 1,1 0-5,2 0 0,-1 0 1,22-14-1,-1 1 26,-4 4 1,-3 3 0,-2-1 21,-1-1 0,-1 5 1,1-3-1,-3 2 368,1 0 1,1-2 0,3-2-245,-2-1 1,-2 2 0,-5 4 141,-1 1 1,1 0-1,-1-3-70,-3 0 0,-2 1 0,-3 2 73,2 4 1,-2-2 0,3 2 0,-2 1-172,-4 1 0,-1 2 0,1-1 33,-2 0 0,-3 4-161,-4 0 1,-2 4-353,-2-4 0,-1 4 0,-3 1-391,0 4 1,1 4-1,-4 6 748,0 2 0,4 7 0,2 7 0</inkml:trace>
  <inkml:trace contextRef="#ctx0" brushRef="#br1" timeOffset="5">14849 11853 8353,'-11'0'-216,"-1"-3"0,-1-1 0,-1 0 1,1 0-1,1-2 743,1 0 1,4-4 0,1 3-1,2-2-577,1-2 0,2 1 0,1-1 0,0 0-73,0 1 1,1-1-1,2 0 1,1 1 0,1-1 100,0 0 0,2-3 0,-2 0 23,1 1 1,-3 0 0,3 0 0,-1-2 68,-3-2 1,3-1 0,-2-3 52,0 0 1,-2-2 0,-1-1 0,1-5-27,3-2 0,-3 0 0,4-3-155,-1-1 0,-1 1 0,4-4-6,1 1 1,-2 2 0,1 3-44,1 0 1,-2 2 0,0 1 0,0-2 7,0 1 0,-4 2 1,2-1 118,-3 0 0,-1-3 0,0-3 21,0 1 1,-1 0 0,-1 2 0,-3-1 31,-1-2 0,4 2 1,-3-3-131,0 3 0,4 6 0,-3 1-38,3 0 0,1 4 0,0-2 0,1 4 38,3 2 0,-3-1 0,3-4 62,-3-2 0,2-5 1,1 2 116,-2-3 0,3-2 0,-1-3 0,-1-1 64,2-1 0,-3-2 0,5 4-104,2 2 1,0-3 0,0 2-139,-1 0 0,1 6 0,-2 1 1,3-2 59,0-1 0,-3 3 1,0-1 89,2 0 0,-3-3 0,1-2 22,1-2 0,-2 1 1,1 3-1,1 0-115,2 0 1,4-2-1,1 1-66,2 2 1,-3 5 0,2-1-75,0 1 1,2-3 0,-4 3 0,-1 0 114,-1 0 0,-2 1 0,0 3 91,-3-3 1,2 3 0,-2-4 57,3 0 0,-3-1 0,1-7 0,3 0-22,2-1 1,2-4 0,-2 2-189,1-1 1,5-1 0,-1-2 53,2 2 0,0 2 0,-1 5 0,-1 0-98,1 0 0,-3 2 0,1 0 91,-2 2 0,-1 4 1,-4-2 67,-3 0 0,2-1 0,-2-5 0,3-1 78,0-3 1,1 2-1,1-5-28,2-1 1,4 2 0,5 0-80,2 2 1,5-3 0,-2 2-53,3-1 1,0 3-1,-2-3 1,-2 1 0,-1 3 0,3 0 0,-3-1 31,1 0 0,-3 3 0,0 3 28,-1 0 0,-2 1 0,0-2 23,1 0 1,-1-1 0,0 5 0,1-2-5,-1-1 0,4-2 0,-1-1 18,0 0 0,2 0 0,-1 0 7,-1 0 0,2-2 1,-2 1-1,0 2-251,-2 1 1,0-1-1,0-2 183,3-3 0,-3 3 1,3-2 78,-2 2 0,-2 1 0,1 0 0,1 0-9,-2 0 1,3 4 0,-6 0-51,2 2 1,4-3 0,2 2-4,2-1 0,-4-2 0,5 2 0,0-1-25,2-3 0,1 6 0,0-5 23,0 4 0,0-3 1,0 2 43,0-3 1,-1 4 0,1 1 0,1 0 26,3-2 0,-2-3 0,4 0-25,-1 3 0,-2-3 0,-2 4-5,3 0 0,1-5 0,6 2 0,0-2 15,-1 2 1,4 0 0,0-2 15,-1 0 1,4 0 0,0 0-80,-23 16 1,0 1-1,1-2 1,1 2-1,0-1 1,0 0-1,2-1 1,1 1 28,0-2 0,0 0 0,-1 3 0,-1 1 0,0-2 0,0 0 3,0 0 0,0 1 0,-2 1 0,1 1 0,0-1 1,1-1 39,1 0 1,-2 1-1,27-12 1,-27 13 0,0 1-1,27-11 41,-2 2 0,-2 0 1,1 0-65,2-1 1,2 5-1,-3 0 1,0 1-8,0-1 1,4 0 0,0-1-17,-2 0 1,-25 9 0,1 0 0,0-1 0,0-1 10,2 0 1,0 0 0,3 1 0,-1 0 0,-1 1 0,-2-1 0,0 1 0,-1 1 0,2 1 0,-1 0 0,-1-2 1,1 1-1,1 0 0,1-1-33,1 1 0,0 0 1,-4 1-1,0 1 0,1-1 1,-1 0-16,28-5 0,-2 1 0,-3 1 1,1-1-147,-2 0 0,-4 2 1,-8 1 81,-2 0 0,-9 3 1,0-4 361,-6 2 1,-6 5-75,-7-2 0,0 3-419,-1 1 0,-4 1-327,-2 3 1,-3 3 0,-1 7 538,0 4 0,-9 2 0,-3 1 0</inkml:trace>
  <inkml:trace contextRef="#ctx0" brushRef="#br1" timeOffset="6">14657 11672 8489,'-7'0'-790,"1"1"1,0 2 792,0 0 1,3 1 1305,-4-4-325,4 0-648,-1 0 1,4-5-135,0-2 0,0 1-48,0-1 0,0 3 0,0-3-15,0-1 1,0 2 0,0-1-1,-2-1 65,-1-2 1,2 0-150,-3-1 1,3 0-1,1 1-93,0-1 1,0 0 0,0 1 86,0-1 0,0-3 1,0 0 69,0 1 1,-4 1 0,1 0-9,0-2 0,1 1 1,0-4-42,-2 2 0,1-3 0,3 4 0,0 1-36,0 1 0,0 1 1,0-2-64,0-2 0,0 1 0,0 3-2,0 1 1,0-1 0,0 1 0,0-2 24,0-2 1,0 1 0,0-5-2,0-1 0,0 2 1,0-2 17,0-3 1,0 0-1,0-6 1,0 2-104,0 3 0,3 0 0,1 1 59,-2-3 1,-1 6 0,-1-1-1,0 3 0,0 0 0,0 1 53,0 0 1,-3 2 0,-2-3-1,-1 0 36,-2 1 1,2 2 0,0-4-1,1-1 1,-2-5 0,4-2-36,0-1 0,2-1 0,1-4 0,0 1-8,0 3 1,0-3 0,0 4-56,0 0 0,1-3 0,2 5-60,0 2 0,1 4 0,-4 1 0,1-1 181,2-1 1,-1 0 0,1 1 81,-2 1 0,-1-1 0,0-6-112,0-3 0,0 1 1,0-1-45,0-2 0,4-1 0,1-2 0,-1-1-73,1-2 0,2 6 1,-2 4-10,1 0 0,-4 3 1,2 0 166,-3 4 1,2 0-1,1 5 1,-2 0 115,0 3 1,-2-4-1,0 1-161,0 1 0,0 1 1,0 1-12,0-4 0,0 4 1,1-5-1,1 2 7,2 0 0,-1-4 0,-3 2-92,0-4 1,4 4 0,-1-5 2,0 1 0,1 3 1,0-1 46,-2 0 0,3 1 0,0 0 0,-1 1-15,1-1 1,2 3 0,-2-2-69,1 0 0,0-3 0,2 3 26,-1-1 0,-1-3 0,2 2 38,-1-2 1,-1-5 0,3 1-1,-3-1 10,-2-1 1,1 3-1,-3-3 32,2 0 1,3 4 0,-3-4 71,-2 0 0,3 3 0,-1-1-69,2 1 0,-2 2 1,2 0 13,-2-1 1,4 1 0,-4 0 33,2-1 0,0 0 0,2-2 1,-2-2-204,-1-1 0,2 2 1,-2-2 51,1 1 0,0 0 1,2 2 52,-1 0 0,-3-1 0,1 4 0,0 0 7,-2 4 1,-1-2-1,0 5 33,2 1 0,-1 0 0,-3 0 32,0-2 0,0 1 0,0 4 229,0-1 1,0-3 0,0-2 0,0 0-246,0-3 0,0 2 0,2 0-92,1-2 1,-2 0 0,4-1 87,0-2 1,-3 7-1,4-5-41,-1 3 1,2 0 0,-4 2 52,0 2 1,-2 0-1,-1 0 1,1-1 146,3 1 0,-3 0 1,2-1-42,-1-4 0,-2 2 0,0-2 46,0-1 0,0-1 0,0-1-129,0-1 0,0 1 0,0 0 1,0 0-78,0-1 1,1 1-1,1 0-54,2-1 0,0 1 0,-1 0-44,0 0 0,1 1 0,-3 1 100,3 1 1,-3 1 0,2 0-6,-2 2 0,-1-1 0,2-1 0,0 0 22,2-1 0,-1 0 0,-3-3 8,0 0 1,0-1 0,0 0-18,0-3 0,4 1 1,-1-3-1,1 1-50,0 3 0,-1-1 1,4 0-5,1-1 1,-2 1-1,0 2-8,-1 1 1,3 0 0,-2 1 75,0 2 1,3-5 0,-3 5 24,0-1 0,2 3 0,-3-1 0,1-1 53,2 1 0,-2-2 0,1 4 0,2-2 20,0-2 1,2 3 0,-1-2-118,1-1 0,3 4 1,0 0-80,-1-1 0,3 4 0,-1-2 1,0 2 28,1 2 0,-2-1 0,-3 0 18,-1 1 1,3-2-1,-1-1 48,-3-1 1,0 0 0,1 2 0,1-2 85,0-4 0,-1-1 1,0 0 43,-3 1 0,2 1 0,0-6-106,4-2 1,-2 3 0,4-3-39,-4 2 0,0 2 0,0 0 0,-1 0 21,1-1 1,0 1 0,-1 0 53,1 0 0,1 2 1,1 0-1,1-1 69,-1 1 1,0 0 0,0-3-118,1 1 1,4 0 0,-3 0-14,2-1 0,-3 1 1,2 0-1,1 0-8,-1-1 0,-1 1 0,1 1 1,0 2-1,-2-1 1,-2 5 0,-1 1 56,0 1 1,2 2 0,-6 0 83,3 3 0,0-2 0,1 3-45,0 0 1,-1-3 0,1 5-34,-1-2 0,1-1 0,1-4-52,2 0 0,-2 0 0,3-2 0,1-2-11,1 2 0,0-2 0,-1 1-2,0 1 0,3 1 0,-3 1 34,1 1 0,-2 3 0,-4 1 43,-1 1 0,1-2 1,0 3-1,-1 1 62,1-2 1,1 3 0,1-5-64,1-2 1,0 0 0,-2-2-9,2 1 0,-2-1 0,3 0 1,0 1-62,-1-1 0,0 2 0,-2 0 18,2 2 1,-2 4-1,2-3-43,-2 1 1,-2-2 0,1 2-1,0-1 31,-1-2 0,4 2 0,1-1-17,-2-1 1,-2 0 0,1-1-20,2 2 1,-2 0-1,4-2 7,-1 1 0,-3-1 1,2 3-1,-2 0 105,-2 3 0,2-2 148,2 1 0,-2 1 1,2 2-1,-2-2-135,-1 0 1,0-1-1,-1 4-103,1 0 1,-1 0-1,1 0 48,0 0 0,-1 0 0,1 0-10,0 0 1,-1-3 0,1-2 0,1 0-22,2 0 1,-2-3 0,2 2-15,-2 0 0,-2-3 0,1 2 3,0-3 1,-1 3-1,1 1 34,0 2 1,-1-5 0,1 3 38,-1 1 1,1-1-1,0 3 1,-1 0 123,1 0 1,0-1 0,-1 0-171,1 2 1,1-1 0,1 1-1,2-2-15,2 2 1,-3-3 0,2 1-56,0-2 0,1 2 0,-1-2 6,0 2 1,-1-5-1,1 3 12,-1 0 1,1-2 0,-3 3 0,1 1 95,-1-1 1,2-2-1,1 3-64,0 2 0,-2-3 0,4 2 0,0 0 67,-2 2 1,7 1-1,-3-1-56,2-3 1,-1 3-1,3-2-18,-1 1 0,2-1 0,2-2 1,1 0 11,2 1 1,3-3 0,-6 2 24,0-1 1,4-1 0,-3-4 22,3 1 1,0-1 0,-2 2 0,-2 0 89,-1 2 1,3 1-1,-4-2 116,-2 1 0,0 5 1,-3-2 54,-2 3 1,4-3-1,-3 1-202,0 0 0,-5 2 0,1 1 0,0 0-48,-1 0 1,0 0 0,-3 0 16,-1 0 0,-3 0 0,-1 1 0,0 2-116,0 0 1,-2 1-486,3-4 0,-4 0-929,4 0 0,-3 0 629,3 0 1,-4 0 0,3 1 0,0 1-167,0 2 1,-2 1 0,3-3-1842,1 2 2819,2 4 0,5 2 0,1 7 0</inkml:trace>
  <inkml:trace contextRef="#ctx0" brushRef="#br1" timeOffset="7">14678 11119 8502,'-10'15'-112,"3"-3"1,1 2 0,1-2 0,1 0-166,0 2 0,3-2 0,-4 3 0,1-1 1,0 1 239,-2-2 0,2-2 0,-2 0 99,1 0 0,-3-2 0,2 0 0,-1-2 207,0 1 1,4 1-321,-5 2 0,6 0 51,-1-1 0,1 1 0,2 0 0</inkml:trace>
  <inkml:trace contextRef="#ctx0" brushRef="#br1" timeOffset="8">14572 11481 8502,'-5'10'122,"-1"-3"1,-4-1 783,-1-1 0,5 0 463,3-2-1096,1-2 0,2-4-235,0-8 0,0-3 0,0 1-1,0-1 1,0-5 0,0 0-1,0-3 1,0-3 1,0-5 0,0 2-16,0-3 0,0-6 0,-1-2 39,-2-2 0,0-3 0,-3-2 0,2-2-20,1-1 1,1-5 0,0 3-31,-2 0 0,1 0 1,3-1-1,0 0-80,0-1 1,-2 6-1,0-5 33,-2 3 0,1 3 1,3 3 54,0-4 1,0 5 0,0-2 0,0 4 50,0 0 1,0-2-1,0 1-30,0 2 0,0-2 0,1 3 0,3-1-12,3 0 1,-1-3 0,1-1-101,1 1 0,-2 6 0,1-2-98,1 1 0,-2 2 0,0 4 1,0 3-14,0 3 0,-3-1 0,3 2 88,-1 4 0,-1-1 0,-4 4 82,0 1 1,0-1-1,0 4 1,0-2 127,0-2 1,-4 3-1,-1-4 124,-1-1 1,3-1 0,-3-1-121,1 0 1,2-2 0,3-1 0,0-2-35,0-1 0,0-1 0,0-4-36,0 0 1,3 4-1,2-2-108,1-3 1,-3 5-1,3-4 1,-1 1 32,-3 0 1,3 3 0,-1 0 43,-2-2 1,-1 3 0,0 0 19,3 1 1,-3 0-1,3 2 1,-3-2 48,-1-1 1,3 2-1,1-3-46,-2-2 0,3-4 0,0-2 11,1 2 0,0 1 0,2 0 0,-1-2 0,1 0 0,1 0 0,-1 3-84,-1 0 1,-4 1 0,3 0 12,-1-1 1,0 4 0,-3-5-1,2 3 60,-2 1 1,-4-2 0,-2-1 6,2 0 1,-3 4 0,2 1-21,0 1 0,-2-4 1,2 3-1,1 0 31,0 2 0,2 1 0,0 0 24,0 0 0,4-5 1,1 4-32,1 2 1,-3-4 0,4-2 0,1-2-11,2 0 1,-1-1 0,0 0-22,-2 0 0,-4 3 0,4 1 23,2-1 0,-5-1 0,0 2 0,-2 2 31,2 0 0,-2 2 0,4-3-40,-1 1 1,-2 1-1,-1 4 2,1-1 0,-2-2 0,4-1 1,-1 1-19,-1 2 0,2 0 1,-2 0 7,4-3 0,-2-1 0,0-4 31,0 2 1,-1 3 0,5-3 0,-2-1 67,1 2 1,1-3-1,2 2-117,0 1 0,-1-4 1,2 3 3,2-3 1,-2 3 0,4 1 0,-2-2 23,0-1 1,4 0 0,-4-5-22,-1 2 1,0 1 0,0 0 0,1 0-63,-1 0 0,-1 1 0,-3 2-28,-2 0 0,3 6 1,-3-2 65,2 2 1,2 2 0,0 1 33,-1 2 1,1-2-1,1 2 1,1-2 62,1-1 1,0 0 0,-3 1-19,-1 2 1,6-3-1,0 0 1,2-2-100,0-1 0,-1 2 1,5-1-83,-1-2 1,3 3 0,-2-3 91,-2 3 1,-1 0-1,1 1 1,-1 1-77,-1 2 0,-5-1 0,1 5 82,-2 1 1,-2 1 0,1 2 17,0-1 1,-1 2-1,1 0 1,0 2-2,-1-1 1,2-3-1,2-3-29,4-4 0,-1 2 0,0-3-70,2-4 0,1 1 1,2-5-1,-2 1 13,-3 2 0,4-2 0,-4 1 102,3 2 1,-2 1-1,-1 5 1,-2 2 16,-2 4 1,-1 0 0,0 2 7,2 1 0,-2 0 0,3 3 0,0 1 23,3-1 1,2-2-1,0 2-142,-2-1 1,2 4 0,-2-3 0,2 2 80,1-1 1,-3 1 0,-2 3 0,1-2 63,0-1 1,-3 2-1,2-3-95,0 3 0,1 1 0,-2 0 21,-2 0 0,-2-4 1,0 0 244,0-2 1,-4 3-1,-1-1-2574,-2-1 2330,5 4 0,-8 1 0,4 6 0</inkml:trace>
  <inkml:trace contextRef="#ctx0" brushRef="#br1" timeOffset="9">14508 10757 8277,'-10'0'0,"-1"0"0,0-1 130,1-3 0,4-2 0,2-5 0,3-4 356,1-2 0,4 0 0,0-1-369,2 0 0,0-6 1,2-1-1,-2 1-71,-1 2 1,2-3-1,-3-1 1,-2 0 124,-1 0 0,-1-3 0,0 0-23,0-2 0,-5-5 0,-2-3 0,-2-4 99,-2-3 0,1 1 1,-1-4-124,0-2 0,4-4 1,1 1-1,2 3-48,1 3 1,2-3 0,1 1-69,0-2 0,0 2 0,0 2-70,0 1 0,0-4 1,0 1-1,0-1-11,0 2 0,0-2 0,0 4 137,0-2 0,0 1 1,0-1-34,0 7 0,0 0 0,1 7 0,2-1 20,0 0 1,1 3 0,-4-3 88,0 3 0,3 1 0,1 0 16,-2 0 1,1 0-1,-1 0 1,1 0 175,0 1 0,2-6 1,-1-1-155,2 0 0,-2 2 1,2 4-1,0-1 78,-1-3 0,1 4 0,1 0-153,-3 6 0,1 4 1,-2 1-31,0-1 1,-1 4 0,0 2 162,2 1 0,-1-3 0,-3 2 1,0 0-63,0-3 1,0-1 0,0-1-59,0-1 0,0 0 1,0-3-1,2-2-148,1 0 1,0-4-1,2 3-97,0-3 1,3-2-1,-2-2 46,0 0 0,3-1 0,-5 5 0,1-1 58,0 0 1,2 0 0,-4 0 151,0 0 1,-1 0-1,0-1 1,2-3 114,-2-3 1,4 3-1,0 0-218,0 3 1,4-2-1,-3-1-27,2 2 1,2 1 0,-1 2-1,1 2-100,0 0 0,-1 2 1,1-2 2,0 0 0,-6 6 1,0-2 69,0 2 0,-4 1 0,3-2 0,-3-1 91,-1 2 1,0 0 0,0 1-2,0-3 0,3-1 1,2-3-102,1 5 0,0-4 0,2 1 0,-1-1 0,2 0 0,-1 4 1,0-1-27,-1 3 1,-1 0 0,2 2 43,-1 2 1,-3 2 0,2 3 98,-1-1 1,2-5-1,-4 2 1,1 0 69,1-1 0,-3-1 0,4-5-30,-1-1 0,3-4 1,-2 1-1,1-2-182,0 2 0,0-3 0,4 2 4,-1-1 0,1-1 0,-2 3-3,-2 3 1,3 2 0,-4 2 75,0 0 1,2-1 0,-4 1-1,-1 1 135,2 2 0,-4-2 0,4 3-1,-1-4 1,-2 4-1,2-1 1,1 0-69,2 2 1,-1-7 0,1 4-110,1 0 1,1 2 0,-1-2 0,0 1-65,4-1 1,-2 0 0,1 0 51,-2 2 0,-2 4 0,3-2 63,1 4 1,-4 0 0,-1 0-1,0 1 193,0-1 1,1 0 0,4 1-175,-1-1 1,2-3 0,1-2-1,2 1-36,2 0 0,1-4 1,2 2-177,-3 1 0,4-3 0,-4 3 1,3 0-54,2-3 1,-1 4 0,-1-1 220,-2 1 1,2 3-1,-4-2 1,2 2 165,0 1 0,-4 4 0,3 0-93,-2-1 0,4-2 0,-1 0 0,2-1 43,1 1 1,0-1 0,-1 1 16,-2 3 1,2-2 0,-3 3-48,-1 0 0,1 1 1,-4 4-1,2-1 62,2-2 0,-3 1 0,4 3-90,0 0 0,-1-4 0,1-1-25,1 0 1,1-1 0,1-3 0,0 2-91,1-1 0,-1 0 0,0-1 1,-1 4 63,-2 0 0,1 0 0,-4 3-44,2-2 1,-1 1 0,3 3-7,-1 0 1,-1 0 0,3 1 0,0 1 30,2 2 1,3-1 0,-1-3 438,0 0 1,7 4 0,0-1-54,3 0 0,2 3 1,-3 0-1,2 1-432,4 0 1,1-1 0,-1 2 57,-3-1 1,0-3 0,0 1 94,-2 0 0,-2-1 1,-2-4-1,-3-1 241,-1-3 1,-1-2 0,-4-5 63,0 1 0,-4 3 0,-4 0 0,-4 0 210,-2 1 0,-3 0-328,3 2-642,-5 3 1,4-4 0,-2 6 0,3 4-457,2 6 0,7 5 822,1 9 0,8 12 0,2 7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4.306"/>
    </inkml:context>
    <inkml:brush xml:id="br0">
      <inkml:brushProperty name="width" value="0.05292" units="cm"/>
      <inkml:brushProperty name="height" value="0.05292" units="cm"/>
      <inkml:brushProperty name="color" value="#57D200"/>
    </inkml:brush>
  </inkml:definitions>
  <inkml:trace contextRef="#ctx0" brushRef="#br0">6488 5224 15009,'-1'-6'-1981,"-1"2"0,-2-1 1694,2-2 1,-1 2-1,1 0 1,-1 1 551,0-3 1,-2 1 16,2-1 1,-2 4 0,3-2-265,-2 1 1,2 3 252,5-3 0,0 3 0,4 1-114,1 0 1,6 0 0,4 0 0,3 0-138,4 0 1,4 0-1,6 0 1,6 0 183,8 0 1,2-5-1,-21 2 1,1 0-77,1 0 0,1 0 0,0-1 1,0-1-1,4 1 0,0 1 0,0-2 1,1 0-30,0 0 1,0 0 0,-2-1-1,-1 1 1,-1 0 0,-1-1 48,0 1 0,-1 0 1,0 0-1,0 0 0,-1 1 1,1 0-1,27-2 206,-6 1 0,-9-2 1,-8 4-351,1 0 0,-10 2 0,-1 1 0,-7-1 161,-4-3 0,-1 3 186,-3-2 233,-5 1-373,-1 2 1,-5 2-480,0 1 1,0 0 0,0 4 0,-1 2-3491,-3 4 3715,3 4 1,-13 9-1,2 1 1</inkml:trace>
  <inkml:trace contextRef="#ctx0" brushRef="#br0" timeOffset="1">16465 5692 14032,'0'-10'-389,"0"3"1,2 1-1,0 0 1,1 0 320,0-2 0,-2 2 0,0 0 58,3 1 0,-2 2-28,5 3 1,-3-4-1,3 1-26,1 0 1,2 2 0,1 1 135,4 0 1,3 0-1,10 0 1,6 0 6,6 0 0,10-1 1,-20 0-1,2-1-21,3 1 0,0-1 1,3-2-1,1 0 1,4 0-1,1-1 0,1 0 1,0 0-69,1 0 0,-1-1 0,-1-1 1,0 1-1,0 2 0,1 1 87,1-2 1,-2 0 0,-4 1 0,-2-1 0,1 1 0,-1 0 12,-2 0 0,-1 1 0,-3 1 0,-1 0 0,25-4-62,-1 1 1,-12 1-1,-5 1-138,-7 0 1,-5-1-1,-6 4-132,-2 0 0,-8 1-157,-6 3 0,-3-2 0,-1 7 399,0 2 0,-5-5 0,0 4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4.308"/>
    </inkml:context>
    <inkml:brush xml:id="br0">
      <inkml:brushProperty name="width" value="0.05292" units="cm"/>
      <inkml:brushProperty name="height" value="0.05292" units="cm"/>
      <inkml:brushProperty name="color" value="#57D200"/>
    </inkml:brush>
  </inkml:definitions>
  <inkml:trace contextRef="#ctx0" brushRef="#br0">11307 7948 8577,'-22'0'-42,"2"-3"0,3-2 1,2-1 1051,4-2-843,0 3 0,6 0-30,5 5 0,6 0 1,7-1 62,1-3 1,2 3 0,-2-3 0,4 0-19,2 0 1,4-3 0,2 3-108,2-2 1,0 2-1,4-2 1,2 0-51,5 0 0,0 4 0,8-3-44,1 1 0,1 2 0,8-1 1,-27 2-1,0 0 44,2-1 0,-1 0 1,1 1-1,0 1 1,0-2-1,0-1-103,-1 1 1,1-1-1,3 1 1,-1-2-1,1 0 1,1-1 70,1 1 1,-1 1 0,0-2 0,-1 0-1,1 2 1,-1-1 0,1 0 0,0-1 15,1 0 1,-1-1 0,1 1 0,0 1-1,-2 0 1,1 0 18,-3 0 0,1 0 0,-1 3 0,-1 0 1,0-1-1,0 1 0,0 0 0,1 0-26,1 1 0,-1 0 0,27 2 0,-29-1 0,-1 0 0,25 2 0,2 5 0,1-5 1,0-1-15,0 0 1,-2 1-1,-1 1 76,1-2 0,-1-2 0,2-2 16,-3-2 1,3-1 0,-1 3-1,1-3-57,1-1 1,0 4 0,-28 0 0,0 1-41,27-1 0,-3 2 0,-1 0-29,1 0 0,2 4 0,1 1 0,-1-1-55,-2 1 1,0 3-1,1-2 46,-2 0 0,4 2 1,-5-4-1,4-2 8,3 0 1,1-2 0,-30 0 0,1 0 165,29 0 0,-3 3 1,-27-1-1,0 0 1,1-1-1,0 0-8,0 0 0,0-1 1,28 1-1,-2 2-156,-2 0 0,-2 4 0,1-2 17,3 1 0,-3-2 0,3 1 0,-3 0-4,0-2 0,-1 1 1,0 0 9,0-2 0,1-1 0,2-1 1,2-1 31,1-2 0,-28 2 0,1 0 0,0-1 1,1 0 17,-2-1 1,0 1 0,27 0 0,1-4-15,-1 1 1,-28 3-1,0 0 1,27 2 0,-2 0-26,-5 0 0,2 0 1,-2 0 40,2 0 0,-2 0 0,-2 0 0,-1 0 116,-2 0 0,0-3 0,-1-1-18,-2 2 1,2 1-1,-8 0 48,-2-3 1,-1 3-1,-2-3 1,-4 3-219,-6 1 0,0 0 0,-3 0-72,2 0 0,-2 1 0,-1 2-118,-2 0 1,-1 4 0,-4-2 0,-2 1-404,-1 2 1,-5 3-1,-1 3 635,-6 4 0,-12 2 0,-10 1 0</inkml:trace>
  <inkml:trace contextRef="#ctx0" brushRef="#br0" timeOffset="1">18114 8235 8365,'12'-14'-120,"1"0"0,2 2 1,2 4-1,2 3 1,1 2 231,1-1 0,5 1 0,2 1 1,3 0 236,1-2 1,9 0 0,7 0-1,5-2-233,4 0 1,-25 1-1,1 0 1,-1 0-1,1 0-92,1-1 1,0-1 0,2 0 0,1-1 0,3 1 0,0 0 0,0-1 0,1-1-157,-1 1 1,-1 0 0,0-2 0,0 1 0,0 1 0,-1 2 131,1-1 1,0 1 0,3-1 0,0 2 0,-2-1 0,-1 1 0,0 0 0,-1-1-25,1 1 1,0 0 0,-1 0 0,0 0 0,2 1 0,1 0 47,1 0 1,-1 1 0,-1 0 0,-1-1 0,1-1 0,-1 0 0,0 1 0,0 0 24,0 0 1,0 1 0,5 2 0,0 0 0,-1-1 0,0 0-54,0 1 0,0 1 0,2 0 0,0 0 0,-3-1 0,0 1 0,2-1 0,1-1 7,0 1 0,1-1 0,1 0 1,0 0-1,1 2 0,0 0 9,-2 0 0,-1 0 0,-1 0 1,1 0-1,-2 0 0,1 0 1,1 0-1,0 0 10,0 0 1,1 0 0,-3 0 0,0 0 0,0 0 0,0 0 20,-1 0 1,-1 0 0,-2 0 0,-1 0 0,1 1 0,0-1 0,-2 2 0,0-1 83,-1 1 1,-1-1-1,-3 1 1,-1 0 0,22-2 170,-6 0 0,-4 0 1,-5 0-1,-6 0-10,-6 0 0,-9 0 0,-2 0 13,-4 0-352,-5 5 1,-2-4-1,-8 2-353,-3-1 0,-2 1 1,-2 2-537,1 1 1,-1 1-1,0 4 1119,1-1 0,-6 6 0,0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4.310"/>
    </inkml:context>
    <inkml:brush xml:id="br0">
      <inkml:brushProperty name="width" value="0.05292" units="cm"/>
      <inkml:brushProperty name="height" value="0.05292" units="cm"/>
      <inkml:brushProperty name="color" value="#57D200"/>
    </inkml:brush>
  </inkml:definitions>
  <inkml:trace contextRef="#ctx0" brushRef="#br0">6414 11523 22523,'-32'-21'-1384,"7"-3"1,7 2 0,10 3 0,7 2-1,6 4 1768,5 2 1,1 0 0,4 1 0,-1 2 440,1 1 0,4 4 0,-1-5 0,7 1 0,6 0-117,3 0 1,11 4 0,4-4 0,9-1-593,-25 6 1,1-2 0,1 0-1,0-1 1,1 1 0,1 1-1,1-2 1,0 0-16,-1 0 0,1 0 0,2 1 0,1 1 0,-2-1 1,1 1-221,-2-2 0,1 1 0,-4 2 0,-1 0 1,25-3-1,-2 1-340,-5 1 0,-5 0 0,-10 7 222,-9 3 0,-11 6 0,-15 2 0,-6 3-136,-11 5 0,-8-2 0,-16 5 287,-7 0 0,-6 0 0,23-11 0,0 0 299,-3-1 1,0 0 0,2-2-1,0 0 1,-2 0 0,1-1 0,1 0-1,1-2 505,-27 9 1,7-5 0,4 1 334,5-2 0,20-6-764,16-2 0,23-7 0,20-2-232,8 0 0,11-3 0,-26 3 1,0 0-60,2-1 0,2 1 0,2 0 0,0-1 1,2 2-1,0-1 0,0 1 0,0 0-354,1 0 0,1 1 0,-1 0 0,0 0 0,1-1 1,-1 1-118,0 0 0,0 2 1,-5 1-1,-1 0 473,-2 2 0,1 0 0,-1-1 0,0 1 0,24 6 0,-6 1 0,-5-2 0</inkml:trace>
  <inkml:trace contextRef="#ctx0" brushRef="#br0" timeOffset="1">10924 11342 17505,'0'-21'-436,"4"-5"0,4 5 0,7-1 0,6 7 1118,6 3 0,15 3 1,6 1-1,8 2-502,3 1 1,-29 1 0,0 1 0,1 1-1,1 0 1,-1 1 0,-1-1-116,1-1 0,-2 1 0,22 1 1,-1-2-256,-5 6 0,-3 0 0,0 7-93,-3 2 1,-5 4 0,-9 1-1,-9 2-446,-6 3 1,-5 3 0,-8-1 280,-4 0 0,-6 0 1,-12-5 643,-3-1 1,-8-5 0,-3 1 0,-1-3 509,1-4 0,-2-3 0,3-2-45,0 1 1,4-2 0,8 3 681,5-3-866,7-1 0,6-4 0,17 1 0,14 1 140,13 0 0,15 2 0,7 0-301,-26 0 0,1 0 1,-1 2-1,2 1 0,1 1 1,1 0-537,0 2 1,0 1-1,0 3 1,1 2-1,0 1 1,0 1-1</inkml:trace>
  <inkml:trace contextRef="#ctx0" brushRef="#br0" timeOffset="2">17497 11587 24786,'11'-15'-759,"2"-1"1,3 0-1,8 4 1,7 5 1043,9 2 1,6 2 0,8 3-1,2 1-252,1 2 1,3-2 0,-3 3 68,-2-3 1,-5 0 0,-4 2 0,-4 1-109,-3 2 0,-2-2 1,-6 3-1,-4 1-375,-6 2 0,-5 2 0,-9 1-639,-4 1 1,-11 1 0,-9-2 646,-9 1 1,-4 4 0,-13-3-1,-4 2 552,-4 2 1,-2-3-1,0 1-136,-1-2 1,2-4-1,3-4 1,4 0 449,5-1 0,5-1 0,11-5 361,6 0 1,11-1 0,9-3-282,11-3 0,14 1 0,17-1 0,9 0-357,-22 4 0,1 0 0,1 0 1,0 1-1,3 2 0,1 0 32,1 0 1,0 0 0,5 1 0,0 1-1,1 0 1,1 3-619,1 1 1,1 2-1,1 3 1,0 2 0,0 0-1,0 1 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4.313"/>
    </inkml:context>
    <inkml:brush xml:id="br0">
      <inkml:brushProperty name="width" value="0.05292" units="cm"/>
      <inkml:brushProperty name="height" value="0.05292" units="cm"/>
      <inkml:brushProperty name="color" value="#57D200"/>
    </inkml:brush>
  </inkml:definitions>
  <inkml:trace contextRef="#ctx0" brushRef="#br0">6531 11108 16669,'-11'0'-856,"1"-1"0,-1-1 409,0-2 1,2-1 604,2 2 0,3 2 0,8-3 0,4 2 280,5-2 0,0 2 0,6-5 0,3-1-87,6-2 0,2-1 0,3 1 1,2-2-118,0-2 1,5 2 0,-2-3-285,0-1 1,2 4 0,-6-1-1,-3 4-247,-5 2 1,-5 4-1,-3 0-35,-4 2 0,-7 7 1,-5 4-34,-8 7 0,-7 3 0,-12 2 0,-4 2 658,-1 1 0,-3 1 0,-3-2-216,-3 0 1,-3 2 0,-3-2-1,-1 1 203,1-2 0,1-4 0,3-2 486,2-2 1,3 3 310,8-4 0,14-4-893,14-7 1,11-6 0,17-4 52,4-3 0,8-4 0,2-1-163,7-2 1,-2-1 0,-1-2-1,-2 2-445,-2 4 1,-4 2 0,-2 3-311,-3 2 0,-10 2 519,-1 5 0,-8 10 0,1 1 0</inkml:trace>
  <inkml:trace contextRef="#ctx0" brushRef="#br0" timeOffset="1">8190 11108 17879,'-15'0'-560,"-1"0"0,-1 0 0,4-1 1539,4-2 1,6 0-268,6-4 0,9 4 1,9-6-227,7-3 1,6 1 0,4-6 0,3-1-134,6-2 0,4 5 0,2-6 0,2 0-222,1 1 0,0-1 0,-27 10 0,0 1-253,25-11 0,-4 8 0,-12 3 0,-6 4-444,-6 4 1,-6 2 0,-6 5-750,-7 5 0,-9 6 0,-8 6 664,-6 3 0,-7 2 0,-10 5 544,-2 0 0,-3-1 0,-6-2 124,-2 0 0,-1-2 1,-3 2-1,4-2 782,2-1 0,5-4 1,4-7 1974,5-3-1598,7-4 1,27-9-1,12-4-762,12-5 1,13-6 0,11-5-1,-23 10 1,0 0-155,3-2 0,0 1 1,5 0-1,-1 1 0,1-1 1,-1-1-390,0 2 0,0 0 1,-3 2-1,0 0 0,-1 1 1,0 1-2640,26-5 2768,-9 4 0,2 7 0,-5 2 0,-1 3 0,-1 2 0</inkml:trace>
  <inkml:trace contextRef="#ctx0" brushRef="#br0" timeOffset="2">8296 12289 9053,'-21'0'-178,"3"0"0,2 0 0,1-1 0,2-1 0,1-2 1404,1 2-908,0 1 1,7 1 0,4 0-108,6 0 0,4 0 0,4-2 0,4 0 23,2-1 0,3-6 1,2 2-7,3-2 0,6-2 1,4 0-1,2 1 292,4-1 0,6-3 0,-1 0 0,4 1-393,4 1 1,-1 1 0,-26 6 0,0 0-86,1-1 1,-1 1 0,27-6 0,-4 2 0,-5 1-124,-5 1 1,-4 1-1,-2-3-56,-4 2 1,-3 4-1,-10-3 1,-1 1-533,-2 3 0,-4 1 236,1 1 0,-2 1-1064,-1 2 1,-5 0 1489,-3 4 0,-11 0 1,-4 3-1</inkml:trace>
  <inkml:trace contextRef="#ctx0" brushRef="#br0" timeOffset="3">8488 12087 16934,'0'-11'-1265,"0"-4"0,0-1 978,0-1 0,0 2 1,1 4 800,3 0 0,-4 7-56,0 4 1,-6 6 0,-8 7-190,-4 1 0,-6 8 0,-2-1 0,-1 3 69,-3 2 0,0-3 0,-2 3 39,0 0 0,0-5 0,0 1-75,0-3 0,3-2 0,3 1 1,6-4 406,3-2 0,8-2 0,5 1-667,3-1 0,3 0 1,5-2-1,7-2 246,5-1 0,4 2 1,2-3-236,3-2 1,3 0 0,1 1-7,0 0 1,-1 1 0,0-4 0,-2 0-313,-5 0 1,-6 0 0,-3 1-666,1 2 1,-4 0-853,2 4 0,-7 0 1490,-4 4 0,3 4 0,0 2 1</inkml:trace>
  <inkml:trace contextRef="#ctx0" brushRef="#br0" timeOffset="4">6297 13939 13189,'-16'0'-132,"3"0"1,-3 0 0,1-2 0,2 0 206,1-2 0,5 0 0,1 0 362,1-3 1,1-2 0,4-2 183,0 0 1,9 1-1,3-1 1,4-1-133,7-2 0,-1 2 0,6-2 0,2 1-286,1-1 1,1 6-1,-1-3-516,1 1 0,0 5 1,-1-1-1,-1 1-198,-2 3 0,-4 5 0,-1 4-300,-4 3 1,-5 5-1,-7 3 1,-4 3 137,-6 4 1,-7-2 0,-9 6 737,-5 0 1,-1 1 0,-5-2 0,-3-2-23,-1 0 1,-1-3-1,2 0 603,2-4 0,6 0 0,2-5 1711,4-1-1511,3-1 1,18-7-1,7-5-296,10-6 0,11-5 0,1-2-231,7-1 0,0-3 0,2 1 1,2 1-487,-1-1 0,-1 2 0,-9 5-576,-3 2 1,-1 2-1,-4 5-2466,-2 0 3079,-2 0 1,-4 9 0,2 3 0</inkml:trace>
  <inkml:trace contextRef="#ctx0" brushRef="#br0" timeOffset="5">7988 13875 8524,'-15'0'301,"-1"-4"0,-1-1 0,2 1 1,5-2-1,4 1 197,6 0 0,5 1 0,6 1 0,2-2-73,2 0 0,3 1 1,0-2-1,2 0 8,2 0 0,4 0 1,1-2-1,0 2-382,-2 1 1,1-2 0,-1 3-81,-2-2 0,2 0 0,-3-1 0,-1 3-241,-1 3 0,-5 1 0,-1 0-767,-2 0 1,-3 2 0,-1 4 83,-5 5 1,-3 3 0,-3 0 0,-6 4 434,-4 2 1,-3 1 0,-6 1 479,1-1 1,-5 4-1,-1 0 285,0-2 0,-3 0 0,5-3 0,2-2 977,0-4 1,7 0 0,2-3 344,2-6 1,8-2-1,8-4-381,9-3 1,8-5 0,6-7-792,5 0 0,6 2 0,-1-3-302,0 2 1,1 2 0,1 6-526,-3 3 1,-8 3 0,-3 2 0,-4 4 429,-3 5 0,-3 10 0,-4 8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4.319"/>
    </inkml:context>
    <inkml:brush xml:id="br0">
      <inkml:brushProperty name="width" value="0.05292" units="cm"/>
      <inkml:brushProperty name="height" value="0.05292" units="cm"/>
      <inkml:brushProperty name="color" value="#FF0000"/>
    </inkml:brush>
  </inkml:definitions>
  <inkml:trace contextRef="#ctx0" brushRef="#br0">11402 3894 8430,'-4'-6'-780,"-2"-3"1218,-5 2 0,5 1 1,1 0-1,2 0 1,-2 0 103,-1-2 1,4-2 0,-2 0 0,3-1 0,1 1 0,0-1 318,0 0 0,5-3 0,2-1 0,2-2-320,2-2 0,4-1 0,3-1 1,2 0-108,2-1 1,4 5 0,2-1 0,3 0-183,1 2 0,-1 1 1,1 7-1,-1 2-206,-3 1 1,1 7 0,-7 6 0,-4 6-115,-5 7 1,-5 5-1,-8 7 1,-2 4-34,-5 6 1,-6 0 83,-12 7 1,-2 0 0,11-23-1,-1 0 1,0 0 0,-1 0-23,1 0 0,-1 0 0,0-2 0,-1-1 0,-14 17 0,0-4-13,2 0 1,7-3 54,-1-5 1,11-5-1,4-6 1,4-4 43,4-2 1,2-2-1,3-2 1,5-2 27,1-1 1,6-2 0,3-3 0,2 0 26,1 0-1,1-1 1,-1-3 35,0-3 1,4-2 0,0-2-424,-1 1 1,-3-1-1,-2 0 1,-2 1-460,2-1 1,0 0 0,0 1-24,-1-1 1,-4 0 0,4 1-383,1-1 0,-3 1 0,1-1 1,-1 0 1149,1 1 0,-4-1 0,2 0 0</inkml:trace>
  <inkml:trace contextRef="#ctx0" brushRef="#br0" timeOffset="1">12083 3724 8237,'-21'-5'489,"3"4"1,2-2 0,0 1 516,3 2 0,-2 5 1,1 3-1,2 5-33,4 5 0,-1 2 0,6 2-661,0-1 1,8 0 0,6 2-348,5 1 1,9-5 0,3 3 0,3-2 96,1 0 1,0-3 62,0 1 0,-1-5 0,-3 1 0,-3-2-18,-3-1 1,-5 0-1,-4-1 17,-5 1 0,-4-1 1,-9 2-34,-6 2 1,-5-2-1,-8 4 1,-1-2-808,2 0 1,-3 0 166,1-3 1,0-4 0,5-1 0,2-1-2996,4-3 3544,7-1 0,-3-6 0,5-1 0</inkml:trace>
  <inkml:trace contextRef="#ctx0" brushRef="#br0" timeOffset="2">12072 3735 8254,'-4'-16'0,"3"3"0,-2-3 287,6 0 0,7 1 0,8 2 0,2-1 2206,1 1 0,6 1 1,4 1-1260,3 1 1,5 0 0,-3 2-745,-2 1 1,-1 1 0,-1-2 0,-1 2-822,-3 1 1,-2 2 0,-6 3-503,-2 0 0,-3 0 0,-5 1-1242,-3 2 0,-2 8 2075,-5 7 0,0 2 0,0 1 0</inkml:trace>
  <inkml:trace contextRef="#ctx0" brushRef="#br0" timeOffset="3">10711 5118 8128,'-21'-5'353,"-1"3"0,2-4 0,3 1 0,4 2 641,4-2 0,5 3 0,4-6-276,0 0 1,4 2 0,5 0 0,2 0-52,4 0 0,5 3 0,1-4 0,6 0 257,4 1 1,2-2-499,2 4 0,3-3 1,5 2-1,1-1-167,2-2 0,12-1 0,-25 3 1,2 1-1,3-1 0,1 0-76,3-1 1,1 0 0,4 1 0,2-1-247,3-2 0,2 0 0,2 0 0,2 0 1,-18 3-1,1-2 0,0 1 0,2 0 0,-1 0 1,1 0 55,0 0 0,0 0 0,0 0 0,1-1 1,0 1-1,0 0-106,0 0 1,0 0-1,-1 0 1,3 0-1,0 0 1,0 0-1,-1 0 1,0 0-1,0-1 1,1 1-1,0 0 1,0 0 60,-2 0 0,1 0 0,-1 0 0,1 0 0,0 0 0,0 1 0,0-1 0,0 1 0,0 0-141,0 0 1,1 0 0,0 0-1,0 2 1,1-1 0,0 1-1,0-1 1,-1 1 0,0-1-41,-2 1 1,1 0 0,-1 0-1,-1 1 1,0-1 0,0 1-1,-1-1 1,0 0 0,-1 1 0,1-1-1,-1 1 1,0-1-164,1 1 0,0-1 0,0 1 0,15-2 0,-1 0 0,-1 1 0,0 0 66,-2 0 0,0 1 0,-3 1 0,0 0 0,-2-1 0,0-1 305,0 0 1,-2 0-1,-4 1 1,-1 1 0,0 0-1,-1 1-30,-1 0 1,-1 0-1,-3 1 1,0 0 0,-1 0-1,-1 0 152,0 0 1,-1 0-1,26 0 1,-5 0-1,-4 0 89,-2 0 0,-7 0 1,1 0 570,-3 0 0,-7-1 1,-6-1-280,-3-2 0,-5 1 0,-3 3 230,-2 0-708,-6 0 0,-2-5 0,-4-1 0</inkml:trace>
  <inkml:trace contextRef="#ctx0" brushRef="#br0" timeOffset="4">11360 5692 11106,'-8'-10'-461,"-3"-2"1,-1-1 0,0-2 0,3-1 0,1 0 955,0-1 0,6 3 1,-1-3-1,3 1 23,3-1 0,4 0 0,7-5 0,5 1-204,5 0 1,0 3-1,4 1 1,1 2-245,2 2 1,1 6 0,-1 3 9,-3 3 1,-2 11-1,-6 5-74,-2 8 1,-7 5-1,-9 9 1,-6 5 18,-6 7 0,-7 0 114,-8 4 1,3-6-1,-3 2 1,3-5 298,0-5 1,1 2 0,2-4-214,5-3 0,1-1 0,11-10-151,3-3 0,10-2 0,10-2 0,7-4-15,6-4 0,4-5 1,6 0-159,2-2 1,-7-1 0,0 0-234,-5 0 1,-11 0-1,-7 2 1,-6 1-167,-7 4 1,-7 3-1,-7 0-15,-6 1 1,-6-2 0,-2 0-286,1-2 0,3-5 1,3 2-1,5-5 798,5-7 0,3-3 0,5-11 0</inkml:trace>
  <inkml:trace contextRef="#ctx0" brushRef="#br0" timeOffset="5">12360 5395 8586,'0'-22'283,"0"2"1,0 1 0,0 3 0,0 0 840,0 3 1,0 1 0,-2 3-713,-1 2 1,-1 3 0,-5 9 0,-4 6 0,-2 5-399,-4 4 0,-1 6 0,-3 3 0,-2 3-163,-3 3 1,2-2 0,1 3-9,3-3 0,4-2 1,1-3-125,2-3 1,6-4 0,5-3 0,5-4-156,6-2 0,5-5 453,9 0 0,4-5 0,1 2 0,1-2 254,3 2 0,1-2 1,-1 5-1,-1 2 193,-4 0 1,-4 5-71,-3 0 1,-3 5 0,-6 0 0,-2 4 441,-3 1 1,-5 6-1,-6-3-374,-7 0 0,-5 7 0,-4-5-210,-2 1 1,2-2 0,-6 2 0,1-3 95,1-1 1,1-3 0,5-5-514,-1-4 0,9-3-5719,3-4 5277,6-2 1,18-19 0,10-4 0</inkml:trace>
  <inkml:trace contextRef="#ctx0" brushRef="#br0" timeOffset="6">12945 5873 10468,'-11'-1'2761,"0"-2"-2185,5-3 1,3 0 438,6 2 0,3 2 1,6-2-1,4-2 42,5 0 1,1-3 0,7 2 0,1-3-255,5 0 0,1-1 1,4 1-539,-1-1 0,0 0 0,4 1-365,0-1 0,3 0 0,-1 1 1,-4-1-1275,-4 0 1,-6 4-1,-1 1 27,-2 2 1,-9-3 0,-1 3-3132,-5 2 4422,-2 1 1,-10 1 0,-2 0 0</inkml:trace>
  <inkml:trace contextRef="#ctx0" brushRef="#br0" timeOffset="7">13402 5607 8514,'-20'-10'0,"2"0"1394,4 3 0,6 2-444,1 5 0,4 2-223,0 1 0,2 8 0,2 7 0,1 2 454,2 1 1,4 1 0,-1 3-490,2 4 0,2 1 0,0 2-192,-1 0 1,-3 1-1,1 3-664,0 3 0,-3-3 0,-1 1-1344,1 0 0,-4-3 1,4 4 1507,0-2 0,-4 0 0,4-4 0</inkml:trace>
  <inkml:trace contextRef="#ctx0" brushRef="#br0" timeOffset="8">14551 5171 8531,'-5'-21'164,"0"-4"0,-3 1 1,1 3-1,0 3 1982,1 3 1,-2 3-1364,4 9 0,1 8 0,4 13 0,1 5-325,2 5 0,3 0 1,-3 9-1,1 0-308,0 2 1,2 3-1,-2 3 1,-1 1-467,1-1 0,0 0 1,-3 1-1,2 4-1485,-2 2 1,-1-4-1,-1-3 443,0-4 0,2-6 1358,1-7 0,-2-2 0,4-4 0</inkml:trace>
  <inkml:trace contextRef="#ctx0" brushRef="#br0" timeOffset="9">14732 5171 9778,'-11'-15'278,"1"3"557,3-2 0,4 7 1,8 3-1,5 3-268,7 1 0,5 3 1,5 2-1,5 2 164,1 5 1,5 0-558,1 6 1,-1-1 0,1 5-1,0-1 97,-1 0 0,-5 4 0,-7 0 23,-4-2 1,0 0 0,-12-2-36,-4 1 1,-9-1 0,-8 0 0,-6 0-44,-3 1 1,-1-2-506,0-3 0,0 0 1,0-5-1,4 0-3637,3-3 3967,2-1 0,1-2 1,0-1-1</inkml:trace>
  <inkml:trace contextRef="#ctx0" brushRef="#br0" timeOffset="10">14902 5182 8318,'-17'-22'807,"2"6"0,5 2 180,3 2 1,4 1 0,6 1 0,6-1 696,4 0 1,8-3-567,7 0 0,8-5 0,3 2 0,2 0-840,2-1 1,3 1-1,1-1 1,0 1-1533,0 2 1,-2 2-353,-6 6 1,-3 2 1605,-8 5 0,3 0 0,-4 0 0</inkml:trace>
  <inkml:trace contextRef="#ctx0" brushRef="#br0" timeOffset="11">9711 7959 15848,'-10'-11'-1012,"2"2"1,3 0 1803,0 2 0,4 5-192,8-2 0,1 4 0,10 3 0,1 0-393,1 0 1,1-2 0,0 0 0,1 1-988,-1 2 1,4 1-1,-1-3-327,0 2 1,-6 4 0,-4 0-25,-2 5 0,-6 5 1044,-3 7 0,-6 7 0,-3 5 1</inkml:trace>
  <inkml:trace contextRef="#ctx0" brushRef="#br0" timeOffset="12">9849 8225 12493,'-26'35'641,"-1"1"1,0-3-103,2-4 1,8-4-1,2-6 805,4-1 0,6-10-969,5-1 1,6-6-1,8-4 1,4-4 638,2-3 1,6-4 18,2 0-1422,3-5 0,4 4 0,1-3 439,-2 4 1,4-3 0,0 1 0</inkml:trace>
  <inkml:trace contextRef="#ctx0" brushRef="#br0" timeOffset="13">12392 7203 10757,'0'-21'137,"3"2"1,1 0 0,-2 0-1,-1 3 1,-1 0 623,0 2 0,-5 4 1,-2 2-396,-2 0 1,-6 3 0,-4 2 0,-5 3 575,-4 3-800,-3 3 0,-5 6 0,0 2 64,-2 4 0,0 2 0,-2 1 0,3 1-282,4-1 1,4-1 0,9-2-37,2-4 0,3 1-3,4 0 0,7-2 0,8-6 0,10-4 87,9-2 0,8-1 0,10 0 78,4 0 0,3 0 1,5 0 22,0 0 0,1 0 0,-2 2 1,-3 1 32,-3 4 1,-7 9 0,-4 6-162,-6 9 0,-9 2 1,-10 6 80,-9 1 0,-15 2 1,-12 0-1,-7-1 67,-6-2 0,-3-2 0,0-6 40,-1-3 1,2-3 0,3-7-151,6-4 0,5-7 1,7-5-1,2-5 99,4-8 0,8-8 0,6-8-67,6-4 1,9 1 0,6-11-132,7-2 0,2 0 0,2-4 0,0 1-118,0 0 1,-14 20-1,1 1 1,0 0 0,1 1 119,0 0 0,1 0 0,0 0 0,-1 1 0,18-19 356,-6 3 1,-6 6 0,-9 7 0,-7 4 253,-5 5 0,-13 9 0,-8 4-259,-6 3 1,-5 1 0,-4 1-130,3 3 1,-3 2 0,4 4 0,0 1-762,2 0 1,4-1-1,4 1-522,6 0 1,2 3-1,7 0 1175,3-1 0,-2 0 0,8 1 0,2 3 0</inkml:trace>
  <inkml:trace contextRef="#ctx0" brushRef="#br0" timeOffset="14">12870 7076 11298,'0'-17'2291,"0"3"-1785,0 12 1,0 11-27,0 12 0,0 4 1,0-1-61,0 1 1,0 4-1,0 0-162,0 1 1,4 3 0,2 3 0,2 2-407,4-1 0,7 4 1,1-7-140,3-3 1,6-9 0,-3-9 49,1-5 0,0-4 1,1-9 92,-3-5 1,-3-10 0,-5-9 265,-3-2 1,-6-2 0,-5-1 0,-3-1 231,-3 0 1,-3 2 0,-6 0-343,-2-2 0,-4 3 0,-6 0-252,-1 6 0,1 4 1,2 5-1,1 3 240,0 2 0,0 11 0,-1 2 0</inkml:trace>
  <inkml:trace contextRef="#ctx0" brushRef="#br0" timeOffset="15">11743 8182 8445,'-22'-10'97,"6"-1"1,2 1 0,2 2 0,1 2 0,1 2 247,-1 1 1,0-2 0,1 2-1,-1 1 265,0 0 1,1-1 0,-1-1 1587,1 2-1510,4 1 1,2 1-476,8 0-25,2 0 0,9 0 1,4 0-17,4 0 0,5 0 0,5 0-192,2 0 1,-1 0-1,7 0 101,2 0-274,5 0 0,5-1 0,1-3-3,3-3 1,-25 4 0,1 0 0,3 0 0,1-1 131,1 0 0,1 0 0,2-1 0,1 0 0,-1 0 1,0 0-82,3-1 1,0 1 0,1-2 0,1 0-1,2-1 1,0 0 0,0 0 0,-1 0 70,1-1 0,0-1 1,2 0-1,1 0-1301,0-1 1,0 1 1370,6-1 0,1 0 1,-18 4-1,0 1 1,1-1-1,1 1 1,1-1-1,0 1 10,0 0 0,-1 0 0,0 0 0,0 1 0,0 0 0,0-1 0,2 0 1,1-1-1,0 1-102,2 0 0,0 0 1,1 0-1,-2 0 0,0 1 1,1-1-1,2-1 0,0-1 1,0 1-1,-1 0 0,0 0 1,1 0 143,0 0 0,1 0 1,0 0-1,1 0 0,1-1 1,0 1-1,1 0 0,0 0 1,0 0-39,-1 0 0,0 0 0,0 0 0,2 0 0,0 0 0,-1 0 1,-2 0-1,0-1 0,-1 1 11,3 0 0,-1 0 0,1 0 0,0 0 0,1 0 0,-1 0 0,1 0 1,-1 0-1,0-1 0,0 1 0,-1 0 0,0 0 64,-1 0 0,-1 0 0,0 0 1,-1 0-1,0 0 0,0 0 1,0 0-1,0-1 0,0 1 56,-1 0 0,1 0 1,-1 0-1,-1 1 0,-1 1 1,0 0-1,0 0 0,0 0 1,-1 0-56,-1 1 0,-1 0 0,-1 0 0,1 1 1,-1-1-1,0 1 0,-2 0 0,0-1 1,0 1-10,20 0 1,0-1-1,-3 1 1,0 0 0,-2 2-1,-2 0 1,-4-1 0,0 0-152,-3 1 1,0 0 0,-2 0 0,0 1 0,-3 0 0,0 1-47,1 1 1,-2 0 0,-6-2 0,-1 1 0,-1 1-1,0 1 52,25 1 0,-10-1 1,-4 3 127,-7-2 1,-9 1 0,-5-3-1,-7 2 3499,-3-2-3201,-6 4 1,-3-1-1,-7 3-40,-7-1 0,-4 2 0,-8 4-1318,-2 1 0,-2 1 0,-5-1 1000,0 4 0,0 2 0,0 1 0</inkml:trace>
  <inkml:trace contextRef="#ctx0" brushRef="#br0" timeOffset="16">12636 8789 10402,'17'-43'231,"-2"2"0,-4 2 1,-2 3-1,-2 4 0,-3 4 542,-3 3 0,-3 7 0,-4 4 0,-7 4-164,-6 3 0,-1 2 1,-9 6-1,0 4-587,-2 5 0,-4 7 0,-2 8 0,0 2 8,1 0 0,4 5 0,6-2-200,3 0 0,1 6 0,9-7 0,3 2-323,6-4 0,8-7 1,7-3 52,6-2 0,9 2 0,6-5 389,5-3 1,8-5 0,3 0-1,0 0 82,3-1 0,-7 5 0,-3-4 251,-3 2 1,-8 1 0,-6 5-68,-5 2 0,-10 3 1,-10 5-1,-9 2 147,-10 1 1,-6 4-1,-8-1-133,-1-1 0,1-2 0,-4-7-105,1 0 0,-1-6 1,7-1-1,3-7-44,5-2 1,10-8 0,3-6-171,4-8 0,5-7 1,8-9-472,7-3 373,10-2 1,3-3-1,5-1-148,0-1 1,0 0 0,1 3 132,3 1 1,-3 3 0,1 2 171,-5 4 1,-7 3 0,-9 10-165,-5 3 0,-8 6 0,-8 7-85,-5 3 1,-4 7 0,-4 4-310,0 3 0,-1 2 0,2-2 0,4 1 606,5-1 0,0 4 1,6-1-1</inkml:trace>
  <inkml:trace contextRef="#ctx0" brushRef="#br0" timeOffset="17">13072 8757 8371,'-10'-6'1023,"4"2"0,2 9-149,3 6 1,1 4 0,0 8-631,0 1 0,5-1 0,2 2-23,2-3 1,3 3 0,3 0-1,6-2-346,2 0 1,6-7-1,-3-1 45,1-4 1,1-5 0,3-3 289,-3-6 1,-7-6 0,-6-8 0,-5-2 360,-3-3 1,-4-2-30,-10 3 45,-5-5 0,-11 4 0,-1-3-87,-5 2 1,-2 7 0,0 2-702,-1 2 0,0 1 1,0 2-337,0 2 1,5 2 0,3 6 0,6 3-1378,8 3 1914,4 2 0,6 11 0,0 3 0</inkml:trace>
  <inkml:trace contextRef="#ctx0" brushRef="#br0" timeOffset="18">13838 8853 8580,'0'-32'1538,"4"4"1,0 6-674,2 7 1,5 0-1,3 10 244,-1-1 1,4-4 0,2 4-570,4 0 0,4 2 0,6 4 0,3-2-256,3-1 1,1 0 0,0-2-72,-1 0 1,0-3 0,4 0-96,-1-1 1,0-3 0,-3-1 0,-4-2-126,-2-2 0,-1 4-675,0-1 0,-1 2 0,-3 2 0,-4 0-518,-5 3 1,0 2 0,-5 5 1199,-1 0 0,-11 0 0,-3 0 0</inkml:trace>
  <inkml:trace contextRef="#ctx0" brushRef="#br0" timeOffset="19">14381 8448 8522,'-11'-9'746,"1"0"2691,3-8-1970,3 8 0,5 1 181,2 12-1279,3 2 1,1 9 0,0 3 343,2 2 1,0 5 0,2 1-92,-1 1 1,0-2 0,-2 3-105,-1 2 0,-1-1 0,2 1-365,0-2 1,-6 1-1,1 1-408,-1-1 1,-2 1-1,0-2 1,0-1-575,0-2 0,0-4 1,0-2-4657,0-2 5485,0-4 0,-5 8 0,-1-5 0</inkml:trace>
  <inkml:trace contextRef="#ctx0" brushRef="#br0" timeOffset="20">15540 7959 11093,'0'-32'243,"0"3"1,0 3 0,0 3 0,0 4 2374,0 2-1988,0 8 0,0 10 1,0 11-125,0 8-366,0 6 0,0 9 0,0 2 94,0 1 0,1 5 0,1 4 0,2 0 74,-2 0 1,1 3-1,-1-1-269,2 3 0,-1-2 0,-3 8-3637,0 0 2839,0-8 1,0 5 0,1-8 6,3-3 0,-2-10 746,5-10 1,0-6 0,4-7 0</inkml:trace>
  <inkml:trace contextRef="#ctx0" brushRef="#br0" timeOffset="21">15891 8118 8497,'-5'-6'1961,"4"-3"-1356,-4 13 0,5 3 0,1 13-30,3 3 0,2 3 0,6-1 0,2 2 33,4 1 1,5 1-583,2-4 0,9 3 0,2-3 0,4-2-168,3-4 0,-1-9 0,1-6 55,-1-3 1,-4-12 0,-5-5 123,-7-7 0,-7-6 1,-12 0-1,-3-3 534,-3-3 1,-12 2-1,-5-3 9,-7 3 1,-10 3 0,0 1-131,-4 4 1,0 1 0,-1 2-715,6 6 1,1 3-1,8 3-2056,2 3 1,1 2 2319,6 5 0,0 5 0,3 1 0</inkml:trace>
  <inkml:trace contextRef="#ctx0" brushRef="#br0" timeOffset="22">17114 4128 12423,'-32'0'159,"5"-4"1,3-2 390,6 0 0,9 1 0,13 4-192,9-3 0,7 2 1,5-5-1,4-1 61,6-2 0,2-4 0,6 0-97,-1 1 0,0 1 0,-3 1-6,-4 1 1,2 4 0,-2 2-1806,0 3 1,-8 1 0,-6 2 453,-6 5 0,-7 6 0,-6 12 0,-6 4 946,-6 1 1,-10 2-1,-9 1 213,-1 3 0,-2-8 0,0 1 478,0-6 1,5-3-1,2-1 1,4-3 4554,3-4-4003,2-4 1,16-16-1,9-4-492,10-4 1,11-5-1,9-4 1,3 2-506,0 0 1,6 7-1244,1 1-337,3 4 1423,-3 5 0,5 1 0,-4 7 0,-3 5 0,-2 5 0</inkml:trace>
  <inkml:trace contextRef="#ctx0" brushRef="#br0" timeOffset="23">19784 7320 8515,'-5'-21'559,"-1"3"1,-3 2 0,2-1 0,3 2 493,3 0 1,1 0 0,1 4 0,3-2-358,3-2 1,7 0 0,4 2-23,2-1 1,5-4-1,1 4-605,1 1 1,2 1-1,6 1-2240,0 1 1767,1 4 1,-5 2-1,0 9-1384,-2 6 1,-8 6-1,-8 12 268,-5 6 0,-6 8 1520,-9 6 0,-9 1 0,2-21 0,1 0 0</inkml:trace>
  <inkml:trace contextRef="#ctx0" brushRef="#br0" timeOffset="24">19986 7533 8515,'-32'43'-306,"0"-7"0,1-4 2487,3-6-104,7-8 0,13-8-1264,11-10 0,12-10 0,15-8 0,4-2 15,5-1 0,9 0 1,4-1-1644,3 1 558,-24 12 0,0 2 1,-2-2-1,1 2 1,2 2-1,-1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3.530"/>
    </inkml:context>
    <inkml:brush xml:id="br0">
      <inkml:brushProperty name="width" value="0.05292" units="cm"/>
      <inkml:brushProperty name="height" value="0.05292" units="cm"/>
      <inkml:brushProperty name="color" value="#3165BB"/>
    </inkml:brush>
    <inkml:brush xml:id="br1">
      <inkml:brushProperty name="width" value="0.05292" units="cm"/>
      <inkml:brushProperty name="height" value="0.05292" units="cm"/>
      <inkml:brushProperty name="color" value="#FF8000"/>
    </inkml:brush>
  </inkml:definitions>
  <inkml:trace contextRef="#ctx0" brushRef="#br0">6616 1011 8300,'-7'-1'-50,"0"-3"0,3 2 1,-3-4-1,-1 0 112,-2 0 1,0 4-1,-1-3 1,0 1 0,1 1 24,-1 0 0,1 2 1,-1 1-1,0 0 230,1 0 1,-1 0 0,0 0-1,1 0 1,-1 0 577,0 0 1,1 0 581,-1 0-1197,1 0 1,5 0 0,6 0 27,8 0 0,7 0 0,6 0-111,3 0 0,2-1 0,5-1-106,0-2 0,4-3 0,-1 2 0,-1 1-346,-1-1 1,-1 0 0,0 3-1,-1-3-315,-3-1 1,-2 3 0,-4-3-184,-1 1 1,-5 1 0,-1 4-736,-4 0 1,-6 0-64,-5 0 1551,-5 5 0,-10-4 0,-2 4 0</inkml:trace>
  <inkml:trace contextRef="#ctx0" brushRef="#br0" timeOffset="1">6754 798 8300,'-7'-18'0,"0"1"0,5 4 0,-2-3 0,3 2 784,1 0 2904,0 0-3190,0 8 1,0 2-1,-1 9 1,-2 6-147,0 5 1,-5 9 0,0 2 0,0 1-79,1 1 0,-2 3 0,2 4-192,-3 2 1,1-3 0,0 0-355,2-2 1,4 3-1,-3-1 1,1-1-291,3-1 0,1-7 0,1-3 0,0-5-698,0-3 0,4-2 0,3-6 1260,3-3 0,0-8 0,1-2 0</inkml:trace>
  <inkml:trace contextRef="#ctx0" brushRef="#br0" timeOffset="2">6456 915 11213,'-4'-11'4003,"-3"1"-3316,2-1 1,5 5 0,7 3 0,2 3 212,2 3 0,4 2 1,2 3-1,1-1-233,-1 2 0,1 0 0,2 2 0,-1 1-450,-1 2 1,0-2-484,3 2 1,-1 1-1,-1-1 1,-1 0-693,0 2 1,1-3 0,0 3 0,-2 0-833,-2-3 0,-1-1 0,-3-2-94,0 1 0,-1-4 1844,1 0 1,-5-5 0,-1 3 0</inkml:trace>
  <inkml:trace contextRef="#ctx0" brushRef="#br0" timeOffset="3">6988 724 8556,'-9'-11'0,"2"5"0,-8 2 0,4 3 821,0 1 0,0 1 1,0 3-1,-2 3 486,-2 3 0,-4 6 0,3 4-778,-1 4 1,-2 4-1,4-2-536,-1 1 1,1 2-1,-1 3 1,0-2 1,3-1 1,2 0-1,0-4 1,2-1 356,1-2 0,0-2 71,5-2-423,-1 2 0,-1-3 0,-1 4 0</inkml:trace>
  <inkml:trace contextRef="#ctx0" brushRef="#br1" timeOffset="4">5754 8172 8301,'-6'-11'-47,"2"0"0,4 1 0,0-1 0,0 0 0,0 1 1119,0-1 0,1-4-1006,2-3 0,2 3 0,3 2 1,0 3 13,0 3 1,-3 4-1,-1-3 158,1 1 0,-4 0 1,4 3 656,0-2-259,-4 1-605,4 3 0,-10 4 1,-1 4 25,0 1 0,-3 2 0,3-1-67,0 1 1,-4 3 0,3 1 56,-2 2 0,-1 0 0,2 1 0,1 0 83,-1 1 1,2 1 0,0 2-83,1-1 1,2-3 0,3-2-7,0-1 1,0 3 0,0-4 0,1-1 87,2-1 0,3-6 0,6-2-43,2-3 1,-1-1-1,5 0-43,1 0 0,1-1 1,1-3-1,2-3-77,1-2 1,4-2-1,2 0 1,1 1-115,1-1 0,-1 2 1,7 0-156,-2 2 1,1 5 0,-3-2 141,2 3 1,0-2 0,-2-1-1,2 2 9,-2 0 0,-2 2 0,-2 0 202,-2 0 0,-4 0 0,0 0 0,-2 0 155,-5 0 0,0 0 0,-4-1 120,1-2 0,-3 2 0,-4-4 70,1 0 0,-2 0 0,0-3 67,-1 1 1,-2 0 0,-2-4-46,3 1 1,-3-1 0,3 0-262,-3 1 0,-1-1 1,0 0-1,-1 1-463,-3-1 0,3 4-563,-3 0 0,-1 1-343,-3-1 0,3 2 0,-1 6 1212,1 3 0,-8 2 0,1 4 0</inkml:trace>
  <inkml:trace contextRef="#ctx0" brushRef="#br1" timeOffset="5">5893 8693 8233,'-5'-11'313,"3"1"1,-4-1 0,1 0 0,3 1 2561,0-1-2765,2 5 1,0 3-1,0 7 1,-1 7-162,-2 6 1,1 3-1,-2 2 1,0 2-1,-1 2 141,0 1 1,1 1 0,-2 3-1,1-1 61,3-2 1,1-4-67,1 0 0,0 1 0,0-3 0,1-6 164,3-3 0,6-7 0,8-4-71,2-4 0,5-5 0,2-7-185,4-4 1,-2-6 0,8-2 0,-2 0-95,1 0 0,-2-2 0,-6 4 0,-3 3-261,-2 2 0,-3 6 0,-4-1-3010,-5 2 3372,-5 6 0,-11 6 0,-1 6 0</inkml:trace>
  <inkml:trace contextRef="#ctx0" brushRef="#br1" timeOffset="6">6212 8778 8233,'0'-11'146,"-1"2"1,-2 1 633,0 1 1,-1 3 0,3-2 1703,-3 1-2172,3 2 0,-5 8 0,4 3 1,-2 4-266,2 2 1,1 1 0,1-1-241,0 4 1,0-2 0,0-1-292,0 0 0,0-3 0,0 2-240,0-2 0,1-2 737,3-3 0,-2-4 0,4-6 1,0-4 95,0-3 0,-3-2 0,3-1 493,-1-1 0,2-1 0,-2 2-12,1-1 1,-3 3 0,4 5-256,1 1 0,-2 2-302,1 3 0,-3 6 1,2 3-1,-1 5-602,-3 3 0,3-3 1,-2 3-776,0-2 1,-2 3 0,-1-4-1560,0-1 2903,0-1 0,0-2 0,0 1 0</inkml:trace>
  <inkml:trace contextRef="#ctx0" brushRef="#br1" timeOffset="7">6403 8544 8233,'11'-7'1805,"-1"0"-1487,1 4 0,0-1 1,-1 4 117,1 0 0,-2 4 1,0 5-1,-2 4 355,1 4 1,-2 4 0,0 1-704,-1 3 1,-2 2 0,-3 5-306,0 0 1,-1 0-1,-3 0 1,-3-2-317,-2-1 0,-2 0 0,1-5 131,-1-4 1,4-5-1,0-7-108,-1-5 0,3-6 0,1-6 399,3-4 0,1 0 1,1-4 115,3-2 1,2 0 0,4 1-1,1 4 219,0 2 0,-1 5 0,1 1 175,0 1 1,-1 2 0,1 3 90,-1 0 1,1 4 0,-1 5-1,-2 3 65,-1 2 0,-1 1 0,1-2-408,-4 1 1,2 0-237,-1-3 0,0-1-44,0-3 1,1-9 0,3-7-172,-1-4 1,0-6-1,4 1 136,-1-2 1,1 3 0,-1 0 0,-2 2 300,-1 2 1,0 1 248,4 1 1,-5 6 0,-3 5-110,-2 6 0,-1 7 0,0 3 1,0 0-407,0 3 0,0-2 0,0-1-706,0 0 0,0 1-2169,0-2 2406,0-6 1,0-14-1,0-9 327,0-5 1,0-7 0,0-2 0,0-4 7,0-4 0,4-3 1,1-7 86,0-3 1,1-2 0,3 2 624,-2 7 1,-5 5-1,2 10 1,-3 6 3327,-1 5-3110,0 9 0,0 7 0,0 8 1,1 5 132,3 5 0,-2 2 1,5 3-212,1 2 0,3-2 1,2 6-67,1 0 0,4 1 0,-3-1 0,1 0-429,-1 0 1,3 1-1,-4-2-239,-1-3 0,2-6 0,-1-4 1,-1-2-1125,-1-3 1,-5-7-2497,0 1 3769,-4-3 0,6-6 0,-3-1 0</inkml:trace>
  <inkml:trace contextRef="#ctx0" brushRef="#br1" timeOffset="8">3616 8161 8279,'-4'-11'273,"-2"1"1,-4-1 0,2 0 983,1 1-831,5 4 0,-2 3 0,6 9 0,3 6-203,1 4 0,-2 1 1,2 6-1,-2 2-129,-1 3 0,1 3 0,0 2-47,-2 2 0,-1 0 0,-1 2 0,-1 1-47,-2 0 1,-2-2-1,-3 1 129,1 0 1,3-3 0,-2-5-1,1-6 139,3-4 1,2-5-102,4-7 1,3-2-1,8-6 1,6-3-134,7-3 1,3-7 0,5-4-1,4 0-238,5 0 1,5-2 0,5 2-40,2-2 0,0 3 0,-4 2-143,0 0 0,-2 3 0,0-2 0,-2 2-55,-5 1 0,-3 1 0,-9-1 267,-5 0 1,-1 1 533,-4-1 1,-8 0 0,-11 1 120,-1-1 0,-5 0 1,-3 0 418,-4-4 1,-4 2 0,1-4-1,-3-1-28,0 1 1,3-2 0,-2 4-1223,4-1 1,1 3 0,3-2-1,4 4-1509,1 0 1,2 4-1,2 1 1859,1 1 0,8 2 0,5 3 0</inkml:trace>
  <inkml:trace contextRef="#ctx0" brushRef="#br1" timeOffset="9">4031 8927 8120,'-7'-11'216,"1"1"0,2-1 0,0 2 559,-1 2 1,4-3 0,-2 3-106,1-2 1,1 3 0,-1 1-487,-2 0 0,0 5 0,0 0-93,-3 6 1,-3 5 0,-1 3-128,-4 4 1,2 5-1,-5 3-52,-5 1 0,2 3 1,-5 4-1,1 2-218,0-2 0,-4 3 0,1-2 200,1-1 1,1 0 0,5-5 41,0-4 0,2-1 1,3-11-88,6-4 0,6-5 1,1-11 11,2-8 1,2-1 0,2-4-127,4-3 0,3-2 0,0 2 100,1-2 0,0 4 0,-1 3 0,1-1 328,0-1 1,-1 7 0,1 2 152,0 2 0,-4 4 250,0 2 1,-1 6 0,1 5 0,-4 5 313,-2 5 1,-1 2 0,0 1-377,0 1 0,0-5 1,2 0-377,1-2 0,-2 3 0,4-4-253,0-1 1,1-6-1,4-3 1,2-3 124,2-1 0,3-5 0,4 0 0</inkml:trace>
  <inkml:trace contextRef="#ctx0" brushRef="#br1" timeOffset="10">4318 6778 13676,'-5'-16'-295,"0"5"0,5-4 0,0 4 399,0 0 0,1 7-148,3 8 0,-3 3 0,2 12 0,-2 3 0,-1 6-47,0 2 1,0 6-1,-1-1-65,-2 0 0,0 1 0,-4 0 0,-1-1 115,-1 2 1,-2-9 0,0 0 170,1-4 0,-1-8 0,0-6 3,1-5 0,3-5 1,1-4-1,1-4 205,3-5 0,0-4 1,2-4-122,0 0 0,2 3 0,2 2 0,6-1 170,3 1 1,6 4 0,-3 1-364,1 6 0,3 1 1,-2 0-1,2 3-199,1 3 31,-4 4 0,7 14 0,-1 3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4.344"/>
    </inkml:context>
    <inkml:brush xml:id="br0">
      <inkml:brushProperty name="width" value="0.05292" units="cm"/>
      <inkml:brushProperty name="height" value="0.05292" units="cm"/>
      <inkml:brushProperty name="color" value="#FF0000"/>
    </inkml:brush>
  </inkml:definitions>
  <inkml:trace contextRef="#ctx0" brushRef="#br0">2340 12640 14389,'-6'-7'-1760,"3"0"0,1-1 1169,2-2 1,0 3 0,0 0 612,0-1 0,0-1 0,2-1 337,1 3 1,-2-2 37,3 1 1,-3 3-206,-1-3 1,-1 3-249,-3-3 1,3-1-14,-2 2 0,-2 1 0,1-1 383,2-1 1,0 2 0,-1-1 124,0-2 0,-2-1-65,1-4 1,3 4-1,-2-3 1,1 0-40,2 1 1,-3 0-1,-1 2-150,2-1 1,1-1 0,1-1-1,0-1 254,0 1 1,3 1-66,1 2 1,-1-1 0,-1 2-254,1 1 0,0 4-9,4 4 0,-5 4 0,2 4-98,-3 1 1,-1 6-1,0 4 1,0 4 27,0 2 1,-4 4 0,-1-2 112,0 1 0,1 1 0,-3-3 1,-1 1 58,-2 3 1,3 1 0,0 0-38,-1 1 0,-1 0 1,1 0-116,1 0 1,4-5 0,-3-2 0,1-2-3,3-2 1,-1 0-1,1-1 48,-2-2 1,1-3 13,3-4 1,0 0 0,0-1-51,0 1 1,0-4-64,0 0 1,0-3 0,1 2-167,2-2 0,0 0 181,4-4 1,0 0-1,4 0 43,-1 0 0,2 0 0,1 0-43,1 0 0,5 0 0,-1 0 0,3 1-54,4 3 0,2-3 1,6 4-90,3-1 1,-2-3-1,5 4 26,1 0 1,2-3 0,0 4 0,1-1 71,-1-3 1,1 3 0,0-1 83,4-2 0,-7-1 0,2-1 1,0 0 54,-1 0 1,-1 0 0,0 0-86,1 0 1,-2-1 0,-7-1 5,-1-2 0,5-1 0,-1 3 1,0-2-20,-2 2 1,-1 1 0,-2 1-19,-1 0 1,1 0 0,-2 0-28,-1 0 0,2 3 0,-3 1 1,2-1 5,1 2 0,-3-4 0,0 3 0,-1-3 29,0-1 1,1 0 0,-3 0 21,2 0 1,0-1-1,-5-1 66,-2-2 0,2-4 1,-4 1 138,1-3 0,-2-2 0,-5-2 0,-2-4 72,-1-2 0,-3-1 1,2-1-204,-2-3 1,0 2 0,-4-3 0,0 0 0,0-2 1,0 2 0,0 1-128,0 3 1,0 2-1,0 1 100,0 1 1,-4 5 0,1-1-1,0 2 188,2 1 1,1 4-138,0 0 1,0 0-41,0-4 0,-3 4 1,-1 0 156,2-1 0,-4-2-261,-1 0 1,2 3 0,0 1-283,1 1 1,2 0 0,-2 3-1863,-1-2 351,4 1 1,-3 3 0,7 1 578,0 3 1,7-2 0,-1 5 1218,4 1 0,6 2 1,-2 0-1</inkml:trace>
  <inkml:trace contextRef="#ctx0" brushRef="#br0" timeOffset="1">14976 12374 11283,'-16'-15'-237,"0"3"1,6-2 0,-1 2-1,0 3 1,2 0 75,2 2 1,-1 4-1,3-4 178,-1-2 0,4 0 0,-3 0 1,1 0 291,1 2 1,-1-1 0,4-5 0,0-1 38,0 1 0,0 0 1,1 0-1,3-3 334,3 0 1,-1 3 0,1-1-300,1 2 1,3 5-1,2 1 1,2 0-311,2 0 1,-4 4 0,2-2 85,1 3 1,-5 2 0,4 3 0,-5 4 109,-3 5 1,2 1-1,-6 6-197,-1 3 1,-2 5 0,-3 2 0,-4 3-44,-3 2 0,-4 5 0,0-2 15,1 0 1,-2-3-1,0-5 28,2-2 0,2 0 0,0 0 1,0-3-51,1-3 0,3-2 0,0-2 23,-2-4 1,5 2 4,0-2 1,4-5 47,4-5 1,3-3 0,6-1-37,1 0 0,5-4 0,-2 0-65,4-2 0,0 0 0,0-2-19,0 1 1,2-1 0,2-2 0,3 0-6,3 3 0,1-1 0,0 3-45,-1-1 0,3 0 1,0-1 54,1 4 0,5 0 1,-1 1-1,5-2 8,6 2 0,-1-3 0,9 2 55,0 0 0,-26 3 0,0-1 0,3 1 0,1 0-91,1 0 0,-1 0-1,0 0 1,-1 0 0,0 0 0,0 0 0,-1 0 0,-1 0 3,-1 0 0,-1 0 1,1 0-1,0 0 0,26 0-65,-3 0 1,-3 1 0,-9 2 32,-1 0 0,-3 2 0,-1-3 1,-1 2 0,-3-2 1,-4 3-1,-2-1 49,2-2 1,0 3 0,2-2 44,0 0 1,-4 1 0,0 0-1,-1-2-4,0-1 0,-7-1 1,1 0 31,-1 0 1,-1-1 0,0-2 165,-1-4 1,-4-3 0,3 0 0,-2-2 228,-2-2 0,-1-4 1,-3-6-267,-2-1 0,2-1 1,-6 3-1,0-3 40,-2-1 0,-1 3 1,-1-1-62,-3 3 1,2 1-1,-5 4-4,-2 3 1,0-1-1,-1 4 1,2 2-243,1 3-170,0-2 1,0 7-1,1-1-370,1 4 0,2 4 1,3 4-179,0 1 1,0 6 0,0 3-1,1 5 807,2 2 0,-1 6 0,2 5 0</inkml:trace>
  <inkml:trace contextRef="#ctx0" brushRef="#br0" timeOffset="2">7839 12513 16813,'0'-11'-345,"0"0"0,0 1 0,0-1 0,0 1 122,0-1 1,0 0 0,0-1 0,0-1 0,1-1 32,3 1 1,-3 1 0,3 1 0,-3-2 0,0-3 166,2 0 0,-1 1 0,1-1 0,-2 1 144,-1 2 0,4-3 0,1 2-21,1 1 1,-4 5 0,3 2-288,-1 1-17,-2 2 0,2 7 0,-3 5 0,2 2 116,0 4 1,1 3-1,-4 1 90,0 5 1,0 0 0,0 3 0,0-1 0,3 0 0,1-2 33,-2 0 1,3 5 0,-1-4 32,-2-2 0,3 0 0,-1-3 0,2-1-145,3-2 1,0 0 0,2 1-75,-1-4 0,2-2 1,2-2 108,4 1 1,-1-2 0,0 0-1,2-3-154,1-2 0,5 3 0,1-2 96,1 1 0,-2-2 0,4 2 64,0-2 1,2 3 0,2-3 0,2-1 88,4 2 1,3-4 0,3 3 10,4-3 0,1-4 0,8-3 96,0-4 0,-3 2 1,-24 1-1,0 0 1,1 0-1,0 1-126,1-1 1,0 0 0,0 1-1,0 0 1,-2-1 0,1 0 10,-1 0 0,1 2 1,0-1-1,-1 1 0,4 0 1,0-1-34,-1 1 0,0 0 0,0 0 1,0 0-1,-2 1 0,0 0 0,-1 1 1,1 0 17,0 1 0,0-1 0,0 0 0,-1-1 0,-1 2 0,0 1-68,27-2 0,-6 2 0,-3 1 10,-1 0 1,-2 0 0,-6 0 0,-4 0 45,-6 0 0,-1-5 0,-5-2 101,-3-2 0,-6-6 1,-1-3 135,-5-2 0,-3-3 0,-5-3 1,0-4 105,0-5 1,-1-5 0,-3 1-238,-3-2 1,-1 2-1,1 1-524,3 1 0,3 6 1,1 8-498,0 4 1,6 5 0,4 7 921,3 3 0,1 3 1,-4 1-1</inkml:trace>
  <inkml:trace contextRef="#ctx0" brushRef="#br0" timeOffset="3">19826 12396 12198,'-15'-43'-192,"8"6"1,0 6 0,5 6 0,3 6 0,1 5 750,2 2 1,3 1-1,-3 2 1,1 0-289,0 2 0,2 4 1,-3-4 1026,-2-2-1218,4 5 1,-5 0 0,3 9 0,-4 4-1,-4 4 0,-5 10 0,-7-2-10,0 2 1,1 4 0,-1 0-148,1 0 0,-3 4 0,4-3 0,1 2 95,1-2 0,2-2 1,3-6 77,4-2 0,2 1 0,3-5-36,5-1 1,6-5-1,13-2 106,6-1 0,6-1 0,8-4 0,5-2-117,4-1 0,-25 2 0,0-1 0,4 0 0,0-1 5,1 0 1,1 1 0,4 0 0,1 0 0,1 2-1,0 0-187,-1 0 1,1 0 0,2 0 0,1 0 0,-2 0 0,0 0 0,3 1 0,0-1 113,4 2 1,0 0 0,-3 1 0,-1 0-1,2 2 1,-1 1-7,-2-1 0,-1 0 0,1 0 0,0 0 1,1-1-1,0-1 0,1-1 0,-1-1 55,1 0 1,-1-1-1,-1 1 1,-1-2-1,-1 1 1,-1 0 69,1 0 0,0 0 0,-1 0 0,1 0 0,-2 0 0,0 0-132,-1 0 0,-2 0 0,1 0 0,-1 0 0,-4 0 0,0 0 1,-2 0-1,1 0-25,-3 0 0,1 0 0,29 0 0,-6 0 31,-6 0 1,-8-4 0,-6-2 72,-4 0 0,-2-5 0,-6 2 0,-6-5 299,-3-3 1,-2-5-1,-2-8 7,-2-4 1,-2 0-1,-5-7-17,0-2 0,-1 0 1,-1-2-438,-2 5 1,0 6-1,4 9-2211,0 7 2312,0 10 0,0 2 0,0 18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4.34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57D200"/>
    </inkml:brush>
    <inkml:brush xml:id="br2">
      <inkml:brushProperty name="width" value="0.05292" units="cm"/>
      <inkml:brushProperty name="height" value="0.05292" units="cm"/>
      <inkml:brushProperty name="color" value="#FF8000"/>
    </inkml:brush>
  </inkml:definitions>
  <inkml:trace contextRef="#ctx0" brushRef="#br0">10966 11885 8247,'0'-26'43,"-3"3"0,-1-1 0,2 1 0,-1 3 0,1 2 213,-1 4 0,-2-1 0,2 1 0,-1 1 0,-2 1-21,-2 1 1,-3 1 0,-2 0 0,-2 2 0,-2 2 29,-2 1 0,-1 2 0,-1 3 0,-1 0-533,1 0 1,0 0 0,0 0 0,-1 0 139,1 0 0,0 3 0,0 2 157,-1 1 1,0 1 0,-2 4 0,-2 0 24,-1 4 0,0 1 1,-3 5 42,2 1 1,3 0 0,-3 3 0,-1 3 60,2 3 1,1 1 0,6 0 118,2 0 1,-1 4 0,5 2-84,1 0 0,5-1 0,2-5 0,1 1-17,3 2 0,1-2 0,2 3-83,3-3 1,1-1 0,6-1-38,0-3 0,-1 3 0,2-4 0,1 0 3,1-2 0,5 1 0,-1 0 25,2 1 1,1-3 0,2 1-11,2-3 1,1-1-1,3 1 1,0-1 46,0 0 1,2-3 0,1-2 1,0 0 0,0-2 0,-1-3 0,1-2 10,0-2 0,-1-2 0,-1-4-87,-2 3 0,3-3 0,2 2 0,-3-1-31,1-2 1,-4 0-1,2-2-90,0-1 1,1-2 0,-2-3 25,-3 1 0,-3 0 0,0-4 0,-1 0 84,0 1 1,-4-1-1,-3-1 132,-2-2 0,-2 1 0,1-5 1,-1-1 100,-3-1 1,1-1-1,-3-1-74,1-3 1,-3 2 0,3-3-129,-1 0 1,2 3-1,-4-6 1,1 1-676,1 1 1,-4-4-1,2 4 344,-1 0 1,-2-4 0,0 2 0,0 0 64,0 1 1,-5-3 0,-1 4 208,0-1 1,-3-1-1,3 3 71,0-1 0,-3 3 0,5-1 0,-2 3-97,-2 0 1,-1 2 0,1 1 0,1 2-47,-1-2 0,-2 2 0,0 1 49,-1 0 0,-1 2 0,-2 3 75,-4 1 0,-2-1 1,-1 1-1,-2 0 179,-1 3 0,1-2 1,-2 1-75,3-1 0,-2-2 0,2 2 0,3 2 6,2 3 1,3 0 0,3 0 88,1 2 1,3-3-700,0 1-412,4 1 1,2 4 0,6 3 88,1 3 1,-3 2-1,4 3 98,2 2 0,0-1 0,2 5 0,-1 1-923,1 1 1585,0 1 0,-1 5 0,1 1 0</inkml:trace>
  <inkml:trace contextRef="#ctx0" brushRef="#br0" timeOffset="1">8616 5309 8374,'4'-32'-73,"2"1"1,5 0 0,-2 4 0,0 5 85,-2 7 1,-1 3-18,1 2 0,-3-1 1,-4 0 107,0 1 1,-4 0 0,-3 2-1,-3 2 285,-1 1 0,0-3 0,-2 2-222,-2 0 0,-3-2 0,0 4 0,-2 2-94,-2 1 0,-1 1 0,-4 1 6,-5 2 1,-3 5-1,2 6-110,-2 4 1,-4 3 0,-5 2-129,2 2 197,-3 5 1,8-4 0,-3 3 82,1 0 1,1-1-1,0 4 1,6 0 44,6 0 1,4 0-1,2 1 0,2 2 1,4 0-1,6 4 49,1 1-207,4 1 1,0 7-1,7 0-88,7 0 0,4 1 1,7-3-76,-1 4 0,5 2 0,1 1 85,0 0 1,-11-27 0,0 0-1,15 24 1,4-5 123,3-5 1,1-1-1,4-7 1,0-6 115,4-6 1,1-5-1,6-5 66,3-3 1,1-2 0,-27-5 0,-1-2-58,1 1 1,-1-1 0,25-5 0,-25 0-1,-1 0 1,0-2 0,0 0 14,28-11 0,-28 9 1,0-1-1,17-11-20,-1-2 1,-1-5 0,-3 2-195,-2-3 0,-2 3 0,-5-1 0,-2 0-133,-1-2 1,0-4-1,-5-1 55,-4 2 0,-4-4 0,-6 0 0,-2-2 75,-1-3 0,-4 3 1,-1-5-1,-4 5 0,-4-1 0,-6 2-13,-2-3 0,-3 1 1,-4 2-1,-2 4 12,-1 1 1,-1 3 0,-6 0 147,-2 2 1,-1 0 0,2 4 0,-1 1-236,-3 2 0,2 2 0,-4 1-37,2 1 1,0 6-1,4 1-21,0 2 1,2 7 0,1 0-320,4 4 1,6 4 0,3 6 0,2 2-671,4 4 1,4 6 1157,6 5 0,-4 1 0,-2 2 0</inkml:trace>
  <inkml:trace contextRef="#ctx0" brushRef="#br0" timeOffset="2">10115 6054 8366,'-6'-10'-281,"-2"2"-42,5 1 1,-1 6 694,4 1 0,1 5 1,3 6-1,4-2 73,5-2 1,4 3 0,5-5-1,3 1-72,3-2 0,8 1 0,3-2-141,2 0 1,6-2-1,4-1-146,5 0 0,4 0 1,-27-1-1,0 1 1,1-1-1,0-1-124,-1 1 0,0-1 0,-1 0 0,1 0 1,-1 2-1,0 1-98,-1 1 0,1 0 0,1-1 1,1 0-1,-2 2 0,-1 1 72,28 5 0,-3-3 1,-3-1-1,0 0-40,1-2 1,-7-2 0,-3-1 204,-4 0 1,-6 0 0,1-1 50,-1-3 1,-7-2 0,-2-5 122,-3 1 0,-2-1 0,-1 0 353,-1 1-391,-10-1 1,5 1 0,-9-1-3,-2 0 0,-1-1 0,-1-2-54,0-3 0,-5-1 0,-2-2-148,-2-3 0,-2-3 0,1-1 0,0-5-191,3-1 0,-1-1 0,4-2-39,2-3 0,2-6 0,3-2-44,4-1 0,3-3 0,2-5-39,2-1 1,-2-2-1,2 6 52,-2 5 0,-2 4 0,0 5 0,-3 3 110,-4 3 0,-1 11 0,-4 4 44,-1 5 1,1 6 0,-6 1 2,0 1 0,2 2 0,-1 3 203,-1 0 1,-2 0-83,0 0 0,-1 0 1,1-1-1,-2-2 65,-2 0 0,1-1 0,-5 4-21,-1 0 1,-2 0-1,-4 0-75,-4 0 1,-6 0-1,-5 0 1,-5 0-119,-5 0 1,-3 1-1,-4 2 36,27-2 1,0 1 0,-3 2 0,0 1 0,0-2 0,0-1-29,1 1 0,1 0 0,0 2 0,-1-1 1,-25 0-1,-1 1 54,0 0 1,5-2 0,4-3 27,2 0 1,0 4-1,2-1-42,-1 0 0,1 2 1,4-1-1,2 2-37,-1 3 0,0 0 1,2 0 1,6-1 0,2 1 0,6-3 41,4 0 6,-1 3 0,9-4 0,-2 3 3,2-1 1,6-3-1,1 3 160,0 1 0,4 5 0,-2 3 218,2 0-219,1 2 1,1 8 0,2 2 96,4 3 1,2 6 0,-1 2-53,-1 2 0,-5 8 0,2 1 62,-3 2-232,-1 4 1,0-13 0,0-1 33,0-5 1,0-2 0,0-3-1,0-6 33,0-6 1,0 0-1,0-2-315,0 2 0,1 1 0,2 1-766,0-1 1016,5 5 0,-6 6 0,2 6 0</inkml:trace>
  <inkml:trace contextRef="#ctx0" brushRef="#br0" timeOffset="3">11232 9204 10420,'6'-22'-280,"-1"1"0,-2 1 1,2 1-1,0 3 73,0 0 0,-1 2 1,-1 3-1,0 1 422,0-1 1,-2 0 0,-2 0-1,-3-2 124,-3-2 0,-3 0 0,0 2-138,-1-1 1,1 0-1,-1 4 1,0 2-224,1 1 1,-1 3-1,0-2 1,0 2-155,-4 1 1,0 2 0,-5 2 101,-1 3 1,2-2 0,-6 4-22,2-1 21,-3 3 1,-1-3 0,-5 3 164,0-1 1,-1 1-1,-1 5 30,-1 2 1,-6 4 0,4-2-80,-1 3 0,-2 5 1,4 1-1,1 0-28,-2 0 0,2 4 1,-2-3 4,5 0 0,3 3 0,-3-4 0,0 1 40,0 3 0,3 0 0,2 2 23,1 0 1,0 4-1,3 0-31,-2 2 1,4 1-1,4 4-3,2-1 0,5 1 0,5-1 1,2 1 17,-1-1 1,4-3 0,6 0-45,4 2 0,-1-2 0,9 1 0,2 0-91,4-3 1,4-1 0,6-3-16,2-2 1,7-7-1,1-3 66,3-6 0,3-4 0,4-4 77,3-3 0,2-3 0,-28-1 0,1 0 0,-1 0 0,-1-1 66,1-1 0,-1 0 1,29-4-1,-28 1 0,0 0-82,1-1 0,0 1 0,25-4 1,-27 4-1,0 1 0,26-2-21,-3 2 0,1-3 0,-1 2-19,-3-1 1,-1 2 0,-14-3-40,-1-1 1,-2-6-1,-5-3 217,-5 1 1,-6-6-1,-6 2 1,-2-4 248,-1-4 1,-3 4 0,1-5-197,0 0 1,-1-7-1,-3-3 1,1-2-62,2-2 1,-1-3-1,-3 0 101,0 1 1,0-3 0,0 0-821,0 3 0,0 0 0,0 10 246,0 1 0,-4-1 0,-3 2 0,-3 0 252,-1 2 0,-4 5 0,-3-1-54,-2 1 1,-1 1 0,0 5 0,1 4 69,2 5 1,-1 2 0,4 5 146,-2 2 0,4 2 1,-2 4-73,-1 7 0,5 4 0,-5 7 0</inkml:trace>
  <inkml:trace contextRef="#ctx0" brushRef="#br0" timeOffset="4">14997 5235 14816,'0'-17'-204,"0"1"1,0 3 0,2-3 0,0 0 169,2-3 0,4 2 1,-2 0-1,1-1 204,0 1 0,0-3 0,4 3 0,-2-4 118,-2 0 1,3 0 0,-4 0-95,-1-1 0,4 1 1,-5 0-1,1 0-53,0-1 1,0 2 0,-3 1-125,2 1 0,-1 5 0,-3-1-83,0 2 1,-3 5-1,-2 1 1,-1 1-123,-2-1 0,-5 3 0,-3 0 118,0 2 0,-2 1 0,-4 0 37,-3 0 0,1 4 0,-4 5 65,-2 4 0,-2 3 0,-3 7 1,-4 1 54,-3 5 1,3 2-1,0 2-36,-1 2 1,0 2 0,0 3 100,1-1 0,5 0 1,-2 4 294,3-1 0,2 1 1,3-2-215,3-2 0,4-1 0,3-4 1,5 3 83,5 1 0,3-4 0,5 3-277,0-1 1,5-2-1,4 4-301,8-1 1,1-3 0,8-4-96,0-2 1,2-4 0,6-1 0,3-4-35,1-4 1,-3-4 0,3 0 82,-1 0 0,5-1 1,-2 0 48,1-3 0,-1 1 1,2-4 142,1-2 0,-2-2 0,-2-2 0,-5-3 137,-4-1 0,-4-5 0,-5-4 288,1-2 0,-5 3 1,0-5 61,-2-3 1,1-1 0,-3-5 11,1-1 1,1-3 0,-3-3-225,-1 0 0,2-5 0,-6-1 1,1-3-43,-1-6 0,1 1 0,-4 0-73,-2-2 0,-1-6 0,-1-2-192,0 0 0,-1 1 0,-2 6 0,-4 4-87,-3 5 1,-2 3 0,-1 9-187,-1 7 0,-5 4 0,3 8 107,-1 3 1,-7 2 0,3 0 0,-1 3 165,-1 3 0,2 1 0,0 0 214,-1 0 0,2 0 0,1 1 7,2 3 1,4-2-1,-1 4 32,2-1 0,2 3 646,3-1-608,-2-2 1,8 4-1,-3-2-340,3 3 1,1 1 0,0-1-172,0 1 1,5 4 272,2 3 1,2 2 0,2 1 0</inkml:trace>
  <inkml:trace contextRef="#ctx0" brushRef="#br0" timeOffset="5">14976 12236 15629,'-10'-15'-1335,"0"-1"1,3-1 1363,3 2 1,3-1 0,1-1 0</inkml:trace>
  <inkml:trace contextRef="#ctx0" brushRef="#br0" timeOffset="6">15200 9076 16147,'-6'-21'-576,"-3"-1"1,6 1 0,0 1 0,2 1 0,0 1 849,-2-1 1,1 3 0,-1-1 0,2 2-101,1 2 1,0 1-1,0 2-157,0-1 0,-5 0 1,-2 1-124,-3-1 1,0 4-1,-2 1 1,-1 0 64,-1 0 1,-2 4-1,2-2 1,-4 3 71,-2 1 1,-1 1 0,0 4-20,0 6 0,-5 0 0,-3 6 0,-2 0 261,0-1 1,-5 2 0,1 2 12,0-2 0,2 2 0,3-4-75,1 1 0,0-2 0,5-3 0,3 1 75,2 1 1,2 4-1,-2-3 1,3 3 155,0 5 0,2-1 0,5 6-280,2 2 1,-2 2-1,6 3-165,1 4 1,-1 3-1,1 1 1,-2 2-170,2 1 1,1 4-1,1-3-50,0 2 1,1 2 0,1 3 21,2-1 0,1-2 1,-3-8-1,3-1-69,1 1 1,1-3 0,3-3-138,1-5 0,3-8 0,1 1 162,2-2 0,4 0 1,5-1-1,0-5 180,0 0 0,7-6 1,0 0 194,4-2 1,2-3 0,4 1 36,-1-4 1,1-2-1,0-1 1,1-1 82,-1-2 0,2-4 0,-8-6 107,1-2 1,4-4-1,-5 2-7,1-3 0,-1-3 0,-5 0 0,0-3 142,0-2 0,-4 0 0,0-3 17,2 3 0,-3-3 1,1 2-249,2-6 0,-4 6 1,-1-3-1,-3 2-145,0 3 0,-5-4 0,0 3-95,-2-3 0,-1 0 0,-3 2 0,-2 1-77,-1-2 1,-4-1 0,-4-1-146,0 0 1,-1-1 0,-2-1-50,-5-1 0,-5-6 0,-2 4 0,-1-3-218,-3 1 1,-5 5 0,-2 0-19,-1 4 0,3 6 0,-1 6 0,2 5 58,-2 5 1,1 2 0,-4 3 197,-2 0 1,1-1 0,-1 4 210,2 0 0,3 0 0,-2 0 1,1 1 169,2 3 0,2-2 1,2 4 35,2-1 1,3 2 0,5-2-1,3 1 249,4 2 1,-2-2 0,1 1-15,2 1 1,1 2-1,2 0-128,2 1 1,3 1 0,6 2-422,2 4 0,3 2 0,4 1 0</inkml:trace>
  <inkml:trace contextRef="#ctx0" brushRef="#br1" timeOffset="7">7009 3554 8123,'-21'-11'-228,"1"1"1,1-2 0,3-1-1,1-2 1,5 2 411,2 2 1,2 0 0,-3 0 0,3 1-119,2-1 0,-1 4 1,3 0-1,-3 0 39,-1 1 1,-1-2 0,-4 3 89,1-1 1,-1 4 0,0-2 0,0 2 101,-4-2 0,7 2 1,-3-5-16,2-2 0,3 4 0,0-3-104,1 0 0,2-1 0,3-2-208,0 0 136,5-4 1,-3 4 0,5 0 6,1 2 0,-2 3 0,1-1-50,2 4 1,-3-2 0,1 1-99,1 2 1,1 2 0,2 4 0,-2 3 66,-1 2 1,5 7-1,-3 1 27,2 3 0,0 2 1,-2-1-44,1 0 0,1 4 0,2 1-28,4 1 0,-2 2 0,2 4 101,1 2 1,5 3-1,2 5 1,0 0 92,0 3 0,3-1 0,-2 5-111,1 1 1,2 0 0,-3 0-77,1-2 1,-1-4 0,-4 2 0,3 1 23,2 1 0,-5-1 0,3-3-26,0-5 1,-2 0-1,4-3 30,2 0 1,-3-6-1,1 0 119,2-4 1,1 2 0,1-3-40,-1 1 1,3-4-1,0 3 1,1-1 128,0 0 0,2 5 1,1-2-111,0 3 0,-1 1 0,-5 0-55,-1-1 0,3 3 1,-1 0-1,0 1-138,-3 0 0,-4 1 0,3 1 23,0 1 1,4-3-1,1 3 12,-4-1 1,3-1 0,3-1 6,-2 0 0,-1 2 1,-1-3-1,0 1 10,0 0 1,0-2 0,0 0 19,0 2 1,0-1 0,1 1 43,2-2 0,-1-1 0,5 0-40,2 0 0,-5 0 0,1 0 0,-2 0 5,1 0 0,0 1 0,-1 1-9,0 1 1,1 6 0,-5-1-20,1 5 1,4-2 0,-1 4-119,0-4 0,-2 0 0,-1-2 57,-1-2 1,5 5 0,-1-5 0,0-1-68,-2 0 1,-1-4-1,1 4 171,2-2 0,0 0 0,2-4 127,0 0 0,2 0 1,-2 0-16,0-1 0,-2 1 0,0 2 22,-2 1 0,3-1 1,0 4-1,1 0-94,0 0 1,2-4 0,-4 3-153,-1-1 1,3 2 0,0 4-49,0-3 0,-1 1 0,2-4-36,-2 2 1,5-2 0,-2 2 49,2-2 1,-2 0 0,0-4-1,0 1 51,-1 2 0,2-1 0,-5 4 159,0-1 1,-2 0 0,-1-2 63,0 4 1,3 1 0,2 0 0,-1-2 42,1-1 1,2 0 0,-2-2-95,0 4 1,-1-2 0,2-1-66,-2 1 1,1-3 0,-3 5 0,3 0-81,1-1 0,-4 2 0,3-3-102,-1 1 0,-3 1 0,3 2 84,-3-2 1,-1 1-1,-2-3 41,-1 1 1,2-3 0,-3 3 0,3-2 27,1-6 0,-1 2 0,1-3 101,0 1 1,4 2 0,-1 0-54,-1 0 0,1 0 1,-1 0-42,1 0 1,1 3 0,-4 2-1,-1 0-67,-3-1 0,5 5 1,-2-1 42,2 5 0,-6-2 0,5 2 1,-3-3-98,-1-3 0,2 0 1,-2 2 72,-1-2 1,2-2 0,-3-4 30,1 2 0,-2 0 1,2 2 13,-1 0 1,3 0 0,-3-2 17,1 4 1,0 1 0,3-1 0,-2-2 72,2 0 0,-3-3 0,1 5-75,2 1 1,0-3-1,2 0-38,0-1 0,0-3 0,1 4 0,2-2-6,0 1 1,0-1 0,-1-3-16,1 0 1,-2 5-1,3 1-2,-3 0 1,-3 3-1,0-2 22,-2 2 0,-4 3 0,2 1 0,-1 1 40,0-1 0,-1-1 0,-2-2 3,-1 1 1,4 3-1,1 0-14,1-1 0,-2-1 1,2-2 6,-1 1 1,2-2 0,-2-2-53,1-3 0,1-2 1,1 0-1,0 3 7,0 1 0,-3-4 1,0 2 35,0-3 1,0 2 0,4 2-5,-2 1 0,-1-1 0,3 4 1,-2-4-35,2 0 0,-3 3 0,1-1-39,2 3 0,-3-5 0,0-1-20,-1-3 1,4 3-1,-3-1 1,0-1-12,-2-1 0,2-2 0,0-1 38,0-2 0,3-4 0,-5 1 30,-2-3 0,3-1 0,-1-1 97,-1-2 0,2 1 0,-1-5 75,-2-1 1,0 4 0,-2-1 0,0 2 98,1 0 0,-1-4 1,0 3-226,0-2 1,1 3 0,-1-3-16,0 2 0,0-4 1,1 1-1,-1-2-177,0-2 1,1 1 0,-1-1-6,0 1 1,-3-4-1,0-1 55,0-1 1,3-2 0,-1-3 84,-3 0 0,3-1 0,-2-2 0,3-4 26,4-3 1,-1-1-1,3 0 17,-1-4 1,4 2 0,-1-3-43,5 1 1,0-4-1,1 1-91,-2-2 0,3 2 0,0 0 0,2-1-26,2-1 0,-2-1 1,0 0 104,-1-1 0,4 1 0,-1 1 9,1 2 0,4-2 0,-6 3 78,3-4 1,1 0 0,2 0-7,1 0 1,2-2-1,-2-1 1,3-2-12,3-1 0,-23 14 0,-1-1 0,1-1 0,0 1-107,1-1 1,-1 1-1,1 0 1,0 0-1,3-2 1,-1 0 80,2 0 1,0 0-1,0-2 1,2 0-1,0 0 1,1 0-10,-2-1 0,1 0 0,-1 2 0,-1 0 0,0-1 0,-1 0 0,1 1 0,0 0-20,1-1 1,0 0-1,-4 4 1,-1-1-1,1-1 1,-1 1 15,-2 1 0,-1 1 0,25-13 1,-1 2-72,-1 0 1,-5-2-1,1 2 154,-3-1 0,0 0 0,-1 3 1,1-2 237,0-1 1,-1-1-1,1 1-129,-1-3 0,5 0 1,2-2-122,-1 1 1,0-1 0,-6 6-1,1-2-114,-1-1 1,0 4-1,-3-2 18,-4 2 1,-2 6-1,-1-1-131,0-1 1,-1 0 0,-3 0 73,-3 1 0,-6 5 1,-3-1-1,-1 2 89,-6 2 0,-2-1 0,-5 0 266,2 1 1,-2-1 0,-4-1-15,-2-2 1,-4 1 0,1-3 66,-2 0 1,-2-3 0,0 2-133,1-4 0,-4 0 0,-1 0 0,1 0-109,-1-1 1,2 0-1,-4-2-69,2-1 0,-4-1 0,2 3-6,1-2 0,-4-4 1,2 5-80,-2 0 0,-2 2 1,-2-1-15,-1-2 0,-3 2 0,3-5 5,1 2 1,-3-2 0,0 2 0,-3-1 43,-2-3 1,3 3-1,-8 0 56,1 1 0,1 0 1,-4 1 89,-1-3 0,4 2 1,0 0-1,3 0 68,1-3 0,0-3 0,1-2-163,3-1 0,1-4 0,2 2 6,-3-1 0,-1-1 0,0-2 0,-2 1 14,2 1 1,-2 4 0,-3 0-21,-2 2 0,-4-3 1,1 1 8,-2 0 1,0 2 0,0 1 87,-3 1 0,-1-5 0,4 1-9,2 0 1,-1-3-1,3-1 1,-1-3-8,18 19 1,0 0 0,-16-21 0,0-3-68,3-1 1,-2 5 0,-2-5 43,18 25 0,0-1 0,-19-18 0,-2-2-8,1 4 0,0 5 0,-6-1-79,20 17 0,1 1 0,-23-14 0,22 15 0,-2 1 0,-22-14-97,0 1 1,0-2-1,22 15 1,1 0 59,-1 0 1,0 0 0,-22-16 0,-1 1-29,-1-1 0,26 14 0,1-1 0,-2 0 0,1 0 63,-1 0 0,1 0 0,-2-1 0,1 0 0,-21-17 0,22 19 0,1-1 75,-1-1 1,-1-1 0,-1 1 0,0-1 0,0 0 0,-1-1 25,2 1 1,0 0 0,1 0 0,0-1 0,-2 1 0,0 0-7,1 0 1,-1-1 0,1-1 0,0 0 0,1 0-1,-1 0-1,2 0 0,-1 1 1,0 0-1,0 0 0,-1 1 1,-1 0-1,0-1 0,1 1-10,-1 0 1,1 0-1,0-1 1,0 1-1,0 0 1,1 0 1,0-1 1,0 1 0,0-1 0,-1 0 0,-1 0 0,-1 0-36,0 1 1,-1 0 0,0-2 0,0 1 0,1 2 0,-1 1 0,0-2 0,-1 1-45,1-2 1,-1 1-1,-1 0 1,0-1 0,1 2-1,1-1-118,-1 2 1,0-1 0,-1-1 0,0 1 0,1 0-1,0 1-6,-2-2 1,1 0 0,-2-1 0,0-2 0,0 1 0,1 0 188,0 0 1,1 1 0,0 1 0,1 1 0,-2-1-1,0 0 9,0 0 1,0-1-1,0-1 1,0 1-1,0 0 1,0 1-1,0 0 1,1 0 34,-1-1 1,0 1 0,-1 0-1,1 0 1,-2-1 0,0 1-7,-1-1 1,-1 1-1,3 2 1,-1-1-1,1 1 1,1 1-22,1-1 1,1 1 0,0-2 0,-1 1 0,0 0 0,-1 0 0,0 0 0,0-1-76,0 0 1,0 0-1,2-2 1,0 0 0,0 3-1,1-1-21,0 0 1,0-1 0,-2-1 0,0 0-1,2 0 1,-1-1-15,0 0 1,1 0-1,0-1 1,0 1 0,2 0-1,1 0 1,-1-2 0,0 1-7,-2 0 1,1 0-1,1-3 1,-1-1-1,0 3 1,0-1 63,0 1 0,1 0 1,1 0-1,-1 0 0,1-1 1,-1 1 51,1 0 1,-1 0 0,-1 1-1,-1-1 1,1-1 0,-1 0-4,1 1 1,1 0-1,1-1 1,1 0-1,0 1 1,0 0-1,0 0 1,0-2-23,-1 1 1,0-1-1,1 3 1,0 0-1,1 0 1,-1 0-79,2 1 0,-1-1 1,-1 0-1,1 0 1,0-3-1,1 0 2,1 1 0,0-1 0,0 1 0,0 0 0,0 1 0,0-1 0,0 2 0,-1-1-52,0-1 1,0 1 0,-1-1-1,1 0 1,0-1 0,1 1 71,-1-1 0,0 1 0,0-1 0,0 0 1,1 1-1,1-1 5,0 0 1,0 1-1,-1-1 1,0 1 0,0 0-1,0 0-4,1 1 1,0 0-1,-2 1 1,0 0 0,2 1-1,0-1 1,-1 0-1,-1 0 63,1 0 0,-1 0 1,1-2-1,1 1 1,-1 1-1,1 2-9,0-1 1,0 1 0,-21-22 0,2 1-9,1 1 0,18 19 1,1 0-1,-2 0 1,0 0-1,1 0 1,1 1 22,-22-22 1,2 1-1,0 1 86,1-1 0,1 1 0,-1-1-109,4 1 1,-2 3 0,0 0 0,1-2-43,-1 0 0,2 2 0,3 1 5,0 1 1,-4-2 0,1 4-44,1 1 1,0 1-1,3 1 63,-1 0 1,1 0-1,1 0 25,2 0 1,1 4-1,-3-1 1,3 1-23,1 1 1,-2-3 0,3 5 54,1 2 0,-2 0 0,1 1-108,2-3 0,0 2 1,2-1-1,0 1 192,-1 2 0,1 0 0,0-1-172,0 1 0,3 3 0,0 1 103,-1-2 1,-1 2 0,0 1 0,1 0-97,1 3 0,5-2 0,-1 1-27,2 1 1,-1-3-1,2 2-41,1 1 0,2-2 1,-3-1-21,1 0 1,-1-1 0,0-2 131,1 2 1,1 4-1,0-3 1,-3 2 126,0 0 0,1 0 0,0 4 9,0 3 0,1-1 1,-2 3-106,-2-1 1,4 4 0,-3-2-190,0 3 1,0 1-1,3 0 1,-1 0-222,0 0 1,1 4 0,-2 0-26,-2 2 1,1 1 0,-4 4 156,2 0 0,-4-1 1,1 1 119,-2 0 1,-1-1 0,-2 1-1,0-1 201,-2 1 1,-5 1 0,2 2 2,-3 4 1,-1-2 0,0 2-18,0 1 1,1 1-1,-3 3-52,-1 1 1,-2 0 0,-2 3-52,4-1 1,2 4-1,0-3 1,-2 1-57,0 1 1,0-6 0,3 2-37,0-2 1,-4 2 0,0-1 6,-2 0 1,4 0 0,-3-1 0,1 2 20,1-1 1,-4-2 0,2-1 23,0 1 0,2-1 0,0 0 19,2 1 0,-3 2 0,1 1 155,1-1 0,0-2 0,4 0 0,-1-1 7,-1 0 0,7-1 1,-3-2-83,4-4 0,3 2 1,0-2-12,-1-1 0,2 0 0,3 0-111,2 1 1,2 1-1,0-2 1,-1 2 6,1-2 1,5-5 0,1-2 456,-1-2-74,3 5-399,0-8 0,6 4-118,3-5 1,2 1-1,6 1-418,2 2 0,-1 9 1,5 2 620,0 8 0,3 13 0,0 8 0</inkml:trace>
  <inkml:trace contextRef="#ctx0" brushRef="#br2" timeOffset="8">6807 11119 8123,'-26'-21'-24,"-3"-4"0,-3 0 0,6 2 0,6 5 0,6 3 1,2 4 992,1 0 1,2 4-213,2 0-579,2 4-126,0-1 1,9 4 0,-1 0 0,7 1 139,4 2 0,2 8 1,7 7-1,2 3-60,3 4 1,6 3 0,3 8 0,1 3 0,3 3-49,-19-19 0,1 0 0,2 3 1,0 2-1,3 2 0,0 2-55,2 3 0,1 0 1,2 2-1,1 2 0,1 3 1,0 1-1,1 0 0,0 0-168,1 2 1,0-1-1,-3-5 1,-1-1 0,0-1-1,1-1 1,-4-4 0,-1 0 80,-2-3 1,0-2-1,0-1 1,0-2-1,-2-1 1,0-2-1,23 16-36,-6-9 0,-3-2 0,1-4 24,-1-2 0,-4-2 1,-1 0-104,-5-4 1,1 1 0,-5 0 0,-2-2-757,0-2 1,-8-3 928,-4-1 0,2-5 0,-6 2 0,0-3 0</inkml:trace>
  <inkml:trace contextRef="#ctx0" brushRef="#br2" timeOffset="9">5861 11012 8057,'-32'-15'-9,"6"0"0,5-4 0,6 2 0,7 2-90,5 2 1,6 5 0,5 1 391,5-2 1,4-4 0,4-2-1,2-2-193,1-2 1,4-5-1,5-5-76,2-2 0,3-4 0,5-2 0,0-2 0,-20 18 0,0-1 27,2-2 0,0-1 0,1-1 0,1 0 0,1 0 0,0-1-107,0 0 1,0 1-1,4-1 1,-1-1-1,1 0 1,0 0-1,2-2 1,0-1 97,1 0 1,0 0-1,1-1 1,0 0 0,-1 0-1,0 0-121,2 0 0,-1 0 0,1-2 0,1-2 0,3 0 0,0-1 0,1-1 0,0-1 124,0 1 1,-1-1-1,2 1 1,0 1-1,2-1 1,0 0-178,0-1 0,1 0 0,-14 13 0,0-1 0,0 1 0,1-2 0,0 1 0,0-1 136,0 1 1,-1 0-1,1-1 1,2 1-1,0 0 1,0 0-1,1-2 1,0 1 0,0-1-1,1-1 1,0 1-1,0-1-29,1-1 1,0 0 0,1 1 0,-2 1 0,1 0 0,-1 0 0,1 1-1,0-1 1,-1 0-12,2 0 1,-1 0 0,0 0 0,1-1 0,-1 0 0,1 0 0,0-2 0,1 0-1,-1 0-148,1 0 0,1 0 1,-1 0-1,-1 0 0,0 0 1,1 1-1,0-1 0,0 0 1,0 0 176,0 0 0,-1 0 0,1 0 0,0 0 1,0-1-1,0 1 0,1-1 0,0 0 0,0 0 1,0-1-1,1 0 0,-1 0 26,1 0 0,0 0 0,-1 0 0,1 0 0,0 0 0,0 1 0,-2 0 0,0 0 0,0 1 11,1-2 1,1 1-1,-1 0 1,2 0-1,-1-1 1,1 1 0,0 0-1,0 0 1,0 1 1,-1-1 1,1 0-1,-1-1 1,2 1 0,0-1-1,0 1 1,-2 0 0,0 0-1,0 1 1,2-2 0,0 1-1,0-1-20,2 0 1,0 0 0,0 1 0,-3 0 0,1 0 0,0 0-1,1 0 1,0 0 0,-1-1-21,0 0 1,-1 1 0,0-1-1,1 2 1,1 0 0,-1 0-1,1-2 1,-1 1 0,2-1 2,-1 0 1,1 1 0,0 0 0,-3 1-1,1 1 1,-1 0 0,-1 0 0,1-1 0,-1 1-4,0 0 1,1 1 0,-1 0-1,0-1 1,0-1 0,0 1-1,1 0 1,-1 1 0,1-1-1,-1 0 1,0 0 0,0 1 8,0 0 0,-1 1 1,0-1-1,1 0 1,1 0-1,-1 0 1,-1 2-1,1 0 1,-1 0-2,1-1 1,0 0 0,0 0-1,1-1 1,-1 0 0,1 0 0,-1 1-1,0 0 1,0 1-17,0-1 1,-1 1 0,1 0 0,0-2-1,0 1 1,0 0 0,-1 2 0,0 0-1,0-1 2,0 1 1,0-1-1,0 0 1,1-1-1,0 1 1,-1-1-1,-1 1 1,0 0-1,-1-1 1,1 1-1,-1 0 1,-1 0-47,1 1 1,-1 0 0,0 0 0,0-1 0,-1 0 0,0 1 0,1 1 0,0 0-1,0 0 96,-1 0 0,-1 1 0,1-1 0,-1 0 0,1-1 0,0 1 0,-1 0 0,0 0 0,-1 0 16,0 0 1,0 1 0,0-1 0,0 1 0,0 0 0,-1 1 0,1 0 0,0 0-1,1 1 1,-1 0 0,0 0 0,0 0-20,0 0 1,1 0 0,-1 0 0,-2 1 0,0-1 0,0 0-1,2-1 1,0 0 0,-1 0-47,0 0 0,0 0 1,0 1-1,15-10 0,0 0 1,-15 10-1,0 1 0,0-1-43,16-9 1,0-1 0,-2 1 0,0 0 0,-2 1 0,0-1-21,1 0 0,0 0 0,-1 0 1,1 0-1,0-1 0,-1 1 0,0-1 1,-1 1 35,0 0 0,0 0 0,-1-1 0,0 1 0,-3 3 0,0 0 49,0 0 1,0-1-1,0 0 1,-1 1-1,2-1 1,-1 0 41,-2 1 0,0 1 0,0 1 0,0 1 0,-3 0 1,-1 1 48,1 0 1,1 0 0,1 1 0,-1 0 0,-1-1 0,0 0 0,-2 2 0,0 0-128,-1 1 1,-2 0 0,-3 3 0,0 1-1,-1 2 1,-1-1 26,21-12 1,-4 5 0,-4 1 457,-4 4 1,-2 0-1,-1 5-445,0 1 1,-5-2 0,-2 4 491,-2 1 0,-6 3 0,0 0 0,-2 2-430,-2 0 1,-1 4 0,-1-1 369,-1 4 1,-3 5 0,0 6-381,2 2 1,-5 7 0,1 0 110,0 4 1,-4 4 0,4 5-155,0 4 0,-3-1 0,4 1 0,0 2 3,0 0 1,1 5-1,3 1-5,1 2 0,1-1 1,1 4-78,1 1 1,4 2-1,-11-25 1,1 0 54,9 27 0,-3 1 1,-6-29-1,2 0 9,-1 0 1,0 1 0,3-1 0,0 1 0,0 0-1,1 0 1,-1-1 0,1-1-18,13 26 0,1-2 0,-11-26 0,0 0 5,0 1 0,0 0 0,14 20 0,0 5-11,-2-4 0,2 0 1,4-2-40,-16-21 0,0-1 1,18 24-1,-1-3 11,0-5 1,4 0-1,-2-4 1,-1-2-70,1-1 0,-2-2 0,-3-2-1,0 0 0,-2-5 1,-1 5-1,2-1 38,-1-1 0,0 3 0,5-5 18,0-2 0,4 0 1,-4-3-5,0-2 0,-2 1 0,-1-5-13,0-1 1,-2-1 0,-2-2 0,-6 1 59,-3 0 0,-5-2 0,3 0 42,-2 2 1,-4-6 0,-5 5 207,-2 0 1,0-1-1,-4 2-32,0 0 1,0-1-1,-1 2 1,-2 1-63,0 1 0,-9 5 0,0-2-137,-3-1 0,-3 4 0,-3-2-94,-1 2 0,-4 6 1,-3 3-1,-4 1-60,-3 2 1,-7 1 0,-1 3 55,21-17 0,-1 1 0,-3 1 0,-1 0 1,-1 2-1,-1-1-42,1 1 1,-1 0 0,-2 1-1,0-1 1,1-2 0,0 1 171,-2 1 1,-1 0-1,-3 1 1,-1 1 0,0 1-1,0 1 1,-1 0 0,0-1-2,0 1 1,-1-1-1,-2 2 1,0-1-1,0 1 1,-1 2 9,-2 2 0,-1 0 1,1-2-1,0 0 1,0 2-1,0 0 1,1-1-1,-1 0-141,-1 1 1,-1-1 0,0 2-1,-1 0 1,-1 1 0,1 1 132,0 0 1,0 1 0,0 1 0,1 0-1,3-2 1,0-1 0,-3 1 0,0 0-39,15-11 0,-1 0 0,0 0 0,-13 11 0,-1-1 0,-1 1 0,0 0 5,1-1 1,0 1-1,0 1 1,-1 0-1,16-12 1,-1 0 0,0 0-17,-1 2 1,-1-1 0,1 1 0,2-2 0,-1 0 0,0 0 0,-1 1 0,-1 0 0,0-1 0,1 1 0,0-1 0,1 0 6,-2-1 1,1 0-1,0 0 1,-1 2-1,1-1 1,0 1 0,-1-2-1,1 0 1,-1 0 19,0 1 1,1-1-1,-1 0 1,-1 1 0,0 1-1,0-1 1,2 0-1,0-1 1,0 0 2,-1 0 0,-1 0 1,1 1-1,0 0 1,-1 1-1,1-1 0,0 0 1,-1-1-1,1 0 1,-1 0-1,1 1 1,0-1 1,1-1 0,0 1 0,0-1 0,-2 1 0,-1 0 0,1 1 1,0-1-1,1 1 0,-1 0 15,1 0 0,-1 1 1,0-1-1,-1 1 0,1-1 1,-1 0-1,1 0 1,0 1-1,0-1-4,1-1 0,0 1 1,0-1-1,0 2 0,-1 0 1,0 0-1,-1 1 0,1 0 1,-1 0-1,0 0 1,1-1-1,-1 1 11,0-1 0,-1 0 0,2 0 0,2-1 0,1 0 0,1-1 0,-2 1 0,1-1 0,-1 0-18,1 0 1,0 0 0,0 0 0,-15 12 0,0 1 0,15-13 0,0-1 0,0 1-17,-16 12 0,1 0 1,2-4-1,1 1 0,0 0 1,0 1-1,1-1 0,-1 1-110,1 0 1,0 0 0,-1 1-1,0 0 1,2 0 0,0-1-1,0 0 0,1 1 0,-2 0 1,0-1-1,3 0 0,1-1 43,-2 2 1,0 0 0,-1 0-1,1 2 1,0 0 0,0 1-1,0-1 1,1-1 60,0-1 0,0-1 0,1 2 1,-1 0-1,-2 0 0,1 1 2,-1 0 1,1 1 0,-1 0 0,1-1-1,-1 0 1,1-1 0,0-1 0,0-1 44,1-2 0,0-1 1,-1 1-1,0 1 1,1-2-1,1 1 16,-2 2 1,0 0 0,0-2 0,0-1 0,0 0 0,1 0 11,0-2 1,1 0 0,1 0 0,1 0 0,-2 1 0,1 0-152,-1 1 1,0-1-1,2-1 1,1 0-1,-2 1 1,0 0-1,1-1 1,0 1 14,1-1 1,0 0 0,-3 1 0,0 0 0,0-1-1,0 0 36,0 0 1,0 1 0,0-1 0,1 0 0,1 0-1,0-1 8,-1 1 0,0 0 0,0 0 0,0 0 0,-2 1 1,-1 0-1,1-1 0,-1 0-67,3-2 0,-1 0 0,0-1 0,0 0 0,1 2 0,0 0-56,1-1 1,-1 1 0,0-1 0,-1 0 0,1-1 0,0-1 52,0 0 1,1-1 0,1 0 0,0 1 0,0-1 0,1 1 0,1 0-1,-2 1 455,0 0 0,-1 0 0,3-1 1,0 0-1,-1-1 0,1 0-238,2-1 0,0 0 1,0 0-1,1 2 0,-1-1 1,0 1-80,-1 0 0,0 0 0,1-1 0,-1-1 0,2 1 0,0 1 0,0-2 0,0-1-99,1 0 0,-1 1 1,-1 1-1,-1 0 0,2 0 1,-1-1 34,2-1 0,0-1 0,0 2 0,0-1 0,0-2 0,-2 0-190,1-1 1,1 1 0,1 2 0,1-1 0,0-2 0,1-1 0,1 0 0,-1 0 49,2 0 1,-1-1-1,1 2 1,-1 0 0,0 0-1,0-1 328,-2 1 0,1-1 0,3 0 0,0 0 0,0 0 0,1 0 0,-21 19-50,2-2 0,0-1 0,-1-2-19,1-3 1,3-2-1,7-6 82,-2-2 1,5 1-1,0-5 1,7-2 547,6-4 0,4 1 1,3-5-581,-1 2 1,5-2-148,3 3 1,1-4-443,2 4 1,2-3 99,1 3 1,3-5-1,5 2-163,-1-3 1,1-2-1,1-1 528,2-2 0,2-4 1,6 2-1</inkml:trace>
  <inkml:trace contextRef="#ctx0" brushRef="#br2" timeOffset="10">17072 13300 8219,'-11'-6'-39,"4"-3"1,1 2 0,1-3 0,2 0 333,-2-1 0,4 4 0,-3 0 0,2-2 168,-2 0 0,3-2 0,-2 1 0,0-1-11,0 0 0,2 1 0,-4 0 0,1 2 37,1 1 0,-6 1 1,4-2-333,-1 1 1,-4 4 0,3 0-33,-2 2 0,2 2 1,-1 2-203,0 4 0,-5 8 0,-1 2-116,1 3 0,-2 8 0,-1 4-9,0 5 341,3 5 0,-6 0 0,5 2 8,1 2 0,1-1 0,1 4-40,1-2 0,4-2 0,2-7 0,4-5-20,4-4 0,2-6 0,4-2-192,1-6 1,4-6 0,3-3-49,2-2 0,1 0 0,1-5 0,-1-3-214,0-3 1,2-6 0,0-2-65,2-2 0,3 1 0,-3-3 0,-1 1-440,-2-1 0,-4 2 1,0 1-965,1 0 1835,-4 7 0,0 0 0,-4 3 0</inkml:trace>
  <inkml:trace contextRef="#ctx0" brushRef="#br2" timeOffset="11">17316 13385 8297,'-6'0'309,"-3"-3"653,2-1 0,-3 1-503,0 3 0,4 5 1,2 5-1,3 4-171,1 3 1,1 0 0,2 5-365,0-1 1,5-3-1,0-1-196,1 2 0,2-3 0,0-3-19,4-5 1,-4 0-1,4-4-11,-4-2 192,0-1 1,0-7 0,-1-4 240,1-7 0,-2 1 1,-1-3 85,-5-4 0,-2 2 1,-2-4 82,-2 3 0,-3-1 1,-5 1-1,0-1 5,1 3 1,-1 3-1,0-2-197,1 1 0,-1 8-1169,1 0 1061,4 6 0,6 0 0,6 4 0</inkml:trace>
  <inkml:trace contextRef="#ctx0" brushRef="#br2" timeOffset="12">17625 13300 8092,'-17'0'1193,"2"0"147,4 0-1338,5 0 1,6 4-1,7 0 1,2 2 155,-2 3 0,2 0-537,-2 2 0,2-1 0,-2 1 135,-4 0 1,-2-1 514,-1 1 97,0 0 0,-3-10 0,-1-6 91,2-7 1,1-8 0,1-6-110,0-1 1,0-3 0,1-4-157,2-1 0,3-6 1,6 4-1,1 0-760,1 5 0,4 1 0,-3 8-1197,2 2 1763,-4 10 0,2 6 0,-4 5 0</inkml:trace>
  <inkml:trace contextRef="#ctx0" brushRef="#br2" timeOffset="13">17816 13109 8306,'0'-11'608,"-3"4"-179,-1 0 0,2 4 0,5 0 266,4 2 1,3 5-1,0 5 1,2 2-348,2 4 0,-2 2 0,2-1-626,-2 0 1,-1 2-1,0 3 1,-2 1-248,-2-1 0,-1 0 439,-2 0 1,-3 0 0,2-4 200,-2-3 0,-5-4 125,-3-7 0,-2-4 1,2-12 2,4-4 0,-2-2 0,1-9 0,2 0 80,1-3 0,1 2 0,1-7-350,3 3 1,2 5 0,5-1-414,4 0 0,-2 3 1,4 3 439,2 8 0,1 1 0,2 8 0</inkml:trace>
  <inkml:trace contextRef="#ctx0" brushRef="#br2" timeOffset="14">18167 13247 8230,'-6'-6'585,"-2"-3"1,4 0 378,2-4 0,1 0 1,2-3-1,3-1 141,3 1 0,2-2 1,2-5-769,-1-1 1,1 1 0,-1-2-195,-3 3 1,1 2-1,-5 1 1,0 2-45,-2 2 0,-1 4-88,0 4 0,-5 6 1,-2 2-152,-2 9 1,-4 5 0,1 7-46,2 3 1,2-1 0,-1 4 0,2 2 131,3 1 1,3-1 0,1 0-22,0-2 0,1-8 0,3 2-74,3-2 0,2-6 0,2-3-123,-1-7 0,5-3 0,0-3 1,2-4-978,1-4 1,-1-13-1,0-1 857,-2-2 1,3-4 0,-4 1 288,-1-1 0,-1 2 1,-2 4 103,1 1 1,-4 3 0,-1 2-670,-1 4 289,3 7 1,-6-1-199,5 4 1,-3 1 23,3 3 1,-5-2 392,2-1 1,-3 1 0,-1-6 466,0 0 1,0-2 0,-1-3 0,-1-3 373,-2 0 0,-3-2 0,2-3-94,-1-1 1,0 1 0,-2 0-1,2 1 981,1 2 0,1 3 57,0 4-1277,3 5 0,-3 11 0,8 10-123,3 8 0,4 4 0,2 6-112,1 2-156,5-2 0,-3 4 0,6-5-584,-1 0 0,0-1 0,0-3-278,1-3 0,-1-7 1,-1-5 51,-2-5 1,1-3 0,-5-7 292,-1-1 1,-2-8 0,-3-7 0,-2-3-131,-2-4 1,0-2 0,-4-5 688,0 0 0,-9-9 0,-3-3 0</inkml:trace>
  <inkml:trace contextRef="#ctx0" brushRef="#br2" timeOffset="15">18646 12247 8230,'-4'-11'0,"1"0"763,-1 6 0,5 0 0,3 7 371,3 5 0,2 6 0,3 12-630,2 3 0,2 11 0,3 4-370,-2 1 0,2 5 0,5 5 0,-11-25 0,-1 2-291,0 2 0,-1 0 1,1-2-1,-1-2 0,0 1 1,-1 0-515,11 22 0,-4-8 1,-4-7-2168,-5-5 2838,-3-7 0,-5-4 0,0-5 0</inkml:trace>
  <inkml:trace contextRef="#ctx0" brushRef="#br2" timeOffset="16">18731 12768 8230,'0'-21'963,"0"0"1,1-2-84,3-2 1,6 2 0,8-5 0,2 2-18,1 3 0,7 0 0,2 2-123,5 0 0,4 1 1,-5 2-1152,-3 4 0,-1 3 1,-5 3-3740,-1 1 4150,-7 4 0,-1-1 0,-6 4 0</inkml:trace>
  <inkml:trace contextRef="#ctx0" brushRef="#br2" timeOffset="17">19741 3022 8333,'-3'-7'6,"-2"0"0,0-2 0,1 0 1,0-2 210,-1 1 0,3-1 0,-4 0 263,1 1 1,2-1 0,3 0 0,-1 0 74,-3-4 0,3 4 1,-3-4-136,3 4 0,1 0 1,0 0 272,0 1 0,0-1-130,0 0 1,0 4-301,0 0 0,0 6-190,0 1 0,0 6 1,0 8-1,0 4 77,0 2 1,4 6 0,-1 3-186,0 6 1,3-1-1,1 4-313,2-1 1,2-2-1,1-3 4,2 0 0,-2 0 0,3-2 0,-1-1 44,0-4 1,2-4-1,-3-3 228,1-4 0,0-7 0,-3-5 64,-1-4 0,-3-6 1,-1-9-1,0-5 133,0-4 0,-4-3 0,3-3 20,0 0 0,-3 1 0,4 0-143,-1 2 1,3 0-1,-1 5-46,3 4 0,0 2 0,1 7 0,1 0-183,2 5 0,1 5 0,4 4-151,-1 4 0,-4 6 0,3 3 54,-2 0 0,-4-3 1,-5 2 660,-2-4 1,3-3 520,-3-1 0,-5-6 0,-5-1-291,0-6 0,-3-5 0,1-3 93,-1-4 1,-2-3-1,0-4-306,-4-3 1,7 1 0,-3-2-453,2 0 0,1-2 0,-1-1 0,4 1-851,0 3 0,1 2 0,4 6-1146,0 2 0,5 3 2095,2 4 0,-2 5 0,0 1 0</inkml:trace>
  <inkml:trace contextRef="#ctx0" brushRef="#br2" timeOffset="18">20231 2809 8378,'0'6'0,"0"-1"0,4-5 0,2 3 0,5 2 1035,0 1 0,0 1 0,4 4 1,2 0-813,3 4 0,-2-2 1,-1 3-352,-2-1 1,-1 3 0,-4-4 111,-3-1 1,-3-1 0,-5-2 280,-2-3 1,-3-4 0,-5-6 105,1-4 1,-5-8 0,1-2-107,1-3 0,1-6 0,2-3 0,0-3-57,3-3 0,-1 1 0,4-5-919,2-2 0,6 1 0,4 1-1313,5 4 0,3 3 2024,6 3 0,-1 8 0,0 6 0</inkml:trace>
  <inkml:trace contextRef="#ctx0" brushRef="#br2" timeOffset="19">20603 2681 8677,'-11'0'542,"4"-1"1,0-1 0,-1-2-23,-2 2 0,4 7 0,3 4 0,2 5-387,1 3 0,1 1 0,2 3-383,5 0 1,6-1 0,3-1-1,4-2-223,0-2 1,0-2-1,-1-6 1,-1-3 204,-1-3 0,-2-2 0,2-4 417,-4-6 1,-3-4 0,-4-6 624,-3-1 0,-4-2 0,-4-2-6,-3-2 0,-7 5 0,-4-2-175,-2 2 0,-5 2 0,-1 1-543,-1 2 1,3 3-1,-1 5 1,3 2-827,1 1 1,5 6-3078,6 1 3853,4 5 0,6 10 0,0 2 0</inkml:trace>
  <inkml:trace contextRef="#ctx0" brushRef="#br2" timeOffset="20">20901 2628 8197,'-22'11'1233,"2"-2"0,3-1-1618,2 0 1,8-1-1,4 3 587,2 1 0,2-2 0,2-2-802,4-3 0,3-3 1,1-1 184,-1 0 0,1-6 0,-1-3 289,1-4 1,-1-5-1,-3 3 386,-4-2 1,2-1 0,-2-3 0,0 1 312,-2 2 0,-1-2 0,0 4 677,0-1 0,4 2 0,-1 4-427,-1 0 1,3 1 0,0 0-833,1 3 0,1 3 0,4 4-127,-1 0 1,2 4 0,2 5 0,3 2-1264,-1 4 1,4 4 0,-2-3-520,2 1 1918,1-2 0,1 0 0,-1 2 0</inkml:trace>
  <inkml:trace contextRef="#ctx0" brushRef="#br2" timeOffset="21">21188 2511 8197,'-14'0'1085,"0"0"-335,1 0 1,1 1-399,1 3 1,5 2-1,3 4-334,1 1 0,8-4 0,4-1-468,3-1 0,1-2 0,-3-3-234,-1 0 1,4-4 0,-1-4 426,-3-1 1,-1-5 0,-4-2 0,0 0 762,0-3 0,-2-1 1,-3 0 604,0 2 1,0-2 0,0 2-437,0-2 0,0 4 1,1 1-143,3 4 0,2 0 0,6 1-409,2 3 1,7 4 0,7 8 0,4 6 216,4 9 1,2 8 0,4 7-58,1 4 1,-22-16-1,-1 1 1,0 3 0,-1 1-303,-1 2 0,-1 2 0,0 4 1,-2 2-1,0 2 0,-2 0 49,-2 0 1,-1 1-1,-3 0 1,-2 0-1,-3-3 1,-2 0-1,-1-2 1,-2-1-378,-1-2 0,-2-1 0,-14 15 0,-9-5 190,-1-11 1,-3-9-1,-2-8 66,0-2 0,-1-7 0,6-7-141,1-7 0,2-8 0,3-8-108,0-3 1,4-9 0,5-4-691,4-4 0,5-6 1,2 0 1028,3-4 0,0-2 0,2-2 0,4 2 0,1 1 0</inkml:trace>
  <inkml:trace contextRef="#ctx0" brushRef="#br2" timeOffset="22">21433 1915 10883,'11'12'2049,"4"2"-695,2 4 0,5 12 0,4 6-1088,5 8 1,-13-20-1,1 0 1,2 2-1,-1 0 1,0-1 0,-1 0-333,17 21 1,-7-7 0,-1-3 0,-2-4-819,-3-4 0,-4-2 1,-2-5-2944,-2 0 3827,-1 6 0,-3-5 0,0 4 0</inkml:trace>
  <inkml:trace contextRef="#ctx0" brushRef="#br2" timeOffset="23">22220 2617 8015,'-17'6'3059,"2"-1"1,10-1-1873,5-1-1187,5 5 0,5 8 0,1 6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4.372"/>
    </inkml:context>
    <inkml:brush xml:id="br0">
      <inkml:brushProperty name="width" value="0.05292" units="cm"/>
      <inkml:brushProperty name="height" value="0.05292" units="cm"/>
      <inkml:brushProperty name="color" value="#FF8000"/>
    </inkml:brush>
  </inkml:definitions>
  <inkml:trace contextRef="#ctx0" brushRef="#br0">1968 8321 9807,'0'-22'-328,"-1"1"0,-2 0 0,0-1 1,0 2-1,2 1 762,1 2 1,0-5 0,0-4 0,0 0 0,0-1-1,0 0 170,0-3 1,4 0 0,-1-2 0,0 0-314,-2 0 1,0 1-1,1 2 1,2 3-48,-2 3 0,-2 2 0,-3 9 0,-4 4-193,-3 2 0,-2 5 0,-2 9 1,-5 11-151,-4 10 0,-5 10 0,-5 11 70,16-22 1,-1 1-1,-1 2 1,0 1 0,-2 1-1,-1 2-28,1 2 1,0 1 0,-1 3-1,1 2 1,-1 3 0,1 2-1,-1 2 1,0 1 129,0 1 0,1 2 1,1 2-1,0 1 0,4 0 1,1-1-151,1 0 1,0 0 0,3 0 0,2-1 0,3-3 0,1-1 124,2-2 1,2-2 0,2-5-1,2-3 1,2-7 0,1-3 0,12 20 47,5-7 1,5-10 0,5-9 34,2-4 1,6-5 0,8-6-70,3-5 0,-5-3 0,6-5 0,-1-7-45,0-8 0,-25 6 1,0-2-1,-1-3 0,1-1 0,0-1 1,-1 0 0,-2-2 0,-1-1 0,0-1-1,-2-1 9,0-1 0,-2-1 0,-1-2 0,0-1 1,0-2-1,0 0 0,-1 0 0,-1-1 7,-1 1 0,-3-1 1,-1 2-1,-3-2 0,0 1 1,-3-1-61,0-1 1,-1-1-1,-1-2 1,-2 0-1,-1 1 1,-1 0-28,0 2 1,-1 0-1,-3 2 1,-1 0 0,-2 1-1,-2 1-181,1 1 1,-2 0-1,-1 0 1,-2 1 0,-14-21-1,-3 9-99,-1 5 0,-1 9 0,-2 3-232,-4 6 1,1 7-1,0 9 1,0 6-614,0 10 1,3 10 1178,-4 15 0,0 2 0,18-15 0,-1 2 0,1-1 0,0 1 0</inkml:trace>
  <inkml:trace contextRef="#ctx0" brushRef="#br0" timeOffset="1">4201 9555 8435,'-21'-21'-70,"3"-2"1,1 1 0,-1-1-1,1 4 610,3 3 0,2-2 0,2 4 0,-1 2-292,1 4 1,-1-1 0,1 5 0,2-1 833,1 0-860,5 2 1,-2 3-1,8 0 1,4 0-14,5 0 0,5 0 0,7 0-106,3 0 1,9 0 0,6 0 0,8-2-51,5-1 0,-24 2 1,2 0-1,-1-3 1,1 0 10,2 0 0,0 0 0,6-1 0,0 0 0,2-2 0,1 1-124,1-2 0,1 1 0,-1 0 1,-1 0-1,-1 2 0,0 0 1,-3-1-1,0 1 90,-1 0 1,-2-1 0,1 0 0,-1-1 0,-2 1 0,-2 0-141,25-3 1,-9 4 0,-13-1 0,-5 0-1230,-6 0-263,-8 4 1048,-7-3 1,-8 7 0,-6 1-229,-4 4 1,-4 4 781,-3 3 0,-3 3 0,-4 4 0</inkml:trace>
  <inkml:trace contextRef="#ctx0" brushRef="#br0" timeOffset="2">7456 9640 8463,'-15'-21'248,"3"1"0,-1 2 0,4 5 530,1 5 0,1 3 0,-2 6-283,2 3 0,3 1-170,8 6 1,2-1 0,6-2 0,2-1-57,3 1 0,9-2 0,5 0 1,5-1-88,1-3 1,2 3 0,4-2-247,0 0 0,6 1 0,2 0 0,0-2-177,1 0 0,-1 1 0,-1 1-85,0-2 1,-6-1 0,-2 0 30,-5 3 1,-5-3 0,-4 4 0,-4-2-400,-5 1 1,-9 4 0,-5-1 693,0 3 0,-4 5 0,4 2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4.375"/>
    </inkml:context>
    <inkml:brush xml:id="br0">
      <inkml:brushProperty name="width" value="0.05292" units="cm"/>
      <inkml:brushProperty name="height" value="0.05292" units="cm"/>
      <inkml:brushProperty name="color" value="#FF8000"/>
    </inkml:brush>
  </inkml:definitions>
  <inkml:trace contextRef="#ctx0" brushRef="#br0">16114 9651 8292,'-10'-5'201,"-4"-1"0,-1-6 242,2-2 1,2 1-1,1-5 1,3-1 0,3-1 186,3-1 1,2-5 0,4-3-1,6-1 1,7-3-111,5-3 0,4 2 0,6-5 0,2 1-233,0 4 0,4-1 0,-2 12 0,-1 4-210,1 7 0,2 6 1,-5 7-85,-3 3 1,-4 8-1,-5 10 1,-2 9-140,-3 7 1,-6 4-1,-7 4 19,-3 4 1,-11 7-1,4-27 1,-2 0-2,-1 1 0,-1 1 0,-2 0 0,-2 0 0,0-1 0,0 0 114,-1 0 1,-1-1 128,0-1 1,0 0 0,-12 24-1,1-2 192,1-5 0,2-10 0,7-12 43,7-5 0,4-7 0,7-6-268,3-2 1,7-5 0,10-6-1,5-4-90,4-3 1,1-2 0,8-6-88,1 1 0,-2-4 1,1 0-55,1 2 0,-3 0 0,-3 2 0,-4 1-273,-6 2 1,-6 4 0,-5 6-1438,-5 1 861,2 4 1,-10-1-1,1 5 998,-3 2 0,-2 3 0,4 5 0</inkml:trace>
  <inkml:trace contextRef="#ctx0" brushRef="#br0" timeOffset="1">17104 9108 8142,'-16'-26'0,"8"3"0,-2-1 358,5 1 1,1 3-1,4 1 954,0 1 0,0 2 772,0-2-1263,0 3 0,0 10-544,0 5 1,-4 6 0,0 9 0,-2 7 199,-2 5 1,-2 5-78,-1 3-312,6 3 1,-4 8-1,6 1 26,0 2 0,-1-4 0,0 1 9,2-2 1,4-3-1,4-1-95,3-1 1,1-9 0,8-3 0,1-7 56,1-6 1,6-3-26,2-4-16,3-2 0,1-6 0,0-3-25,-1-3 0,6-7 0,1-4-212,0-2 0,-2-1 1,-5-1-91,-3 1 0,0 3 0,-6 2-366,-1 0 1,-2 2-1,-9 4-1602,-3-1 1,1 0 645,-4 1 0,-6 3-346,-5-1 1951,-7 1 0,-2-3 0,-6-1 0</inkml:trace>
  <inkml:trace contextRef="#ctx0" brushRef="#br0" timeOffset="2">17338 9193 8209,'-15'-17'0,"1"3"174,1 2 1,5 2 0,2-1 1536,1 1-1067,2-1 1,4 5-1,1 4-158,2 4 0,8 5-35,-2 7 0,3 3 0,-1 5 1,2 2 215,4 1 0,-1 4 1,-1 0-213,-1 1 0,3 7 1,-2 1-157,0 0 0,1 0 0,2-4 24,-2 1 1,-3 1 0,3-4-46,-2 0 0,0-9 0,-5-3 1,0-3 50,-3-4 0,1-1-327,-4-2-41,4-4 1,-6-1-425,5-5 0,-3 4-600,3-1 277,-5 1-3085,8-4 168,-4 0 1132,4 0 2571,1 0 0,0 0 0,-1 0 0</inkml:trace>
  <inkml:trace contextRef="#ctx0" brushRef="#br0" timeOffset="3">18539 8789 8141,'-5'-11'215,"-4"-3"0,5 0 0,-1 1 0,0 1 521,3 1 0,1 1 164,1-1 1,0 4 539,0 0-860,4 4 0,-1-1-298,4 4 1,-1 1 0,2 2 0,-2 4 116,-1 3 0,2 1-73,-4-1-177,5 6 1,-3 0 0,3 5 48,0 1 1,-1-1 0,2 0 53,-2 1 0,3 4 1,-4 2 16,-1 3 0,4 1 0,-5 0-53,2-1 1,0 3 0,3 0-59,-2 1 0,-5-3 0,3-3 0,-2-1 72,1-1 1,3-1 0,-4-5-77,0 1 1,2-6 0,-2-2 28,-1-2 0,1-2 1,-1-2 304,2-1-414,-1-5 1,-2 3-266,3-5 310,-3 0-1116,4 0 51,-5 0-95,0-5 0,0 3-911,0-5 1,0 3-619,0-3 0,0 4-75,0-4 2645,0 4 0,0-6 0,0 3 0</inkml:trace>
  <inkml:trace contextRef="#ctx0" brushRef="#br0" timeOffset="4">18869 8746 8141,'0'-16'26,"0"-1"0,0 4 106,0-1 0,0 0 0,0 2 0,0-1 140,0-1 1,4-1 0,-1 5 132,0-1 1,1 1-1,1 0 17,1 3 1,-2-2-1,1 1 219,0-1 0,2-2-12,-3 1 0,1 4 605,-2 2-341,-2-2-537,4 5 221,-5-4-335,0 5 0,1 4-18,3 0 0,-3 4-83,2-1 1,-1-1 0,-1 0 20,2-2 1,-1 5-1,2-2 79,1 2 1,-4 2-150,3 0 1,0 0-1,1 2 1,0 2 49,0-2 1,-1 0 0,0 0 60,3 1 0,-1 5 1,1-2 41,1 4 0,-2 1 0,1 2-11,2 0 1,0 1 0,0-2-61,-1 2 1,1-2 0,-2 4-1,1-1 50,-1-2 0,3-1 1,-4-2-41,0 0 1,2-1-1,-4-1-44,-2-1 1,3-5 0,-2 1 135,0-2 1,1-2 229,0 1 48,-1 0-121,2-1-244,-4-4-474,4-1 398,-5-5-9944,0 0 4907,5 0 3062,-4 0 1862,4 0 0,-1-5 0,2-1 0</inkml:trace>
  <inkml:trace contextRef="#ctx0" brushRef="#br0" timeOffset="5">19869 8470 8255,'0'-11'186,"-4"0"0,2 2 1570,3 2 1,0 2-842,7 5 1,-6 5-917,1 2 1,-1 2-1,-4 3-402,-1 2 0,-4-2 0,-6 2 0,-3-2-16,0-1 0,-2-1 1,-3 1-32,0 0 1,-1-5 0,1-3-1,0-2 171,0-1 0,0-6 47,4-4 557,-3-6 1,8-5 0,-1-1-45,5-3 0,3-6 0,5-4 26,0 0 0,5 0 0,3 2 41,5 2 1,0 6 0,5 2-133,0 4 0,1 1 0,0 7-239,-1 5 0,-4 4 0,3 3 1,-1 3 8,1 3 0,-4 8 0,1 6 258,-2 7 0,-2 4 0,1 3 495,0 4 1,-5-1 0,-3 1-96,-2 1 1,3-2-1,-1 1-17,0 1 0,-6 0 0,-1-1-241,-2-3 0,-1-1 0,-4 0-251,0-1 1,1-8 0,0 2 0,2-5-123,1-6 0,5-1-1044,-2-6-1120,3-4 0,1-2 308,0-8 1,1 2 0,1-5 79,2-1 1763,4-2 0,-2-10 0,5-2 0</inkml:trace>
  <inkml:trace contextRef="#ctx0" brushRef="#br0" timeOffset="6">20146 7799 8347,'0'-21'0,"0"1"0,0 2 0,0 4 0,4 7 0,-3 3 271,3 8 1,-3 4 0,-2 10-1,-1 8 1954,-2 7 0,-4 5 0,2 5-1627,0 4 0,-2 2 1,3 8-565,2-27 1,0 0 0,2 1 0,0 0 0,-1 0 0,0-1 49,1 31 0,9-7 0,4-1-76,3-6 0,4-12 0,5-8 0,2-7 26,1-6 1,0-3 0,3-4 54,-2-4 1,-4-6 0,1-4 25,-3-3 0,-1-5 1,0-3-71,-4-2 1,-3-1 0,-5 0 99,-2-1 1,-5 1-1,1 1 219,-6 2 0,-3-1 0,-6 5-15,-2 1 1,-3 1-1,-7 3 1,-1 2-45,1 3 1,2 3 0,0 1-706,-3 0 0,6 5 0,-1 2-447,3 2 1,4 2 0,5 1-589,1 2 1,4-2 0,1 2-3636,4-2 5070,4-2 0,10 1 0,0 0 0</inkml:trace>
  <inkml:trace contextRef="#ctx0" brushRef="#br0" timeOffset="7">21018 7554 8525,'0'-27'315,"-4"1"1,1 5 0,0 1 0,2 2 1957,1 4 0,1 3-1561,3 4 0,-2 4 0,4 6-351,-1 4 1,3 8 0,-1 2 0,3 5 89,0 2 1,2 5 0,1 5-92,1 1 1,2 9-1,-3 0 1,1 3-16,-1 4 1,2 2-1,-1 4-224,-7-27 1,-1 0 0,6 28 0,-1-2-106,-1-5 0,-2-1 0,-1-5-151,1-3 0,-3-6 0,-1-8 0,0-6-347,-1-3 1,5-6 0,-4 0-678,2-5 0,-2-3 1,3-5-552,1 0 1,5 0 0,1 0 1709,-1 0 0,4-9 0,-1-3 0</inkml:trace>
  <inkml:trace contextRef="#ctx0" brushRef="#br0" timeOffset="8">21890 7118 8469,'-6'-27'1391,"1"2"-1207,5 7 0,-4 7 0,-4 5-189,-1 1 0,-5 3 0,-3 6 0,-2 7 0,-3 6 0,-5 6 0,1 3 0,1 1 3,2 3 0,1 0 0,8-1 598,1-1 0,6-4 0,3 1 125,3-3 0,8-2 0,7-1-1098,10-1 1,7-4 0,4 3 82,4-2 1,2 1 0,2-2 428,0 4 1,-1-1 0,-1 3 183,-2 3 1,-7 0 0,-8 0 0,-5 2 549,-5 3 1,-7 3 0,-4 1-419,-6 0 1,-5 0 0,-10 0-70,-7-1 0,-4 0 0,-3-2-211,0-5 0,1-2 0,2-5-131,0-2 1,7-5-1,-1-3-86,5-3 1,8-9 0,1-5-201,3-7 0,3-9 0,7-6 8,3-6 0,7-8 0,5-5 150,-7 24 1,0-1-1,-1 0 1,1 0-1,2-1 1,1-1-1,-1 0 1,1 1 25,0-1 1,1 1 0,0-1 0,1-1-1,0 0 1,-1 0 168,0 0 0,0 2 0,14-23 0,-11 9 486,-5 6 1,-5 9-1,-9 4-69,0 5 1,-9 5-1,-5 7-304,-5 4 1,-3 0 0,1 1 0,0-2-415,0 2 1,0 5 0,3 5-1639,0 1 0,5 3 1,-1 2 1831,2 4 0,1 2 0,1 1 0</inkml:trace>
  <inkml:trace contextRef="#ctx0" brushRef="#br0" timeOffset="9">16370 11321 8492,'-43'11'252,"6"-1"1,6 0 0,5-2 0,4-1 51,5 1 1,0 2 0,4 1 0,-1-1 397,1 1 1,2-1-95,4 1 1,2-4-467,5 0 0,2-4 0,2 0 1,6-2 88,3-1 1,10-2-1,1-4 192,2-5 0,9-6 0,1-2-188,4-5 0,9-3 0,-23 11 0,1 0 0,1 0 0,2 0-63,-1 0 1,1 0 0,4-2 0,0 0 0,2-2 0,2-1-268,4-1 1,2-1 0,7-3 0,2-1-1,-14 7 1,0 0 0,1 0 121,0-1 1,1 0 0,0 0 0,1 0-1,1 0 1,1-1 0,0 1 0,1 0-1,0 0-251,1-1 0,-1 1 0,1 0 0,2-1 0,0 1 0,1 0 0,-2 0 0,1-1 0,0 1 125,-2 0 0,1-1 0,-1 1 0,1 0 0,0 0 0,0 1 0,0-1 1,1 0-1,0 1 0,0 0 0,0 0 0,1 0 18,1-1 1,0 1 0,0-1 0,-2 2 0,-1 0-1,0-1 1,1 1 0,1 0 0,-1-1 7,1 1 1,-1 0-1,1 0 1,-2-1-1,1 1 1,0 0-1,0-2 1,1 1-1,0-1 42,1 1 1,1 0-1,-2 0 1,-3 1 0,-1 1-1,0-1 1,0 0 0,0 0-1,0 1 17,-2-1 1,0 1 0,0 0-1,-1 1 1,-1 1 0,1 0 0,0-1-1,0 0 1,-1 0 94,1-1 1,0-1 0,-2 1 0,-2 2 0,-1-1 0,-1 1 0,1-2 0,0 1 0,-1 0 0,17-8-1,0 1-27,-2 2 0,-1-1 0,-1 1 0,-1 0 1,-3 2-1,0-1 20,-1 2 0,-2-1 0,-2 0 0,-2 0 1,-4 2-1,-2 2 37,-1 0 1,0 1 0,-2-1 0,0 1 0,22-10-32,-5 2 0,-5 4 1,-9 2-256,0 2 1,-5 4-1,-2 5 1,-4 2-46,-3 1 1,-3 2 0,-4 1-878,-1 0 0,-4 5 1097,-2 2 0,2 2 0,0 2 0</inkml:trace>
  <inkml:trace contextRef="#ctx0" brushRef="#br0" timeOffset="10">18050 6937 8277,'0'-21'-152,"1"-1"1,2-2-1,0-1 1,0 1 312,-2 2 1,2 1 0,1-2 71,-2-2 0,-1-2 0,-1-5 0,0 0-5,0 0 0,0 1 0,0-1-36,0 0 0,-1 1 0,-1 3-20,-2 3 0,-4 6 0,1 4 1,-4 3 322,-3 6 0,1 3 1,-6 5 437,-3 1 0,-3 5 0,-5 10-732,2 7 0,0 10 0,-4 8-160,0 5 0,16-20 0,1 0 0,1 0 0,0 1-68,1-2 1,1 1 0,-7 29-1,4-3 1,2-2 66,3 1 0,7-6 0,2-2-144,6-5 1,8-8 0,12-9 1,4-4 1,3-4 0,3-8-126,4-4 1,4-7-1,3-7 74,3-6 1,0-6 0,-1-5 0,-1-1-118,-2-4 1,0-3-2159,1 1 1958,-7 7 0,3-7 0,-12 9-541,-1-1 0,0 7 0,-4-1 1011,-1 1 0,-2 3 0,-3 2 0,-5 3 0,-4 4 0</inkml:trace>
  <inkml:trace contextRef="#ctx0" brushRef="#br0" timeOffset="11">18539 6586 8258,'-10'-16'1376,"4"0"-1019,2 6 0,4 4 1,5 3-1,5 7 48,3 7 1,1 4 0,-4 6-272,1 0 1,3 2 0,2 1-473,0 0 1,2 1 0,4-3-113,3-1 0,-1-1 1,3-2 206,-1-4 0,2-7 1,-3-4-1,-1-1 188,-2-2 1,-5-10 0,-4-4 459,-5-5 0,-4-3 0,-9-2 430,-6-1 0,-5-3 0,-9 2 27,-4-1 0,-1-1 1,-2 0-466,0 3 0,0 4 0,1 3-339,3 4 1,1 2 0,4 3-486,2 2 0,2 3 1,10 9-1,2 4-2674,3 4 3101,3 6 0,6 2 0,0 7 0</inkml:trace>
  <inkml:trace contextRef="#ctx0" brushRef="#br0" timeOffset="12">18848 5661 8499,'-5'-22'240,"4"1"1,-1 1 408,4 2 1,4 7-1,5 8 1,0 2-86,4 1 1,-2 9-1,5 5-204,5 5 0,-1 9 1,7 3-237,0 7 1,3 5-1,2 3-107,-16-21 0,0 0 0,1-1 0,1 0 0,-2 0 0,1 1-139,-1-2 0,1 1 1,19 22-1,1-5 1,-3-3-252,-3-6 1,-7-6 104,-5-8 0,-6 1 0,-8-5 0,-4-1 167,-6-1 1,-8-2 0,-11 1 388,-5 0 1,-8-2 0,-3-1 53,0-1 1,-3 1 0,3 2-85,0 1 1,-1 3-1,7 0-114,5-1 1,5 4 0,5-1-190,6 1 0,5 2 0,9-5-176,4-1 0,9-2 0,14-4 0,4-4-185,5-2 0,3-2 0,0-2 24,1-4 1,3-8 0,0-3 101,-1-6 0,-3 0 1,-4-3 380,-6 1 0,-5-4 0,-5 3 575,-1 0 0,-9-2 0,-5 4-157,-5 1 0,-2-2 0,0 0 34,0-1 0,-3 0 1,-2-2-148,-1 4 0,0 7 0,-1 0-161,3-1 0,3 4 1,1 0-451,0 4 1,5 0 0,1 0-333,0 1 1,3 4-1,-2 2-1066,3 3 1398,-4 1 1,-3 1 0,-6 2 416,-4 0 0,-3 4 0,-1-2 137,1 1 0,-1-4 1,1 3 410,-1 0 1,0-3-241,1 5 0,0 0-530,3 4 1,2-1 0,5 2-1,2 1-405,1 1 1,4 5-1,7-1-27,4 2 1,2 1-1,1 1 48,1-1 0,4 0 0,1-1 118,0-2 0,3-4 0,-6-7 108,0-3 0,2-3 0,0-3 78,1-5 1,-3-6 0,2-12-83,0-3 1,0-8-1,5-3 1,-1-2-372,3-2 0,3 1 0,-2 0 543,2 3 0,-1-2 0,-3 3 0</inkml:trace>
  <inkml:trace contextRef="#ctx0" brushRef="#br0" timeOffset="13">20305 5426 8415,'-16'-10'0,"1"-1"1290,8 5 0,4 2 0,6 4-700,4 0 1,3 4-1,0 3-681,1 3 1,0 0 0,1 2-1170,2 2 0,1 2 1,4 3 1259,-1-2 0,-1 1 0,5 3 0</inkml:trace>
  <inkml:trace contextRef="#ctx0" brushRef="#br0" timeOffset="14">20571 5778 8490,'-9'5'3403,"6"5"-2302,-4-3 1,6 1 0,4 1 70,5-2 1,1-5 0,3 2-1159,2-3 1,1 2-1,4 2-14,-1 1 0,0 6 0,3 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3.509"/>
    </inkml:context>
    <inkml:brush xml:id="br0">
      <inkml:brushProperty name="width" value="0.05292" units="cm"/>
      <inkml:brushProperty name="height" value="0.05292" units="cm"/>
      <inkml:brushProperty name="color" value="#FF8000"/>
    </inkml:brush>
  </inkml:definitions>
  <inkml:trace contextRef="#ctx0" brushRef="#br0">3074 4001 10147,'-6'0'-145,"-3"0"1,3-2 367,0-1 0,0 2 1,3-4 181,0 0 1,1 1-1,5-4 1,4 5-1,3 1 1,0-1 83,1 0 0,1-1 0,1 4 1,1 0-181,-1 0 1,2-3-1,1-1 1,-1 2-77,0 0 1,4 2-1,-1 0 1,2-1-91,1-2 1,5 0 0,3-3 0,3 1-201,3-1 0,4 2 1,7-2-157,4 1 1,2-3 0,1 2 109,0 0 1,-1 2 0,-2 2 0,-4 0 38,-2-1 1,-8-1 0,-4 4 0,-7 0 21,-6 0 0,-4 0 0,-4 0-148,0 0 1,-5 1-966,-3 3 1,-2-2 14,-1 5 1,0-3 0,-1 2 1139,-2-2 0,-3 5 0,-5-3 0</inkml:trace>
  <inkml:trace contextRef="#ctx0" brushRef="#br0" timeOffset="1">3372 4075 8542,'-11'0'6,"-3"0"0,0 0 921,1 0 0,-3 0 1070,2 0-1263,5 0 0,10 0 0,10-1 77,5-3 0,5 3 0,3-2-204,1 2 0,8-3 0,-1-1 0,2 1-93,3-1 0,1-2 0,3 2-271,-2-1 0,1 4 0,-3-3-59,1 0 1,-1 4 0,1-3-1,-6 3-293,-6 1 1,-5 0 0,-2 0-716,-1 0 1,-8 0-749,0 0 1,-6 1-471,-1 3 0,-2-2 2042,-1 5 0,0 1 0,0 2 0</inkml:trace>
  <inkml:trace contextRef="#ctx0" brushRef="#br0" timeOffset="2">21060 8267 8135,'-6'-4'-340,"-3"1"1,3-4-1,0-1 348,3-2 1,1 0-1,2-1 1,0 1 0,0-1 206,0 0 1,0 1 0,0-1-1,2 0 1,0 1 27,1-1 0,2 0 1,-2 0-1,1-2 21,2-2 1,-2 1 0,2 4-136,-2-1 1,3 0-1,-2 1 34,1-1 1,-4 0 0,3 2 489,0 2-321,-4-3-277,4 9 0,-4-4-14,3 5 0,-3 5 9,2 2 1,-2 6 0,-1 3 0,0-1 32,0 0 1,0 4 0,0 0-8,0 5 0,-1-2 0,-1 3 33,-2-2 0,-3-2 1,3 0-1,-2 0 62,-3 1 0,3-5 0,1 0 59,0-2 0,-2 0 0,2-6 34,-1-2-218,-1-2-289,1-5 1,0-1 22,3-3 183,1 3-6,-2-4 117,4 5 0,4 0 0,4 0 0,2 0 61,4 0 0,3-3 0,5-1-66,3 2 1,2-1-1,6 1-60,3-2 0,2-3 0,4 3 1,1-1-18,-1 0 1,4 2 0,1 1-1,-3 0-135,0-1 0,-1-1 0,-1 4 65,1 0 1,1 0-1,0 0 55,3 0 0,3 4 0,0-1 0,2-1 45,1 0 1,0-2 0,-1 0-2,-2 0 0,1 0 1,-6 0-5,-4 0 0,2 1 0,-7 1-14,-1 2 0,0 3 0,-7-2 1,3 0-162,1 4 0,-8-1 0,-4 0 31,-4-1 0,-1-4 0,-6 1 0,-1 0 316,-1 0 173,-4-1 1,-3-11-1,-7-3 1,2-5-1,0 0-175,0 0 0,4-3 0,-2-5 0,2-2-78,1-1 0,0 2 1,0-3 40,0-2 0,0 4 0,0 1 0,1 3-45,2 1 0,0 1 0,3 2 84,-2 4 0,0 2-48,-4 1-565,0 5 0,0 6 137,0 7 0,0 3 1,0 0-1,-1 1-57,-3 0 1,3-1 0,-3 1-273,3 0 1,1-1 0,0 1 615,0 0 0,0 4 0,0 1 0</inkml:trace>
  <inkml:trace contextRef="#ctx0" brushRef="#br0" timeOffset="3">19507 8257 8200,'-11'-27'161,"-2"1"1,9 5 0,2 4-1,0 2 647,2 4-572,-4 5 0,1 1-133,-4 5 1,4 1-1,-3 4 1,1 4 132,3 4 1,1 3 0,-1-2-70,-1 4 0,2 2 1,-3 1-65,3 0 0,1 1 0,0-1 0,0 1-67,0 3 1,0-1 0,1 3-36,3-1 1,-3-1 0,2-4-126,-1 0 1,1 0 0,2-4 0,1-3 40,2-2 1,1-5 0,3-1 131,2-1 1,3-3-1,5-5-39,3-4 0,4-3 1,6 0-100,4-1 1,4 4 0,3 0 0,3 0 29,3 1 0,0 1 0,-2 5-53,-4 0 1,-3 4 0,-4 0 37,-4 2 1,-3 0 230,-4 1 454,-6-2 1,-12-6 0,-7-3-221,-6-3 1,-1-6 0,-5-2-158,2-2 1,0 0-1,-4-6-33,1-2 1,3 2 0,1-7-20,1-3 0,-2 5 0,3-4 1,2 1-9,1 0 0,1 4 0,0 3-360,0 5 1,0 4-802,0 4 0,0 7 0,1 5-1278,3 8 2265,-3 7 0,4 14 0,-5 4 0</inkml:trace>
  <inkml:trace contextRef="#ctx0" brushRef="#br0" timeOffset="4">21560 9214 8376,'-10'-4'20,"-3"-2"0,1-4 0,2 2 0,1 1 432,-1-1 0,3-1 0,1 1-31,2 1 1,1 5-1,7-2 1,3 3-90,2 1 0,3 5 0,1 2 0,3 3 3,0 4 0,2-1 1,3 4-256,0-2 0,1 4 0,-1-1 1,0 2-250,0 1 0,-3 2 1,-1 1-146,-2 0 0,2 5 0,-6-3-242,-1 1 0,-7-2 0,1 2-260,-3-1 1,-6 2 0,-3-4 815,-5-4 0,-13 1 0,-7-4 0</inkml:trace>
  <inkml:trace contextRef="#ctx0" brushRef="#br0" timeOffset="5">21316 9363 8376,'-16'-25'-49,"6"1"132,5 0 0,13 2 0,7 0 0,9 1 286,8 0 1,6-1 0,9 1-152,6 0 0,-20 9 0,2 1 0,3 0 0,0 0 0,2 0 0,-2 1-35,0 1 0,-1 1 0,-2 3 0,0 2 0,-4 1 0,-1 0 0,27 1 0,-6 7 0,-14 5-157,-5 5 0,-9 8 1,-10 2-1,-6 1-52,-7 3 0,-7 0 1,-10 2 44,-4 0 1,-11 0 0,-1 0-177,-4 0 1,3 0-1,-1-1-249,2-3 0,-2 3 0,2-4 0,4 0-700,1-2 0,4-3 1106,2 0 0,5-1 0,1-2 0,4-5 0,4-5 0</inkml:trace>
  <inkml:trace contextRef="#ctx0" brushRef="#br0" timeOffset="6">22284 9374 8374,'-11'-11'304,"4"5"1,0 3-31,-2 2 1,0 2 0,-2 4 0,0 5-160,-4 7 0,0 3 0,-4 1-101,1 0 0,1 4 1,-4 0-338,4-1 1,-2-2 0,5-1-198,1 1 312,1-6 0,7-7 1,6-13 349,9-9 0,5-6 0,6-3 133,1-3 0,-1 2 1,1-2-1,2 4 207,1 3 0,1 3 1,-2 6-200,0 2 0,-2 2 1,-5 7-177,2 5 1,-3 5 0,-2 11-499,-2 1 1,-5 2 0,-1 3 0,-2-4-527,-1-3 1,-2-2 916,-1-2 0,5-3 0,1-4 0</inkml:trace>
  <inkml:trace contextRef="#ctx0" brushRef="#br0" timeOffset="7">22581 8853 8281,'-16'-5'0,"5"5"758,8 0 1,1 9-1,4 10 1,0 5 182,2 4 1,4 3 0,-2 2-819,0 3 1,7 5 0,-3 5 0,3-1-181,3-1 0,-5-5 1,4 0-741,-4 1 1,2-5-1,-1-3 79,-2-6 0,-7-4 0,1-5-217,-3-3 1,-3-3 0,-4-4 629,-5-3 0,-8-4 0,-1-4 0,-5-3 305,-2-2 0,-1-6 0,-4 1 48,0 1 0,4-3 0,0-1 171,2 1 0,6 0 0,7 4 0,5-1 720,4-1 0,6 0 1,6 3-406,10 1 1,11-6-1,11 0-424,5-1 0,7-3 0,-23 11 0,0 0-82,1 0 0,-1-2 1,1 1-1,1-1 0,1 0 1,1 1-1,-1 0 1,2 0-556,0 1 1,-1 0 0,-2 1-1,0 1 1,22-4-559,-6 0 1,-8 5 333,-4 3 1,-16 3 746,-8 3 1,-13 3 0,-8 5 0,-4 0 36,-3-1 0,4 1 0,-1 0 244,2-1 0,2 1 1,0 1 311,3 2 0,-2-1 1,2 3-1,-3 1 14,0-1 1,-1 2 0,-1 4-362,-2-1 1,2 0 0,-2 2-136,2 1 0,2-5 0,-1 1-217,0-3 1,2-3-130,2-3 1,3-11 0,8-7 228,3-9 1,8-10 0,5-4 169,4-5 1,4 0 0,-2 4 0,1 1 163,3 2 0,1 4 1,1 1 42,0 4 0,-5 8 1,-1 8 116,0 2 0,-5 10 0,0 5-649,-5 5 1,-5 4 0,0 0 0,0 3-1050,-1 1 1,-3-3-1,-1 0 1214,-1-5 0,3-4 0,-2-4 0</inkml:trace>
  <inkml:trace contextRef="#ctx0" brushRef="#br0" timeOffset="8">19826 9065 8380,'-16'-26'96,"2"5"0,7 0 259,3 5 0,3 12 0,0 7 0,-3 10-340,-3 6 1,-2 7-1,-2 4 1,0 3 118,1 2 1,-4 5 0,-2-1-1,0 3-18,-3 0 0,-5 6 0,-2 0 10,-1 1 1,-5-1 0,-5-3 0,0 1 93,-4-1 1,5-6 0,0-5-48,3-4 1,6-2 0,2-5-104,3-3 1,5-6 55,3 0-409,7-7 1,3-3 0,8-8-12,3-3 0,4-7 0,2-4 0,2-3 180,2-4 0,-3 3 0,3-3 176,2 2 1,1-1 0,2-1 170,-1 1 1,-3 5-1,-1 3 1,2 0 21,1 3 1,2 3 0,-1 3-154,0 3 1,1 5-1,-2 5-177,-3 5 1,2 7-1,-6-1 1,-2 2-435,-3-1 1,-4 2 0,2-2-384,-2 2 1,1-2 891,-1-1 0,-3-4 0,4 3 0</inkml:trace>
  <inkml:trace contextRef="#ctx0" brushRef="#br0" timeOffset="9">18465 10470 8236,'-6'0'-209,"-3"0"1,3 0-1</inkml:trace>
  <inkml:trace contextRef="#ctx0" brushRef="#br0" timeOffset="10">18508 10491 8236,'3'-11'-1039,"1"1"1110,4-1 1,-3 1 0,2-1 57,-4 0 0,2 1 1,-1-2-1,-2-1 99,-1-1 0,-2-1 0,-3 6 0,-3 1 60,-2 1 0,-2 1 0,1-1-191,-1 3 1,-3 9 0,-2 5-1,0 8 59,-3 6 1,4 4 0,0 8-57,4 3 1,0 1 0,1-1 0,3-2-58,4-1 1,8-7-1,5-1-95,7-4 1,4-13-1,4-4 62,3-4 0,6-9 1,3-6-1,0-8-93,-1-7 1,2-9 0,-5-3-148,-2-2 0,-10-2 1,-2 2 116,-6 2 1,-5 2 0,-10 7 0,-5 1 257,-7 4 0,-5 4 1,-1 5-133,2 5 1,-1 5-1,5 6-303,1 0 0,-2 6 0,0 3 0,2 6-190,2 1 0,0 1 0,2 2 480,1-2 0,4 1 0,4 3 0</inkml:trace>
  <inkml:trace contextRef="#ctx0" brushRef="#br0" timeOffset="11">18933 10417 8477,'-17'4'0,"3"3"45,2 3 0,3 2 0,2 1 0,3 1 152,3-1 1,1-1-1,0-2-113,0 1 0,0 0 0,1-2 0,3-2-21,3-3 0,6-3 0,1-1-88,-1 0 0,3-8 1,-2-4-1,-1-4 20,-1-2 0,1-4 1,-2-1 43,-1-2 1,-3 0-1,0 4-81,-3-1 0,-2 0 0,0 0 1,2-1-300,-2 3 0,-1 6 1,-1 0-437,0 2 777,0 6 0,0-4 0,0 4 0</inkml:trace>
  <inkml:trace contextRef="#ctx0" brushRef="#br0" timeOffset="12">19146 9948 8328,'-5'-27'-162,"4"2"0,-3 8 546,3 3 0,6 3 0,2 4 0,2 3 240,2 3 0,0 6 1,-1 3-366,1 5 0,-4 5 0,1 7 0,3 4-240,2 5 1,1 1-1,-3 4-145,-1 1 1,5 1 0,-1 2 0,-1-1-345,-1 1 0,-5-4 0,0 0 12,1 1 1,0-8-1,-1-3 1,-3-7-78,-3-4 0,-2-3 0,-3-5 151,-3-3 1,-6-3-1,-2-5 384,-2-2 0,0-3 0,-5-5 0,1 0 0,1-3 0,1 0 218,1 1 0,2-2 1,-2 1-1,5-1 198,5 0 1,3 3 0,6-3-182,3-1 0,3 3 1,8-3 97,7 1 0,4-1 1,7 2-1,2-3 378,4 1 1,2-1 0,2 5-712,0 2 0,-6-8 0,0 6 0</inkml:trace>
  <inkml:trace contextRef="#ctx0" brushRef="#br0" timeOffset="13">19561 10236 8358,'5'-5'0,"5"0"-78,-3-2 1,2 2-1,1 7 38,-3 1 1,1 1 0,-4 5 20,-2 3 0,-1 2 1,-1-1-1,0 3-120,0 0 1,-3-3 0,-2 1 77,-1-2 0,4-1 257,-2-1 1,3-5-81,1-5 0,6-6 1,3-7 78,4-1 0,6-4 0,0 3-106,5-2 0,-2 4 0,3-1 0,-4 4 7,-3 2 1,1 4 0,-5 4 20,-1 0 0,-2 1 1,-4 2-74,-3 5 1,-3 1-1,-2 0 1,-3 0-41,-3-2 0,1-4 0,-1 3-305,-1-1 1,-1-3 176,2-5 1,3-4 0,4-6 142,0-1 1,1-5-1,2 1 1,6-2-68,4-1 1,3 0 0,5 3 65,1 0 1,-5 6-1,0 0 1,-2 5 0,-2 2 1,-1 2-1,-2 4 63,-3 3 1,-3 1-1,-4 6 36,0 0 0,-4 2 0,-2-1 0,-1-3 75,0 0 1,-1-4 16,-2-1-192,-1-3 0,5-6 0,3-2-221,2-2 0,5-6 1,3 0 5,3-1 0,2 3 0,1-2 0,1 4-29,-1 0 1,0 4 0,0 1 146,1 1 1,-1 3 48,-6 5 1,-2 3 0,-5 5 0,0 0 86,0-1 0,0 1 192,0-1-262,0-4 0,0-2-39,0-8 1,5-3-1,2-6 35,2-1 1,5-5 0,0 3 0,1-2-22,0 0 0,0 5 1,3 0 63,-4 5 1,-2 0 27,-1 4 1,-5 2-1,-2 6 1,0 6 121,-1 3 0,1 5 0,-4-4-133,0-1 1,-4-1 30,1-2-52,-1 1 0,4-10 1,0-6-3,0-6 1,0-7 0,0-6 0,0-2 179,0-1 1,0 2 0,-1-2-71,-2 1 0,1-2 0,-2 4 362,-1 4 1,3 0-374,-5 6 1,4 6 0,0 12-148,1 9 0,4 6 0,2 3 0,7 3-180,6 4 1,4-2 0,4 0-71,3-1 1,4-1 0,2-6 0,3-5-549,1-7 1,-4-5 825,1-2 0,-2-9 0,-1-3 0</inkml:trace>
  <inkml:trace contextRef="#ctx0" brushRef="#br0" timeOffset="14">19284 10842 8394,'-11'-15'126,"2"3"0,3-2 0,8 1 1,10 0-1,11-3 315,6 0 1,2-2 0,8-2 0,1 1-280,1 1 0,-2 5 0,-1-1-536,-1 2 0,-3 7 0,-5 1 0,-6 3-15,-4 1 0,-5 1 1,-7 4-1,-4 4-205,-6 4 0,-5 6 0,-8 0 538,-6 5 0,-6-2 1,0 3 163,-3-3 0,-1 0 1,1-2-1,3-1 627,3-2 0,6-4 0,3 0-208,0-4 1,8-5 0,10-6-200,11-5 1,16-10 0,16-11 0,-19 13 0,1-1-362,1 0 1,2 0 0,0 0 0,0 0 32,1 0 0,2 1 0,1 1 0,0 0 0,1 1 0,0 0 0</inkml:trace>
  <inkml:trace contextRef="#ctx0" brushRef="#br0" timeOffset="15">15487 11140 8373,'-11'-6'-266,"4"-3"1,0 2 0,-1-3 0,-1 0 0,2-2 777,4-2 1,-2-2 0,1-3 0,2 2-120,1-2 0,6 0 0,2 1 0,2 4 0,2 3-88,-1 4 1,5 4 0,0 7-1,2 7-77,1 5 1,3 9 0,1 4-124,3 1 0,-2 6 0,5 1 0,-2 0-237,-3 4 1,1 1-1,-2 3-393,0 1 1,-3-1-1,-10-6 1,-2-3-268,-3-3 0,-4-3 1,-5-2-171,-6-7 1,-4-5 961,-6-5 0,-5 0 0,-2-1 0</inkml:trace>
  <inkml:trace contextRef="#ctx0" brushRef="#br0" timeOffset="16">15423 11193 8373,'-12'-58'-7,"4"4"0,13-2 57,5 6 1,10 4 0,10 7 0,4 3 219,5 3 1,8 5-1,7 0-45,-25 15 0,1 0 0,2 0 0,2 2 0,-1 0 0,0 3-79,-1 0 0,-1 1 1,22-2-1,-12 9 0,-9 2-157,-9 5 1,-8 5 0,-9 11-55,-6 2 0,-10 2 0,-10 5 0,-6 1-162,-6 2 1,-5 2 0,0 2-216,-1-4 0,0-2 0,-2-1-247,1 0 367,0 0 0,1 0 0,2 0 0</inkml:trace>
  <inkml:trace contextRef="#ctx0" brushRef="#br0" timeOffset="17">16093 11066 8435,'0'10'31,"1"1"72,3 0 0,3-1 0,6 0 0,2-2-128,2-1 1,-1-1 0,2 2 0,-4-2-70,-2-1 1,-1-2-50,-1-3 154,-4 0 1,-6-4-1,-6-3-68,0-3 1,-3-4-1,2 0 1,-1 1-20,1 1 1,2-2 0,4 0-73,-3 1 1,3 4 0,-3 2 139,3-1 0,1-2 239,0 0 1,0 3 300,0 0-135,0 4-160,0-1 318,0 4-868,-5 0 54,4 4 210,-3 2 1,4 5 243,0-1 1,0 1-89,0 0 0,4-1 0,2 2 72,0 2 0,4-2 1,-3 4-1,3-1-168,4 3 0,-2 2 0,2 1-158,-2 0 0,-1 1 0,0-2 0,-2-3-17,-2-2 1,-2-4 259,-5 0 0,-1-5 1,-3-4 136,-3-4 1,-2-6-1,-2-9 1,0-5 140,1-4 1,-1-4-1,2-4-215,1-2 1,4-5 0,4 0-67,0-4 0,1-1 0,2 3 0,6 2-364,4 2 1,3 4-1,6 11-295,-1 6 1,4 10 0,1 4-910,1 3 1475,-4 10 0,3 8 0,-4 10 0</inkml:trace>
  <inkml:trace contextRef="#ctx0" brushRef="#br0" timeOffset="18">16455 11119 8435,'-17'0'1293,"-2"0"-777,5 0 0,5 1 0,6 1-208,6 2 1,3 3 0,5-2-378,4 1 0,-2 0 1,4 1-1,2-4-474,1-2 0,-2-1 1,-1 0-148,-2 0 1,3-1-1,-5-2 561,-4-4 1,1-6 0,-7-3 354,-1 0 1,-5-2 572,-4-3-406,-3-1 0,0 2 0,-1 1 0,0 3 762,1 0 1,0 2-2479,3 4 1323,3 4 0,8 6 0,2 6 0</inkml:trace>
  <inkml:trace contextRef="#ctx0" brushRef="#br0" timeOffset="19">16550 10502 8513,'-9'-32'336,"2"1"12,3 3 1,8 6 0,4 9 0,5 5 359,5 5 0,2 3 0,2 4 0,2 8-229,1 8 1,8 10 0,-1 8-283,1 3 1,-3-1 0,-3 8-438,-1-1 0,-1 1 0,-7 5 0,-2 1-298,-6-1 0,-6-5 0,-2-2 81,-4-2 0,-4-8 1,-5-8-1,0-10 282,-4-9 1,7-5 0,-2-9 174,0-6 1,5-9 0,2-9 0,3-6-87,3-4 0,4-2 0,8-1 2,2-1 1,8 5-1,4 4 1,2 3 52,5 3 1,1 10 0,2 4 139,-4 8 1,-7 7 0,-4 7-206,-5 10 1,-8 3-1,-9 9 1,-6 3 101,-6 5 1,-6 0 0,-6 1 218,-3 1 0,-3-3 0,-7-2 321,0-2 1,0-2 0,4-4 0,2-6 263,5-5 1,2-9-811,5-4 0,6-11 0,6-4 0</inkml:trace>
  <inkml:trace contextRef="#ctx0" brushRef="#br0" timeOffset="20">17508 10906 8276,'-32'-9'379,"5"0"1,4-7 0,8 0-1,9 5 1,7 1 1494,6 3 1,11 5-1875,3-2 0,12 3 0,0 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3.472"/>
    </inkml:context>
    <inkml:brush xml:id="br0">
      <inkml:brushProperty name="width" value="0.05292" units="cm"/>
      <inkml:brushProperty name="height" value="0.05292" units="cm"/>
      <inkml:brushProperty name="color" value="#FF8000"/>
    </inkml:brush>
  </inkml:definitions>
  <inkml:trace contextRef="#ctx0" brushRef="#br0">12115 9863 8202,'-5'-10'-90,"4"-1"1,-2 0 0,1 1-142,2-1 1,0 4 0,2 1-1,0 0 1,3 0 352,1-2 0,-4 2 1,3 0-1,-2 0 203,1 0 0,-1 3 0,-3-4 218,0-2 1,4 0 0,-1-2-79,0 1 1,1-1 0,1 0-391,1 1 1,-2 3-60,3 0 1,0 4 135,3 0 1,1 3 0,0 3 13,-1 4 1,-3 4 0,-1 2-49,-1 1 1,2 6 0,-2 0 0,0 5-49,-1 2 0,1-2 1,-3 2-36,2-1 1,0 3 0,-4-3 0,0 0 74,0 0 1,0-3 0,0-4-6,0-1 1,-4-5-1,0 1-104,2-2 1,1-1-176,1-1 140,0-4 1,1-1-1,3-5 1,3-1 35,2-3 0,3 2 0,1-4 33,1 1 0,5-3 0,0 2 1,3-1 11,3 0 0,5 1 0,-1-1-38,6 3 0,-1 0 0,5-1 0,1 0-17,1 1 0,3-4 0,2 4-42,4-2 1,-2 0 0,2-2 1,1 0 1,1 1 0,3-3-1,3 0 56,-28 7 0,1-1 1,-1-1-1,1 1 0,25-3-67,0-3 0,-25 6 0,0 1 0,28-3 67,0 1 1,0-2-1,-3 4 1,0 0-14,0 2 0,2 1 1,-2 0-47,0 0 1,-2 0 0,0 0-1,0 0-30,3 0 0,-4 0 0,1-1 18,-3-2 1,-6-2 0,2-3 0,-2 0 39,-2 0 0,-3 2 0,-8-1-3,0-1 0,-4 2 0,-1-1 115,-1-1 0,-1-1 1,-5 1-1,-2 1 57,-4-1 0,1 2 1,0 0 45,-2 1 0,-5-2 1,-2 2 71,-2-1 0,0 3 17,-4-4 0,0 3 0,-1-2-145,-3 2 0,2-4 1,-5 5 89,-1 1 0,2-3 0,0 0-67,1-1 0,0 4-124,2-2-446,2-2 1,-5 5-138,2-2 1,2 1-68,-5 2 1,3 5-1,-3 2 1,-1 3 614,-2 0 0,0 6 0,-1 0 0</inkml:trace>
  <inkml:trace contextRef="#ctx0" brushRef="#br0" timeOffset="1">16816 7650 8365,'6'0'-342,"-1"0"1,-4-3 0,2-2-134,0-1 1,2 4 373,-2-2-282,-1 3 383,2 1 0,-8 5 0,-2 1 0</inkml:trace>
  <inkml:trace contextRef="#ctx0" brushRef="#br0" timeOffset="2">16742 7693 8365,'-18'0'-37,"2"0"0,0 0 4,3 0 0,5 0-588,1 0 1,5 1 513,-2 3 1,3-2 317,1 5 0,-1-5 90,-3 2 1,-2-3 131,-4-1 1,2 0 0,1 0-127,-1 0 0,3-1 1,1-1 314,-1-2-600,4 0 59,-4 0 1,10 3 0,1-4-87,0 0 1,4 4-1,0-3 1,4 2 64,2-2 0,2 2 0,5-4 7,1 1 0,5-3 1,5 1-1,3-2-44,0-2 1,7 0 0,6-1-74,2-2 1,1 2-1,0-2 5,0 2 1,1-2-1,-1-1 1,-2 0 15,-5-1 0,-5 1 1,-10 2-1,-3-1 28,-3 1 1,-7 2 0,-4 3 58,-2 1-230,-6 4 15,-2-6 0,-8 8 0,-4-3 1,-1 3-267,-2 1 0,0 0 1,-2 1 207,-2 3 0,1-3 0,2 2 1,-1-2-32,-1-1 0,0 0 0,3 0 306,1 0 1,-1 0 0,0 0 214,1 0 0,3 0 0,0 0 382,-2 0-493,5 0 1,0 0 0,8 0 0,3 0 53,2 0 0,2 0 0,1 0-67,2 0 1,-2 5 0,2 2-1,-2 3 107,-2 0 1,0-2 0,-2-1-65,-1 1 0,-5 1 0,2 2 0,-3 0 20,-1-1 1,-1-3-1,-1 0-336,-2 2 1,-3-3-1,2 0-647,-1-2 0,4 5 769,-2-2 0,8-3 0,2 1 0</inkml:trace>
  <inkml:trace contextRef="#ctx0" brushRef="#br0" timeOffset="3">10785 7746 8550,'-10'-11'-93,"0"1"1,3-1 0,4 0 261,2 1 0,1 3 103,0 0 0,3 3 0,2-2 67,1 1 0,1 1-206,3 0 1,-2 2 0,-3-5 46,0-2 0,2 0 0,-3-2 3,-2 1 1,3-2 0,0-1-38,1-1 0,-3-9 1,3 1-1,0-4 23,0-4 1,4-8-1,5-2-183,-2 0 1,0 0 0,1-3-150,4 1 1,0 4-1,1 2 1,-1 4-22,1 4 0,1 6 0,0 5 53,-2 2 1,2-1 0,-2 4 0,3-1 109,4 0 0,-2 4 0,5-5 64,-2 2 1,0 1-1,-3 2 1,3 1 49,1 1 1,-3 1 0,1-1-77,-3 3 0,3-1 1,0 2-1,-1 0-15,-2 2 1,-1 5 0,2 0-14,2 2 0,-2 1 0,6 3 1,1-2-28,5-1 0,-1-4 0,5 1 37,1 1 0,3-4 0,2 3 3,1-3 1,3-1 0,-1 0 0,1-1 31,6-3 0,-3 3 0,2-4-20,-3 1 1,-2 1 0,5-3-1,-1 2-59,0 1 0,-3 2 1,-1 1-4,2 0 1,1 0-1,1 0-59,0 0 0,1 1 0,-1 2 1,0 0 11,0 0 0,7-2 0,1-1 74,-3 0 1,1 0 0,-1-1-1,-29-1 1,2 1 104,1 0 1,1-1 0,-3-2 0,0-1 0,1 2 0,1 0 146,27-2 0,-1-4 0,-3 4 0,2 1-53,-1-1 1,-6-2 0,-1 3-227,-2 2 1,4 1-1,-4 1-99,-2 0 0,1 0 1,-8 0-1,1 0-3,0 0 0,-1 0 0,2 0 203,-1 0 1,-6 0 0,0 0-9,-3 0 0,-2 0 1,3 0-1,-3 0 96,-3 0 1,-3-1-1,0-2-86,-1 0 0,-4-1 0,-3 4 0,-2 0-39,-2 0 1,-3 0-69,0 0 87,-4 0 0,1 1 37,-4 3 0,0-2-44,0 5 0,-1-1 1,-1 3-1,-2-2 35,2 1 0,-4 5 1,0 2 67,0 2 1,-3-3 0,2 5 63,-3 3 1,0 1 0,-1 4 0,0 0-10,1 0 1,-2-2 0,0 2 91,1 0 1,-2 1 0,8-3-24,-1-2 0,-3-4 0,6-2 0,0-2 402,2-2-101,1-6-2227,0-2-2678,5-10 4349,-4 4 0,-1 6 0,-6 7 0</inkml:trace>
  <inkml:trace contextRef="#ctx0" brushRef="#br0" timeOffset="4">15338 6863 8209,'5'-17'78,"-3"-2"0,4 4 1,-1 0-1,-2-2 203,2 1 0,0 3 0,3-3 0,-1 2 0,1 0-59,2 1 1,0 1 0,1 1 0,0 2-117,-1 2 0,1-1 0,-2 3-92,-2-1 0,-1 3-1,-2 0 0,-3 3 0,1 3 0,-4 5 68,-5 1 1,-4 5 0,-2 2 31,-1 0 0,-5 2 0,1 3 1,-2 2 12,-1 1 0,0 0 1,0 4-81,-1 2 1,-3 1 0,-1 2-1,-1 2-62,-2 4 0,-2 3 1,-1-1 50,0-2 1,4 3-1,-1-3 1,1 0 115,1-4 1,6-1 0,5-9-8,1-1 0,3-2 0,-1-1 0,4 0-68,2-4 1,3 2 0,-2-5-232,1-1 1,2 3-1,3-2-420,0-1 65,0-1 0,0-7 396,0-5 0,0-5 0,1-7-72,3-2 1,-2-3 0,4-4 5,-1 0 1,2-4 0,-3-1 0,1 0-21,0 0 0,2-3 0,-4 5 198,0 0 1,-2 5-1,-1 1 488,0-1 1,-1 5 0,-3 4-133,-3 5 1,-2 5 0,-2 6-55,0 8 1,4 4 0,1 10 0,1 3-76,-1 3 1,3-2 0,1 1-95,4-3 1,4-8 0,6 1 102,2-4 0,4-8 1,7 0-1,3-6-37,3-4 0,2-3 1,1-6-1,2-5-138,-2-2 0,-6-5 1,-3 2-225,-2-2 0,-8 0 0,-4 2-471,-7 4 1,-4 7 0,-4 5 635,-7 4 0,-9 9 0,-7 5 0</inkml:trace>
  <inkml:trace contextRef="#ctx0" brushRef="#br0" timeOffset="5">18890 7150 9234,'11'0'-754,"0"0"303,-1 0 1,-4 1 0,-3 2 764,-6 0 1,1 1-1,-5-4 1,-1 0-83,-2 0 1,3 0 0,1-1-20,1-3-172,-3 3 0,2-4 1,-4 5-125,-1 0 0,-3 0 0,-3 0 34,-3 0 0,-4 6 0,-10 4 44,-5 3 0,-6 2 1,17-8-1,-3 0 0,-2 2 1,-1 0 47,-4 1 1,-1 0 0,-4 1 0,0-1 0,-1 0 0,0 0-60,2-1 1,0 0-1,0-1 1,0-1-1,4-1 1,0-1 82,1 0 0,0 1 1,0 0-1,1 2 1,3-1-1,1 1-74,2 0 0,1 1 0,-29 7 1,8 3-1,-3-1-47,-3 1 0,6 0 0,1-1 136,8-4 0,2-4 1,6-1-35,2-2 1,6-1-1,2 2 1,3-1-74,2 1 1,5-2-1,-1 0-172,2-1-1,6-2 239,1-3 0,18-3 1,5-2-558,3-1 0,5-1 1,-1-2-38,-1 2 0,2-3 553,-1 3 0,4-2 0,-2-2 0</inkml:trace>
  <inkml:trace contextRef="#ctx0" brushRef="#br0" timeOffset="6">17614 7416 9234,'7'-12'-50,"0"-1"146,2-1 1,-5 0 0,1 3 284,0 1 1,-5 4-1,0 2-392,-6 3 0,-7 6 0,-4 3 1,-3 5-80,-6 5 0,-5 5 1,-4 3 111,-4 2 0,1-4 1,-1 4-1,-1-2 0,-5 2 1,-1-3-1,2-3 76,4-3 0,1-3 0,7-6 9,5 1 0,10-5-532,10-3 0,19-2 1,20-1 426,12 0 1,7 0 0,2 0 0</inkml:trace>
  <inkml:trace contextRef="#ctx0" brushRef="#br0" timeOffset="7">16901 7459 15808,'-1'-11'-1586,"-2"0"1,-4 2 1929,-3 2 1,0 2-1,-1 5 1,0 3-1,1 4-75,-1 7 1,-4 9 0,-3 6 0,-2 3-250,-1 3 1,-1-2 0,2 2 140,2-6 1,3-3 0,4-5-1,2 0-59,2-4 1,7-6 0,8-8 0,6-3 247,8-3 1,8-3 0,11-5-450,3 1 0,1-1 1,5 2-1,1 2-500,1 3 0,0 4 621,-3 4 0,-1 16 0,-6 8 1</inkml:trace>
  <inkml:trace contextRef="#ctx0" brushRef="#br0" timeOffset="8">5574 9544 8574,'-5'-32'-63,"5"5"0,-1 2 0,4 3 0,3 3 0,2 3-451,2 6 0,-4 5 767,-3-2 0,-2 0 0,-2-4 0,-1 1 295,-2-1 1,-3-1 0,4-3-1,0-6-10,2-7 0,1-4 0,0-2 0,0-1-259,0 0 0,5 3 0,1 4 1,0 4 561,-3 6-831,3 7 1,-5 7 0,3 8-35,-3 3 0,-1 2 1,0 3 49,0 2 0,-3 3 0,-2 5 49,-1 3 0,-1 2 1,-3 7-1,2 1 24,1 4 1,0-1 0,-3 1 0,2 1 35,1 1 1,0 2 0,-2 0-25,1-1 0,-1 1 1,3-1-1,-1 0 61,0-3 0,5-3 0,-2-5 11,3-3 0,2-5 1,3-7-21,3 0 0,7-2 0,5-5-103,4-1 0,2-4 0,6-4 0,3 0-117,3 0 0,2 0 0,3 0-125,1 0 1,1 0 0,2 0-1,2 0-92,1 0 1,-1-3 0,-3-1 137,1 2 0,8 1 1,1-1 96,3-1 1,2 2 0,-28-1 0,1 0 0,0 1 0,1 1-79,2 0 1,-1 0 0,3-2 0,1 0-1,1 1 1,0-1 141,2 1 1,0 0-1,0-2 1,-1 1-1,4 0 1,1 0 38,1 1 1,-1 0-1,-2-1 1,-1-1 0,2 1-1,0 1 1,-3-1 0,-1 1-32,1 1 1,-1-1 0,0 0 0,0-1 0,0-1 0,-1 1-22,0-1 1,-1 0 0,2 0-1,-1-1 1,-5-1 0,0-1-15,-1 1 0,1 0 0,2-1 0,0 1 1,-2-1-1,-1 0 0,1 0 0,0-1-40,-1 0 0,-1 0 0,-2-2 0,-1 0 0,26-6 115,-1-2 1,-3 4 0,-3-2 67,-3-1 1,-2 5-1,-1-4 1,-1 2-40,1-1 0,-4 1 0,-1-4-31,-2-2 1,3-1 0,-3-2 141,-2 1 0,-2-5 0,-4-2 0,-3-3 276,-2-1 1,-3 0 0,-3 0 458,-2 0 1,-5 0-1,-2 0-513,0 0 1,-6 6 0,1 5 0,-3 7-382,-3 6 0,1 3-1270,-6 5 1,1 5-1,-3 3-314,-1 5 1,4 5-1,1 6 1,1 5 1529,3 2 0,-4 5 0,0 2 0</inkml:trace>
  <inkml:trace contextRef="#ctx0" brushRef="#br0" timeOffset="9">10030 6405 8404,'0'-48'-184,"0"5"0,0 9 1,0 6-1,0 5 78,0 4 0,0 5 0,0-2 0,0 0 0,0 3 278,0 1 0,-4 2 1,-4-1-2,-1 0 0,-3 1 0,-1-1 1,-2 0-69,-2 1 1,4 4-1,-1 4 1,2 5-171,2 8 0,-1 15 0,0 13 33,1 8 0,6-16 0,2 2 0,0 3 0,0 2 17,1 5 1,1 1 0,0 5 0,0 2 0,0 3-1,0 1 1,0 4 0,0 0-163,0-17 1,0-1 0,0 1 0,0 3 0,0 0 0,0 0 0,0 4 0,0 0 0,0 0 212,0 1 1,0 0 0,0 1 0,0 1 0,1 0 0,-1 0 0,1 0 0,0 1 0,0-2 39,0-1 0,0-1 1,0 0-1,2-1 1,0-1-1,-1 0 1,1-1-1,-1 1 1,1-1-1,0 2 0,0 0 1,1-1-7,1 3 1,0 0 0,-1-1 0,1 1-1,-1 0 1,0 1 0,2 1 0,0 0-1,0 1-44,0 0 1,0 1 0,1 0 0,0 0 0,0 2-1,0-1 1,1 3 0,1 1 0,0 0-188,-1-13 1,0 1 0,0-1-1,0 0 1,3 12 0,0 0 0,0 1-1,-1-14 1,-1 0 0,1 0-1,0-1 1,3 15 0,1-1 0,-1 0-15,1 0 0,0-1 1,0 0-1,-1 0 0,-1 0 1,1 0-1,-1-1 0,-1-1 1,1 0-9,-1-3 1,0 0 0,0 0-1,0-4 1,-1 0 0,1-1 0,0-6-1,-1 0 1,1-1 37,0-1 0,-1 1 0,1-1 1,4 18-1,1-1 0,-2-5 0,1-1 1,-1-4-1,-1-1 147,0-5 0,0-1 0,0-5 0,-1-2 0,-1-1 0,-1-1 0,12 23 0,-1-2 0</inkml:trace>
  <inkml:trace contextRef="#ctx0" brushRef="#br0" timeOffset="10">10083 5586 8375,'-27'-37'-72,"11"5"0,9 1 0,5 6 1,6 6-139,3 5 0,4-2 0,3 2 1,5 1 386,4 1 0,5 3 1,6 1-1,4 0-40,4 0 0,9 2 0,2 0 1,6 2-55,-28 2 1,1 1 0,2 1 0,1 0 0,0 2 0,2 0-292,1 1 0,0 1 0,2-1 0,1 0 0,2 0 0,0 0 172,1-1 1,1 0 0,2 0 0,0 0-1,3-2 1,1 0 0,-1 0 0,1 0-41,1 0 1,0 0 0,3 0-1,0 0 1,2 0 0,1 1 61,2 1 1,-1 0-1,-1 0 1,-1 0-1,1 2 1,1 1 0,-1-2-1,1 0-117,0-1 0,1 0 1,-18 0-1,-1 0 0,2-1 1,1 0-1,0 0 0,1-1 140,1 2 0,0-1 1,0 0-1,1 0 0,0 0 1,0-1-1,-1 0 0,1-1 1,-1 0-17,2 0 1,-1 0 0,0-1 0,2 0-1,-1-1 1,1 0 0,0 1 0,1-1-1,0 1 1,-1-1 0,0 1 0,-1-1-12,-1 0 1,0 1-1,0 0 1,0-1 0,-1 0-1,1 0 1,1 2 0,-1 0-1,0 0 17,0 0 1,0 0 0,0 1 0,1-1 0,1 1 0,-1-1-1,0 1 1,0 0 0,0 0 0,0 0 0,0 0 0,-1 0 23,2 0 1,-1 0 0,1 0 0,0 0 0,0 0 0,0 0 0,2 0 0,0 0 0,0 0-7,1 0 1,0 0-1,0 0 1,-1 0-1,0 0 1,1 0-1,-2 0 1,1 0-1,0 0-182,-1 0 1,0 0 0,0 0 0,0 0 0,0 0-1,0 0 1,1 0 0,0 0 0,0 0 162,1 1 0,0-1 1,0-1-1,-2 0 1,0 0-1,0-1 1,-1 0-1,0-1 0,1 0 1,-2 0-1,1 0 1,-1-1-7,0-1 1,0 0-1,0 1 1,0-1 0,0 1-1,0 0 1,0-2 0,1 1-1,-2-1-33,0 1 1,-1 0-1,0 0 1,-2 0-1,0 0 1,0 1-1,-2 0 1,0 1-1,-1 0 1,0 0-1,0 0 1,0 1 113,0-1 1,-1 1 0,1 0 0,0 0-1,0-1 1,0 1 0,18-3 0,-1-1-70,-2 1 0,0-1 1,-3 1-1,-1 0 1,-1 0-1,0 0 10,-1 2 0,0-1 0,1-1 0,0 1 0,-3 0 0,0 1 1,-2-2-1,-1 0-9,-1 0 0,-1 0 0,0-1 0,-1 1 0,1 0 1,-1-1-7,1 1 1,0 0 0,-3-1-1,1 1 1,-1 0 0,0 1 4,0 0 1,0 0 0,-1 0 0,0 0 0,-3 2 0,1-1 0,-1 1 0,-1 0-1,-1-1 1,-1 1 0,0 0 0,-1 0 0,0 2-1,-1 0 352,29 0 0,-3 0 1,-9 2-280,-5 1 1,-2 4 0,-4 7-1,-1 5-30,1 5 1,-1 1-1,-5 7-153,1 4 0,-1 5 0,-1 3 1,-4 5 12,-4 4 1,-11-23 0,-1 0 0,-3 1 0,-2 1 246,0 3 0,0 0 0,-1 1 0,0 1 0,1 5 0,-1 0-154,0 1 1,-1 0-1,1 3 1,-2 1-1,0-1 1,-1 0-1,1 1 1,-1 0 68,1 1 0,-1 0 1,-1 2-1,1-1 1,-1 1-1,0 0 42,0-1 0,0 0 0,0-1 0,0 1 0,0-1 0,0 1 1,0 1-1,0 0-2,0 3 0,0 1 0,-2-3 0,0-1 0,0 2 0,1 0-87,-1-1 1,1 0-1,1 0 1,-1 0 0,1 2-1,0 0 1,0 0 0,-1-1-17,-1 0 1,0-1 0,2 0 0,-1 0-1,0-2 1,-1 0-33,1 1 1,1-1 0,-1 2-1,2-1 1,-1-2 0,0 1-28,0-1 0,0 0 0,0 1 1,0 0-1,-1-4 0,2 1 1,-1 0-1,1 0-104,1 0 0,-1 0 0,0-1 0,-1 0 0,2 0 0,0 0 94,-1-2 0,-1-1 1,0-4-1,0-2 1,1 1-1,-1-1 104,2-3 1,0 0-1,-1 0 1,0-1 0,5 23 55,-1-3 1,-2-3-1,-1-8 1,0-1 146,2-1 0,-1-4 1,-3 0-152,0-2 0,0-2 1,-1-1-1,-3-2 44,-3 1 0,-2 1 0,-3 0-177,-2-2 0,-4 0 0,-7 4-36,-3 0 0,-8 0 1,-4-1-1,-5-2-6,-4 0 1,21-16 0,-1 1 0,-1 0 0,0 0 156,-1-1 1,-1-1 0,-2-2-1,0-1 1,-2 0 0,-1-1-1,-1 0 1,0-1 82,-3 0 0,0-1 0,-1 0 1,-1-1-1,-1-1 0,-1 0-174,0-1 1,-2 1 0,-1 0 0,-1 0-1,-1 2 1,0 1 90,-1 0 0,-1 0 0,-2 3 0,0-1 0,3 0 0,0 0 1,-2 1-1,-1 0-48,0 1 0,-2-1 1,-1 1-1,-1 0 0,17-4 1,1 1-1,-1-1-138,0 1 0,0 1 0,0-1 1,0 0-1,-1 0 0,1 0 1,-2 1-1,0 0 0,0 0 0,-1 0 1,0-1-1,0 1 63,-2-1 1,0 0 0,-1 0 0,1-1 0,0 1 0,0-1 0,-1 0 0,0 0-1,-1 0-123,2 0 0,-1 1 0,1-1 1,-2-1-1,1-1 0,-1 1 0,-1 0 1,0 1-1,-1-1 134,-1 1 1,-1 1 0,0 0-1,3-1 1,-1 0 0,0 0-1,-1 1 1,-2 0 0,1 1-1,0-1 1,0 0 0,0-1 43,0 2 0,0-1 1,-1 0-1,0 0 1,-1 0-1,0 0 1,1 1-1,-1 0 1,1 0 33,0 0 0,-1-1 1,1 1-1,-1 1 0,-1 0 1,1 0-1,1-1 0,1 0 1,-1 1-1,-1 0 0,-1 0 1,1 1 9,-2-1 0,1 1 0,0 0 0,1-1 0,-1 1 0,1 0 0,0-1 0,0 1 0,0 0-44,2-1 0,0 1 0,0-1 0,1 1 0,-1 0 0,0-1 0,-1 1 0,-1-1 1,-1 0-1,1 0 0,-1 0 0,0 0-45,0-1 1,-1 1 0,2-1 0,2-1 0,0 0 0,1 0 0,-1 0 0,0 0 0,0-1 4,0 0 0,0-1 1,0 0-1,0 0 0,0 0 1,0-1-1,-1-1 0,0 0 1,0 0 29,0-1 1,0 1 0,0-1-1,3 2 1,1-1 0,-1 0 0,-1-1-1,0-1 1,1 0 0,-1 2 0,1-1-1,0 1 68,0 1 0,0-1 0,-1 1 0,1-1 1,0 0-1,0 0 0,0 1 0,0 0 1,0 0-9,2 1 1,0-1 0,1 0 0,1-1 0,0 0 0,1 0 0,2 0 0,1 1 0,0 0 0,1-1 0,0 0 0,-1 0-64,2-1 1,0 1 0,0-1 0,-20 2 0,2 0 0,2-1 0,1-1 94,3-1 1,2-1 0,2 2 0,1-1 0,1 0 0,0 0 0,2-1 0,1 0 137,1 0 0,1-1 1,4 0-1,1-1 0,3 0 1,2 0 171,-27-3 0,10 0 0,5 6-515,6 1 1,9 14 115,3 11 0,3 8 0,3 9 0,5 4 0,4 6 0</inkml:trace>
  <inkml:trace contextRef="#ctx0" brushRef="#br0" timeOffset="11">8467 13609 8154,'1'-7'266,"2"-1"1,4 0 0,3 0 0,2 0-168,2 1 1,-1-4 0,5-3-1,1 0 1,1-2 0,2-2 397,3-2 1,-3-4 0,3-2 0,-2-3-334,-2-4 0,-3 0 1,-2-6-1,0-2 1,-5-4 97,-2-5 1,-5-2-1,-4-1 1,-1 1-17,-2 2 0,-4 3 1,-8 5-1,-2 3-103,-3 4 0,-3 8 1,-2 5-1,-3 7-59,-3 3 1,-1 6 0,0 4 127,0 4 1,2 9-1,1 9 31,5 7 1,2 8 0,5 12 0,4 7-23,8-23 1,1 1 0,1 3 0,2 1 0,0 4 0,2 0-198,-2 2 0,2 1 1,0 2-1,2 0 1,1 1-1,1 0 1,1 4-1,1 0-41,1 1 1,1 2 0,1 1 0,0 1 0,1-3-1,0 1-70,-1-4 0,1 0 0,-2-3 1,0-1-1,-1-4 0,-1-1-43,-1 0 1,0-2-1,0-1 1,0 0-1,-4-4 1,-1 0-1,2 23-96,-2-12 1,-1-10 0,0-10-1,0-2-614,0-5 56,0-6 0,0-12 0,0-10-395,0-5 0,0-10 1179,0-6 0,0-5 0,0-5 0</inkml:trace>
  <inkml:trace contextRef="#ctx0" brushRef="#br0" timeOffset="12">8371 14056 8154,'-25'0'1044,"1"0"-456,4 0 0,9 1 0,9 1 190,8 2 0,11-1 0,11-4 1,4-4 446,4-5 0,6-6 0,9-5-797,4 0 0,-24 8 0,1 0 0,2-2 0,-1 0-266,1-2 1,-1 0 0,-1 1 0,1 0 0,-2-1 0,-1 1 0,-1 1 0,0 1-666,24-12 0,-13 6 0,-5 7-2041,-12 5 0,-7 6 820,-9 9 1724,-3 5 0,-13 18 0,-3 3 0</inkml:trace>
  <inkml:trace contextRef="#ctx0" brushRef="#br0" timeOffset="13">9307 13800 8257,'-11'-32'202,"5"4"0,3 1 1,2 1-1,2 1 0,2 0 1024,4 0 1,-1 2 0,0 5 1951,-1 4-2535,-1 2 0,-4 8 0,0 8 0,-2 10-99,-1 8 0,2 7 0,-3 6-271,3 4 1,2 7 0,3 4 0,4 3-153,5 4 1,3-3 0,6 2-630,-1-5 0,5 0 0,4-4 0,3-2-661,2-5 1,1-8 0,-4-18 246,-1-7 1,0-6 0,-2-5-297,-5-7 1218,-1-4 0,-7-11 0,0-1 0</inkml:trace>
  <inkml:trace contextRef="#ctx0" brushRef="#br0" timeOffset="14">9892 13907 8363,'-11'0'-368,"1"0"0,-1 0 1,0 0 361,1 0 0,3-2 471,0-1 1,3 2 0,-2-4-32,1 0 1,1 3 60,0-5 0,3 0-324,-3-4 0,4 2 0,3 0 16,0 2 0,2 4 0,-3-4-4,2-2 1,4 1-1,-2 0 1,1 1 95,0-2 0,0 0 0,4-2 3,0 1 1,1-2 0,2-1-19,3-1 1,0-2 0,1 3 0,1-1-86,1 1 0,5 5 1,-1 2-185,0 1 0,0 3 0,-1 6 0,2 7-12,-1 6 1,-2 4 0,-2 4-163,-2 3 0,1 6 1,-5 2-93,-1-2 0,-6-1 0,-3-1 0,-4 1 73,-4 3 1,-5-8 0,-7 1 213,0-6 0,-1-6 0,-2-3 0,3-3 21,0-4 1,2-4-1,5-6 95,2-4 0,1-4 0,3-3-47,0-4 1,1-6 0,4-2-1,3 0 33,1 0 0,1-6 0,3 3-91,1-1 1,1 2 0,1-2-71,1 2 0,4 0 1,-4-3-1,-1 3-111,-1 3 0,-2 2 1,1 2 139,0 0 0,-6 4 1,-1 3 472,-3 2 1,-2 1-47,-3 1 0,-1 4 163,-6 2 1,0 3-424,1 1 1,4 1 0,2 3-94,3 3 1,1 4 0,0 3 0,1 4 74,3 2 1,0 2-1,5 3 88,-2 3 1,3 3-1,6 1 1,-1 0 53,1 0 0,2 0 0,0-2-194,2-1 0,2-3 0,-1-6 0,0-2-224,0-4 0,-4-7 1,-3-3-604,-2-3 0,-1-6 0,0-2 0,2-4-2694,2-3 3438,3-2 0,-1-6 0,4 1 0</inkml:trace>
  <inkml:trace contextRef="#ctx0" brushRef="#br0" timeOffset="15">10743 13534 8245,'-5'-10'52,"3"-1"0,-4 0 0,0-1 0,1-1 1,1-1-1,1 1 430,2 1 0,1 1 0,0-2 1,0-2-136,0 2 0,1 0 0,3 0 1,3-1-19,2 1 0,5 1 1,2 3-1,0 1 25,3 1 1,-2 4 0,2 0-142,3 1 1,-3 5-1,5 4 1,-1 7 39,0 5 1,-1 8 0,0 4-9,-1 3 0,-1 6 1,-1 1-143,-1 4 1,-5-1 0,0 6 0,-5 0-92,-5-2 1,-3 0 0,-3-7 81,-4-2 1,-7 0 0,-4-6 0,-2-3 175,-2-3 0,1-6 1,0-4-208,0-2 1,1-1-927,2-3 0,5-5-744,9-3 1607,5-2 0,20-5 0,1-2 0</inkml:trace>
  <inkml:trace contextRef="#ctx0" brushRef="#br0" timeOffset="16">11860 13747 8214,'-6'-5'-200,"-4"3"1,3-4 0,-1 0-1,0 1 213,1 1 0,4-1 904,0 1 0,3 3 1,3-2-428,4 1 0,4 2 1,3-1-1,5-1-62,5-2 1,4-4 0,9 1-1,5-2-218,7-2 1,7-3 0,-25 6 0,1 0 0,2 0-1,2 0-58,3-2 1,0 1-1,0-1 1,1 0-1,0 0 1,0 0-100,0 1 1,0 0-1,-3-1 1,-1 1-1,-2 2 1,-1 0 127,0 0 1,-1 1 0,20-6 0,-9 1 0,-14 2-1131,-9 2-1368,-4 2 1,-23 5 2316,-8 0 0,-6 0 0</inkml:trace>
  <inkml:trace contextRef="#ctx0" brushRef="#br0" timeOffset="17">11913 13460 8463,'0'-22'0,"0"1"0,1 0 475,3 0 1,5-1-1,6 1 1,2 0 15,2-1 1,5 0-1,2-3 1,1-2-386,2 0 0,2-5 0,1 1-13,0-3 1,0-2 0,0 6-76,0 1 1,-6 8-1,-4 7 47,-3 2 0,-3 3 0,3 1 0,-2 6-149,-2 4 0,3 8 0,-3 6 32,2 5 1,1-1 0,3 7 8,0-1 0,0 3 0,1 0 0,-2 2-37,-2 0 0,0-2 0,-3-2-2,-2-1 0,-6-1 0,-4-4 114,-2 0 0,-11-3 0,-8-1 0,-9-2 281,-7-2 0,-12-2 1,-8-4 11,0-4 1,-5-1 0,0-2-191,0 0 1,28 0 0,0 0-1,-24 0 1,4 0-225,7 0 1,9-2 0,9 0-1001,4-2 1,14 1 17,5 3 1,7 5 1070,11 2 0,1 7 0,5 2 0</inkml:trace>
  <inkml:trace contextRef="#ctx0" brushRef="#br0" timeOffset="18">11934 13524 8324,'-21'-5'1277,"4"-1"-346,3-5 1,8 4 0,7 1-132,9 2 1,5-1 0,8 2 0,2-1-474,3-2 1,6 2-1,3-3-675,1-1 1,1 2-1,4 0 1,3 0-1434,4 0 0,2-1 1781,1-3 0,0-1 0,1 0 0</inkml:trace>
  <inkml:trace contextRef="#ctx0" brushRef="#br0" timeOffset="19">12051 13939 8242,'-21'0'136,"1"0"1,2 0 1658,4 0-1151,2 0 0,7 0 1,7 0-1,8-2-217,10-1 0,11-3 1,10-5 91,8 1 0,0-5 1,9 0-1,-1-2-333,0-1 1,-25 9 0,1 1 0,-1-1 0,0 0-366,0 0 0,1-1 0,-1 2 0,-1 1 0,0 0 0,-1 0 0,25-5-1209,-4 1 0,-7 5 0,-12 3 1388,-11 2 0,-12 5 0,-4 2 0</inkml:trace>
  <inkml:trace contextRef="#ctx0" brushRef="#br0" timeOffset="20">12126 14141 8255,'-44'6'0,"5"2"1183,14-5 1,12 1 0,18-5 0,11-4 334,10-6 0,15-4 0,5-6-1299,4-1 0,-21 10 0,0 0 0,1-1 0,1 1 0,0 0 0,0 0-510,1 1 1,0 0 0,2 0-1,-1 2 1,1-1 0,-1 1-27,-2 0 1,0 0 0,-1 2 0,-1 1-1,25-9 1</inkml:trace>
  <inkml:trace contextRef="#ctx0" brushRef="#br0" timeOffset="21">13530 13492 8283,'-6'0'98,"1"-5"0,7-3 0,7-5 0,10-6 364,10-5 0,14-9 0,-17 12 0,2-1 0,3-2 1,2-1-249,3-3 0,1 0 1,0-3-1,1 0 1,0-3-1,0-1 1,-2 1-1,-2-1-334,-3 1 1,-2 0 0,-2 0-1,-2 0 1,-5 3 0,-2 0-1,-2 0 1,-1 0 74,-3 1 0,-2 0 0,-1-1 0,-2 1 0,-3-1 0,-1 1 0,-1-22 96,-4 6 1,-9 8 0,-8 4-69,-4 4 0,-6 14 0,-5 9 0,-3 6-166,0 4 0,-4 11 0,-4 10 238,-1 6 0,0 4 0,5 10 8,21-22 0,1 2 0,0 0 0,2 3 1,2 1-1,2 3 0,1 0 0,0 1 671,2 1 0,2-1 1,1 3-1,3 0 1,2 1-1,0 0-455,1 2 0,1 1 0,1 3 1,1 0-1,0 2 0,3 1-214,1-1 1,2-1 0,3 1 0,1-1 0,2-1-1,1 0 1,0-1 0,1-1-16,0 0 1,-1-2 0,-1-5-1,0-1 1,-2-3 0,0-1 197,11 20 1,-3-5 0,-2-4 0,-5-5-86,-5-4 1,-3-9 0,-6-8-1065,-3-5 1,-7-3-1,-6-6-2376,-3-3 0,-6-6 0,-3-8 2635,-2-2 1,-4-5-1,1-1 1,2 0 846,2 0 1,8 2 0,-1 5 361,4 2 0,11 4 1,1-1-1,7 2 954,7 1 1,7 0 0,15 0-1167,6-4 1,11 2 0,7-3 0,-23 7 0,1 1-501,2 0 0,0 0 0,1 0 1,0-1-1,2 0 0,1 0-684,-2 2 0,0 0 0,-1 1 1,-1 0 828,0 1 0,1 0 0,-1-2 0,-1 1 0,0 0 0,0 1 0,0 1 0,0 0 0</inkml:trace>
  <inkml:trace contextRef="#ctx0" brushRef="#br0" timeOffset="22">14763 13119 8244,'-16'-27'255,"-1"7"0,4 9 464,-1 7 1,-2 4 0,-1 4 0,-4 7 845,-2 5 1,-3 10 0,2 6-722,0 6 1,1 4 0,3 1-304,3 3 1,2 2 0,8 1-401,4-2 0,11 0 0,7 0 0,7 0-1029,3 1 1,8-7-1,-1-5-262,1-3 1,3-10 0,2-3-2506,3-3 3655,-5-8 0,15-9 0,-8-6 0</inkml:trace>
  <inkml:trace contextRef="#ctx0" brushRef="#br0" timeOffset="23">15072 13353 8415,'-11'-15'3413,"1"3"-2924,8 1 1,8 8-1,12 6 395,2 5 0,1 2 0,2 4-268,2 4 1,-3 6-1,3 2 1,-3 1-1383,0 3 0,-6 0 0,-2 3 352,-2 3 1,-6-3 0,-3 2-518,-6-1 0,-4-8 0,-7-6 0,-3-9 415,1-6 0,-4-5 0,3-5 784,1-5 0,1-10 0,8-10 48,4-4 0,2-4 1,2-5-1,4 0 305,5-3 0,2 2 0,7-2-6,3 2 1,1 3-1,4 3 32,-1 6 0,-5 9 0,-4 10-164,-2 5 1,-2 5 0,-6 7-1,-3 8-72,-3 8 1,0 6-1,2 7-170,0 3 0,5-3 0,-1 2-172,3-1 0,1 1 1,-1 0-834,1 0 0,3-3 0,1-3 1,2-3-4007,2-3 4770,1-4 0,6-9 0,1 1 0</inkml:trace>
  <inkml:trace contextRef="#ctx0" brushRef="#br0" timeOffset="24">15785 13481 8300,'11'-1'0,"4"-3"1194,2-3 0,12-2 0,5-2 321,6 0 0,4 0 1,7-2-1,0-3-985,3 0 0,-9 4 0,0 0-1063,-6 4 0,-5 1 1,-6-3-327,-3 3 0,-8 1 859,-7 3 0,1-3 0,-5-5 0</inkml:trace>
  <inkml:trace contextRef="#ctx0" brushRef="#br0" timeOffset="25">16019 13289 8260,'-20'-10'4170,"2"-1"-3526,7 5 1,6 3 0,7 6 328,1 4 1,8 3 0,7 2 0,3 2 442,4 4 1,-2 2 0,4 1-1094,-1 0 1,3 2 0,-3 0-1497,1 2 0,-7 5 1,1-3-4175,-1 0 5347,-4 4 0,-1-4 0,-4 5 0</inkml:trace>
  <inkml:trace contextRef="#ctx0" brushRef="#br0" timeOffset="26">17231 12683 8356,'11'-11'-34,"-4"1"1,0-1 0,0 0 0,0 1 0,-1-1 500,-1 0 0,2 1 0,-4-1 0,0 1 298,-2-1 1,-6 5 0,-3 2-158,-5 3 0,-5 6 0,-7 4 0,-3 7-116,-3 5 0,-5 12 0,-2 3 0,-2 6-273,18-17 0,1 0 0,3 0 1,0 1-1,-3 3 0,0 1 1,2-1-1,0 1-169,2-1 1,0 1 0,3 0-1,1 0 1,2 1 0,2 0-186,-3 26 0,7-11 1,11-14-254,8-6 1,9-9 0,12-4 78,4-4 1,7-6 0,4-6-160,2-4 1,-2 1 0,-2 0 0,-1 1-360,-2 3 1,-7 0 0,-7 4 535,-9 1 1,-3 11-1,-8 9 495,-5 3 0,-5 2 0,-3 5 0,-3 2 59,-1 0 0,4-1 0,-2-5-33,3-4 1,1-8-1,0-3-131,0-2 0,5-6 0,2-3 1,1-7-73,-1-7 1,1-4 0,-4-6-110,-2-1 0,-1 0 0,-3-2 519,-5 0 1,-5 0 0,-10 6 0,-4 4 253,-6 2 0,-4 5 0,-4 1-102,1 1 1,5 3 0,-2 7-345,3 5 1,11 6 0,4 5-662,5 0 0,13 1 0,10-1 1,12-1-1315,12-2 0,12-3 1730,8-4 0,-1-5 0,5-2 0</inkml:trace>
  <inkml:trace contextRef="#ctx0" brushRef="#br0" timeOffset="27">17689 13524 8185,'-11'-16'413,"4"3"1,1-3 1545,1 0 0,0 3 1,3 7-1,-3 6-1018,-1 6 0,4 8 0,-1 4 0,1 3-954,2 4 0,0 1 0,2 4-481,1-2 0,3-4 0,6 1 0,1-3-719,1-1 0,1 0 1,0-5 313,2-5 0,-1-5 1,-2-6 756,-2 0 1,-3-11-1,-2-7 1,-4-8 351,-6-4 0,-4-7 0,-6-1 357,-1 0 1,-4 3 0,3 5-796,-2 2 1,3 8-1,-1 0 228,3 3 0,8 8 0,10 4 0</inkml:trace>
  <inkml:trace contextRef="#ctx0" brushRef="#br0" timeOffset="28">18550 12843 8241,'-9'-2'1027,"0"0"1253,2-2 1,6 2-1013,1 6 1,5 7 0,7 11 0,1 6 676,1 6 0,1 5 1,-2 9-1673,1 5 1,-7-23-1,-1 1 1,-1 4 0,-3 0-1,0 1 1,-1 0-1573,-1 2 1,-3 0-1,-2 3 1,-3 0 1298,-3-1 0,-2 1 0,-4 5 0,-3 1 0,-4 2 0,0-1 0</inkml:trace>
  <inkml:trace contextRef="#ctx0" brushRef="#br0" timeOffset="29">2053 12183 8264,'-21'-53'70,"5"5"0,6 6 0,5 6 0,4 8 1,1 7-1,-2 5 229,-1 5 1,-4 5 0,-7 2 0,-4 3-1,-2 2 83,-1 3 0,-1 7 0,1 12 0,-1 9-226,-3 9 1,2 11 0,11-22-1,-1 2 1,2 1 0,0 1-123,0 3 1,1 1-1,-2 3 1,1 3-1,0 3 1,0 1 0,0 3-1,1 1-149,0 2 0,3 1 0,2 3 0,2 1 0,1-18 0,1 0 0,0 0 0,1 0 0,0 0 1,1 0-35,1 0 0,0-1 0,1 0 0,4 11 0,3-2 1,3-5-1,4-4 58,-1-6 1,2-4-1,21 10 1,8-15 147,6-9 0,2-14 0,-25-5 1,0-3-1,1-3 0,-1-3 1,2-4-1,-1-2 56,1-3 0,0-3 0,0-7 0,-2-2 0,1-2 0,-2-2-76,-2-2 0,-1 0 0,-2-1 0,-1-2 0,-3 0 0,-2-1-58,-1 1 1,-2-1 0,-2-1 0,-1 1 0,-4 0 0,-2 0 101,-1 3 1,-3 0-1,-5 4 1,-2 1-1,-3 3 1,-3 1-1,-19-21-135,-8 12 1,-4 14-1,-3 16-521,-1 5 0,0 8 0,2 6 0,0 4 575,2 4 0,-1 2 0,11 6 0,3 5 0</inkml:trace>
  <inkml:trace contextRef="#ctx0" brushRef="#br0" timeOffset="30">1893 12853 8346,'-43'-26'1043,"12"4"1,19-2-168,13 5 0,15 3 0,12 1-253,3-2 0,5-5 0,3-2 0,4-5-232,3-2 0,4 0 0,-23 15 1,2 1-556,1 1 1,1-1-1,0 0 1,0 1-1,0 2 1,1 0-1,-1 2 1,-1 0 163,1 2 0,-1 1 0,25-5 0,3 1 0</inkml:trace>
  <inkml:trace contextRef="#ctx0" brushRef="#br0" timeOffset="31">3191 12034 8492,'-6'-47'317,"-2"2"0,5-4 0,5 3 0,4 6 486,3 7 0,2 6 0,-2 7 13,-2 2 0,1 2-190,-4 6 0,0 5 1,-4 6-286,0 9 0,-5 11 1,-1 12-1,-1 8-255,0 8 1,4 10-1,1-26 1,1 0-1,0 4 1,1 1-45,0 1 1,0 1 0,0 2-1,0 0 1,0 3 0,0 1-378,-1 1 0,2 2 0,2 5 1,3 2-1,1-2 0,1 0 0,3-1 1,2 0-127,2-3 0,2-2 0,2-7 0,3-3 1,3-5-1,1-3 52,1-4 0,2-4 0,-1-7 1,2-5-1,0-3 0,1-3 149,-1-1 0,0-3 1,1-4-1,0-1 1,2-2-1,0-1 1,0-1-1,0-2 260,-1-1 0,-1 0 0,-1 0 0,0-1 0,-1-3 0,-1 0 0,1-1 0,1-1 0</inkml:trace>
  <inkml:trace contextRef="#ctx0" brushRef="#br0" timeOffset="32">4382 11587 8418,'-10'-37'237,"4"4"1,2-1-1,3 6 1,1 6 354,0 7 0,-6 9 0,-5 7 0,-5 9-177,-4 6 0,-1 11 0,-1 8-179,1 6 1,3 15 0,10-27 0,0 2 0,0 4 0,0 1-210,1 4 0,1 0 0,1 3 0,0 1 0,1 4 1,1 1-246,0 0 0,2 1 1,4-3-1,4 0 1,0 0-1,4-1 0,3-6 1,3-2 2,2-5 0,4-4 0,1-4 0,2-6 0,3-8 0,0-4 167,30 1 0,-28-8 1,0-3-1,1-3 1,1-1-1,-1-4 1,0-2 195,-2-3 1,-1-2 0,0-2 0,0-2 0,-2 0 0,0-2-37,0 0 1,-2-2 0,-2 1 0,-2-2 0,-1 1 0,-2-1 215,8-26 0,-9 0 0,-7-2 0,-4-1-177,-6-5 1,-15 7 0,-9 2-295,-6 4 1,-7 4 0,-3 7 0,-3 8-1267,-4 5 1,-3 10 1408,0 10 0,3 7 0,1 0 0,2 1 0</inkml:trace>
  <inkml:trace contextRef="#ctx0" brushRef="#br0" timeOffset="33">3202 12130 8522,'-17'-32'0,"3"1"0,7 3 262,3 3 0,8 12 0,3 8 367,2 10 0,3 3 0,1 10 0,3 2-237,0 4 1,1 3 0,2 5-238,-2 0 0,1 0 0,3-1 0,1 1-152,-1 0 0,-3 1 0,-1 2-417,2 0 1,1 2 0,2-3 0,-1 0-959,0-3 0,4 0 1372,0-6 0,0-1 0,-4-2 0</inkml:trace>
  <inkml:trace contextRef="#ctx0" brushRef="#br0" timeOffset="34">3680 12257 8448,'-6'-10'-43,"-3"-1"1012,2 0 0,3 6 1,4 1-470,6 3 0,4 1 0,0 0 1,2 0-359,2 0 1,-1 0-1,5 0-229,1 0 1,2 0 0,3 0 0,-1-1-510,-2-3 0,0 3 1,-3-4 595,2 0 0,6 0 0,1-6 0</inkml:trace>
  <inkml:trace contextRef="#ctx0" brushRef="#br0" timeOffset="35">4393 12098 8432,'-21'-5'557,"4"3"0,4-5 0,6-1 130,7 3 1,9-1 0,9 3 0,3-1 0,4-2-312,4-3 1,6 0-1,4-2 1,2 1-304,2-1 0,0-3 0,-1-2-600,1 0 0,-1-1 1,0-2-1,-3 3-643,-4 1 0,-5-1 1170,-2 2 0,0 2 0,4-3 0</inkml:trace>
  <inkml:trace contextRef="#ctx0" brushRef="#br0" timeOffset="36">5191 11321 8413,'-6'-43'305,"2"6"1,10 2 139,8 6 1,8 8 0,11 8 0,2 4 127,4 6 1,0 2-1,2 3 1,4 4 165,3 4 0,-2 11 1,3 2-442,2 8 0,-27-10 1,-1 2-1,0 0 0,-1 1-318,-1 2 1,-1 2-1,-2 2 1,-1 1-1,-2 2 1,-2 2 9,1 2 0,-3 1 0,-1 1 1,-2 2-1,-1 3 0,-1 1 0,-1 1 1,-2 0-318,0 1 1,-2 1 0,-3-1 0,-1 1 0,-2 1 0,-1 0 326,-1 3 0,-2-1 0,-3-1 0,0 0 0,0 3 0,-1 0 0,1-1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3.468"/>
    </inkml:context>
    <inkml:brush xml:id="br0">
      <inkml:brushProperty name="width" value="0.05292" units="cm"/>
      <inkml:brushProperty name="height" value="0.05292" units="cm"/>
      <inkml:brushProperty name="color" value="#FF8000"/>
    </inkml:brush>
  </inkml:definitions>
  <inkml:trace contextRef="#ctx0" brushRef="#br0">5765 6512 8458,'0'-14'-98,"-1"-1"1,-2 2-1,0 2 1,2 1 503,3 3 0,0-1 1,6 4-477,0 2 0,-2 1 786,1 1-322,-5 4 1,8-2-230,-3 1 0,2-2 0,2-1 1,1 0-65,2 0 1,-1 0 0,5 1-27,0 3 0,3-3 1,1 3-1,3-3 0,3-1 0,3 0 1,1 0-133,0 0 0,4 0 0,2 0 25,0 0 0,2-4 0,-4 1 0,-1 0 64,2 2 1,-8 1 0,2 0-2,-4 0 1,-2 4 0,-3 1 0,2-1-29,1 1 1,0 2-1,-3-2-2,3 1 0,0-3 0,4 3 0,3-1 19,1-3 1,-1-1 0,7-1-46,1 0 0,5-1 1,3-1-1,0-3 102,3-1 0,1 3 1,2-4 44,3-2 1,1 1 0,-27 4-1,-1 1-96,1 1 1,-1 0 0,0 0 0,0 0 0,2 0 0,1 0 0,0 1 0,0 0-31,1 0 0,-1 1 0,1 0 0,0 0 0,-2 0 0,0 0-20,-1 0 1,1 0-1,3 0 1,-1 0-1,1 0 1,0 0-1,0 0 1,-1 0 26,0 0 1,0 0-1,0 0 1,0 0 0,1 0-1,-1 0 5,1 0 1,0 0-1,1 0 1,1 0 0,1 0-1,0 0 1,-2 0 0,1 0-1,-1 0 1,1 0 0,0 0 0,-1 0 0,3 0 0,-1 0-112,3 0 0,0 0 0,-4 0 0,-1 0 1,3 0-1,0 0 118,-2 0 1,0 0 0,0 0 0,-1 0 0,0 0 0,0 1 0,-1 0-1,-1 0 29,1 1 1,-1 0 0,-2 0 0,0 0 0,-2 0 0,0-1-23,1 0 0,0 1 0,28 7 1,0-3-1,-1 1 22,-3 0 1,3-4-1,0 3-29,1-1 0,-29-1 0,0-1 1,2-1-1,0 0-14,0-1 1,0 0 0,0 1-1,0 1 1,0-1 0,1-1 0,0 1-1,1-1-7,2-1 0,-1 1 0,-1 0 0,1 1 0,-1 0 1,0 0-30,0-1 1,1 0 0,-1 0-1,1-1 1,3 0 0,-1 0-1,0 0 1,0 0 53,1 0 1,-1 0 0,-2 0 0,0 0 0,-2 0 0,1-1 26,-2-1 1,1 1 0,0 0 0,0-1 0,0-1 0,-1 0 149,0 1 0,-1 0 0,25-5 0,1 2 0,-1 0 122,0 0 0,-1 1 1,0 1-72,-4 0 1,1-1 0,-2 4-184,2 0 1,0 0 0,-3 0 0,-2 0-71,-4 0 1,3 4 0,0 0 10,-1 2 1,-2-3 0,-3 1-1,-2 0 198,-1 0 1,-3 3 0,-6-4-275,-3 0 0,-4 1 0,-3 0 0,-4-2-1161,-2-1-132,-6 4 0,-6 1 1364,-7 5 0,-3 4 0,0 2 0</inkml:trace>
  <inkml:trace contextRef="#ctx0" brushRef="#br0" timeOffset="1">17678 9693 8476,'-17'-21'73,"2"4"0,6-3 0,1 4 1,5-2-1,2 1 253,1 2 1,0 1-193,0 3 0,1 1 1,2 0 39,5 3 0,2 2 0,4 5-191,4 0 0,7 0 1,4 1-1,6 2 23,4 0 0,13 1 1,8-4-1,-25 0 0,1 0 3,4 0 0,0 0 0,4 0 1,1 0-1,6 0 0,2 0-140,3 0 0,1 0 0,1-2 1,0-1-1,-18 1 0,1 0 1,-1 0-1,19-1 0,0-1 141,-1 1 0,1-1 0,-1 1 0,1-1 0,-2-1 0,1-1-9,-3 1 1,-1 0 0,-3 0-1,-1-1 1,-5 0 0,-1 0 10,-1-1 0,0 0 0,-3 1 0,0 0 1,-2-1-1,0 0-4,-3 1 0,-2 0 0,-1 1 0,-2 1 1,19-5-1,-4 4 4,-4 0 0,-7-2 0,-8 3 93,-5 2-65,-7 1 0,0 2 0,-6 2-498,-5 4 1,-3 3 0,-2 1-125,-2-1 1,-4 2 876,1 2 1,-3-2-1,0 3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3.630"/>
    </inkml:context>
    <inkml:brush xml:id="br0">
      <inkml:brushProperty name="width" value="0.05292" units="cm"/>
      <inkml:brushProperty name="height" value="0.05292" units="cm"/>
      <inkml:brushProperty name="color" value="#FF8000"/>
    </inkml:brush>
  </inkml:definitions>
  <inkml:trace contextRef="#ctx0" brushRef="#br0">9562 3841 8426,'0'-11'-47,"0"1"1,0-2 34,0-2 1,1 6-1,2-3 1,0 1-1,0 1 1,-1-2 168,2 1 0,-3 3 0,2-1 0,0 1 0,-1 0 65,2 0 1,0 0 0,-1-4 0,0 1 219,0-1 1,-1 1-1,0-1 43,2 0 1,-1 1-318,-3-1 0,-4 2 0,-3 0-127,-3 2 0,-2 5 0,-2-2-143,-4 3 0,-2 1 0,-1 0 1,-1 0 99,-3 0 1,-2 5 0,-5 2 10,0 2 1,-4 7 0,0 1-44,-2 4 1,-1 1 0,-4 2 0,1 2-52,-1 1 1,4 2 0,1 6 112,2 0 1,-2 5 0,5-1 143,2 3 0,7-3 0,2 0 0,4 2 24,3 4 1,1-1 0,3 3-138,0 0 1,6 2 0,1 4-57,3 0 0,1 0 0,2-1 0,4-1-143,5-1 0,6-4 1,2 3 47,5-2 1,0-2 0,4-7 0,3-5 32,3-4 0,3-6 1,3-1 359,-1-3 1,3-9 0,6-1-36,0-3 0,5-3 0,4-4 0,-1-2 141,-2-4 0,-1-4 1,0-3-219,1-4 1,-7-3-1,-3-3 1,-5-2-18,-3-1 0,0-3 0,-4-4-176,-1-1 0,-3-6 1,-4 2-94,-1-2 1,-3-5 0,-2 0-1,-4 0-68,-2-2 0,-6 0 0,-3-6 120,-2-3 1,-1 2-1,0-2-23,0-1 0,-2 3 0,-4-3 135,-5 0 1,-6 4-1,-2-2 77,-5 6 0,-3 2 0,-5 7 0,0 2 95,0 3 1,0 12 0,2 5-225,1 6 1,-1 1 0,2 8-188,1 2 0,-2 2 1,4 2-1,0 3-37,-1 1 0,4 5 1,-3 3-45,2-1 1,5-1-1,2-2-477,1 1 0,-3 4 0,4 2 730,1-1 0,-4 4 0,1-3 0</inkml:trace>
  <inkml:trace contextRef="#ctx0" brushRef="#br0" timeOffset="1">10296 5129 8377,'-27'-6'-76,"1"-4"0,6 4 0,1 0 0,2 3 0,2 2 628,2 1 1,5-4 0,1 1 0,0-1-346,1-1 1,-3 3-144,6-5 1,1 4 0,5 0-85,4 2 0,4 1 0,3 0 0,4 0-309,2 0 0,5 0 1,1 0 132,1 0 1,1-4-1,4 1 100,0 0 0,-4-2 0,1 2 65,0 1 1,1-4 0,-1 0-19,0 0 1,-6-4-1,2 4 1,-1-1-178,1 0 0,-6 5 0,1-2 226,-4 3 0,-6 1 0,-6 0 0</inkml:trace>
  <inkml:trace contextRef="#ctx0" brushRef="#br0" timeOffset="2">10222 5405 8184,'-43'0'865,"10"0"1377,5 0 0,16 0-1556,12 0 0,7 0 0,13 0-642,3 0 1,10-1 0,3-1-1,8-2-1123,6 2 0,5-1 1,3 1 1078,1-2 0,-29 0 0,0 0 0,2 1 0,0 0 0</inkml:trace>
  <inkml:trace contextRef="#ctx0" brushRef="#br0" timeOffset="3">12349 2692 8435,'0'-11'104,"0"-3"0,0 0 0,1 2 33,3 4 0,2 9 0,4 11 0,1 7-83,0 4 0,-4 12 0,0 1 0,1 9-72,1 8 1,-4-22 0,0 1 0,-1 5 0,-1 2 0,-1 3 0,0 2 9,-2 5 1,1 1 0,-1 8 0,0 1 0,0-18-1,-1 1 1,1 0-153,-2 1 0,1 1 0,0 1 0,0 2 0,1 0 0,-1 1 0,-1 0 1,0-1-1,0 1 0,0-1 0,0 0 0,1 0 136,0-2 0,0 0 1,1-1-1,-1 0 1,1-1-1,-1 0 1,1 0-1,0-1 1,-1 0 12,0-1 0,0 1 0,0-1 0,0 2 0,0-1 0,0 1 1,0-2-1,-2-1 0,1 0 0,0 19 0,0 0-18,1-3 1,-1 1-1,0 0 1,0 1 0,-1-1-1,1 0-19,-1 3 1,0 0-1,0-5 1,-1 0-1,-1 0 1,0 0 80,2-2 1,-1 0 0,0 0 0,0 0 0,2 1 0,1-1 0,-1-1 0,1-1 25,0-3 0,1-2 0,0-3 0,0-2-59,0-1 0,0-2 0,2-1 0,0 0 0,-1-2 0,1-1 0,-1-1 0,0-1 0,1 27 0</inkml:trace>
  <inkml:trace contextRef="#ctx0" brushRef="#br0" timeOffset="4">12519 2596 8301,'-32'-42'-291,"11"5"0,7 5 0,8 7 522,5 6 0,5 9 1,5 6 246,4 3 1,3 6-1,7 2 1,2 2-329,3 2 0,5 1 0,6 1 0,7 0-155,5-4 0,8 2 1,-27-7-1,1-1 1,4 1-1,0 0-61,5 0 1,0-1 0,3 0 0,0-1 0,3-2 0,0 0-162,0 0 1,0 0 0,2 0 0,1-1 0,2-1 0,1 0 165,2-1 1,0-1 0,0 1 0,-1 0 0,1 0 0,-1-1 0,1 0 0,0 0 47,3-1 1,-1 0 0,-17 2 0,0-1-1,0 1 1,2-1 0,1 1 0,-1-1-149,1 1 1,0-1-1,-1 0 1,1 1-1,-2 0 1,1 0-1,-1 0 1,1 0-1,-1 1 160,0-1 1,1 1 0,1 0 0,1-1 0,0 1 0,0 0 0,0-1 0,0-1 0,0 1 2,0 1 0,-1-1 0,1 1 0,1-1 0,0 0 0,0 1 0,-3 0 0,0 1 0,0-1 12,1 0 1,0 0 0,0 0 0,1 0 0,1 0 0,-1 0 0,1 0 0,-1-1 0,0 0 0,-1 1 0,0 0 0,-1 0 16,1 0 1,0 1 0,-1-1 0,0 1-1,0-1 1,0 1 0,2-1 0,0 1-1,0 0-29,0-1 0,1-1 0,-1 1 0,-1 0 0,0 0 0,0 0 0,0 0 0,0 0 1,-1 0-4,0 1 1,0-1-1,0 0 1,1 0-1,0-1 1,-1 0-1,2 1 1,-1-1-1,0 1 1,0-1-1,-1 0 1,1 0-20,-1-1 0,0 0 1,0 1-1,-2 0 0,-1 1 1,1 0-1,15-2 0,1 1-126,0-1 0,1-1 0,-2 1 0,0-1 1,-1 0-1,0 1 211,-3 0 0,0 0 0,-1 0 0,-1 0 0,-5 2 0,-2-1 1,-1 1-1,0 0-18,-2-1 1,-1 1 0,-2 0 0,-1 0 0,-2 2 0,0 0 52,26 0 0,-8 0 0,-4 0 257,0 0 1,-3 0 0,-8 2-359,-5 1 1,-1 3 0,-6 5 321,-2-1 1,-1 6 0,-5 1 0,-2 5-523,-4 3 0,-3-2 0,-3 7 491,0 3 0,-1 3 0,-5 8-336,-3 2 0,-3 4 0,-6 8 40,6-27 0,0 2 0,-1 1 1,0 2-1,2 3 0,-1 1-4,1 2 1,-2 1 0,-1 1 0,-1 2-1,1 2 1,1 2 0,-2 0 0,1 0 29,0 2 1,0-1 0,0 1-1,1 0 1,2-3 0,-1 0-186,0 1 1,0 0 0,0 2 0,0 1 0,1-2-1,0 1 188,-1-1 0,0-1 1,1 2-1,0-1 1,-1-5-1,-1-1-10,0 1 1,0-1 0,2 3-1,1 0 1,-2-2 0,-1 0-1,2 1 1,1-2-19,-1 0 0,1-2 0,0-3 0,-1 0 0,1 1 0,0 0-86,-1 0 1,1 1-1,1-1 1,1-1-1,0 0 1,0-2 6,1-2 0,-1-1 0,1-4 0,1-1 0,1 23 1,1-6-26,3-3 0,1-11 0,6-5 109,0-4 0,-2-8 0,-1-1 0,-2-4 471,-1 0 0,0-4-349,-2 0 0,-3 0 195,0 4 1,-8-2 0,-7 1-1,-3-1-275,-4 3 0,-4 1 0,-8-2 149,-1-1 0,-4 1 0,-7 0-269,-4-1 1,-3 3 0,-4-1 26,27-7 1,0 0 0,-2-1-1,0 0 1,-2 1 0,0 1-19,-3-1 0,-1 0 0,1-1 0,0-1 0,-3 0 0,1 0 0,-1 0 0,0 0 82,0 0 0,-1 0 0,-4-1 1,0 0-1,-1 1 0,-1 0-180,0-1 1,-1 0-1,-1 2 1,-1 1 0,3-2-1,-1-1 166,0 1 0,-2 0 1,-2 2-1,-1-1 1,1-2-1,-1 0-18,-1 1 1,-1 0 0,0-1-1,0-1 1,1 1 0,1 0-1,-2 1 1,0-1-16,-2 2 1,0-1 0,17-1-1,-1 0 1,1 0 0,-1 0-1,0 1 1,0-1-142,0 1 1,0 0 0,1-1-1,-20 3 1,1 0 0,17-2 0,0 1-1,-1 0 182,0-1 0,1 1 1,-2-1-1,-1 1 1,-1-1-1,0 1 1,1 0-1,0 0 1,0 0-1,1 0 1,-1 0-1,1 1-4,-1-1 1,1 1-1,-1 0 1,2 0-1,1 0 1,-1-1 0,-2 0-1,1-1 1,-1 1 45,0-1 1,-1 1 0,1-1 0,4 1 0,1-1 0,-1 0 0,0-1-1,0 1 1,0-1 96,-16 0 1,0-1-1,0 0 1,0 0 0,2-1-1,0 0-115,1 0 0,0 0 1,2 0-1,1 0 0,1-1 1,1 0-1,1 0 0,0 0 149,2 0 1,0-1 0,0-2 0,1 0 0,1 2-1,0 1-32,0 0 0,0 0 0,0 0 0,0 0 0,3 2 0,1 0-48,0 0 0,2 1 0,0 1 0,0 1 1,2 2-1,0 1 0,1 0 0,1 0-217,2 0 1,1-1 0,-23 10-1,4-1-354,5 2 0,1-1 1,10 2-53,3-4 1,5-2-1,8 0 1,4 1-1004,2 1 1526,6 5 0,-3-3 0,3 6 0</inkml:trace>
  <inkml:trace contextRef="#ctx0" brushRef="#br0" timeOffset="5">13859 2468 12691,'0'-16'42,"-1"1"1,-1 3 0,-2-1 0,2-1 0,1 1 263,1 1 0,0 1 1,0-1-1,0-1 1,0-1 175,0 1 1,-4 1 0,1 2 143,0-1-562,2 0 0,1 8 0,0 5-8,0 8 0,1 12 0,2 3 0,1 6 0,2 4 0,1 3 1,3 4-55,-3 1 0,2 3 1,-2 1-208,3 2 1,-3-4 0,0 0-1,0-5-228,-1-5 0,-1-1 0,-4-4-90,3-1 1,-3-12 229,2-6 1,-6-7 0,-4-3-367,-3-7 0,0-2 0,-2-10 234,-2-1 0,1-1 1,-4-1 467,2-1 0,-1 1 1,3 0-1,-1 1 218,1 2 1,6 3-96,3 4 1,4 5 186,4 2 1,3 6 0,6 3 0,2 7 41,2 4 0,0 1 0,1 5-346,0-1 0,-5-3 1,1-2-15,-2 0 0,-1 1-22,-1-2 1,1-7 0,0-9 235,-1-9 1,-3-6 0,2-10-402,3-6 1,-1-1 0,8-5-1198,4 1 1476,-2 2 1,5-2 0,-5-1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09:18:53.636"/>
    </inkml:context>
    <inkml:brush xml:id="br0">
      <inkml:brushProperty name="width" value="0.05292" units="cm"/>
      <inkml:brushProperty name="height" value="0.05292" units="cm"/>
      <inkml:brushProperty name="color" value="#FF8000"/>
    </inkml:brush>
  </inkml:definitions>
  <inkml:trace contextRef="#ctx0" brushRef="#br0">10190 936 8133,'-5'-6'-447,"3"-2"557,-5 5 0,1-6 0,-3 3 0,2-1 0,-1 0 208,-1-1 0,-2 2 1,0 0-307,1 1 1,-1-2 0,0 4-1,1-1 195,-1-1 1,1 4 0,-1-2 0,0 2 258,1 1 0,-1 0-107,0 0 0,1 0 0,-1 1 960,0 2-937,6-2 1,1 8 0,8-6-80,3 0 0,7-2 1,4-1-19,2 0 0,6-4 0,2 0 0,3-2 115,1-3 0,1-1-392,2-4 0,-1 2 0,4-2 0,-1 2-267,-3 1 1,-1 0-1,-2 1 1,-3 0-294,-3 3 0,-7-1-385,-4 4 1,-2 1 407,-1 3 0,-7 1 0,-4 3 0,-6 2-575,-3-1 1,-2 7 280,1-5 823,-6 5 0,0-1 0,-6 5 0</inkml:trace>
  <inkml:trace contextRef="#ctx0" brushRef="#br0" timeOffset="1">10307 724 8133,'0'-17'-379,"-4"0"1,1 4-1,0-1 1015,2 1 0,1 1 0,0 2 386,0-1 1,-3 0-363,-1 1 0,-1 0 0,3 2-51,-2 1 1,0 5-403,0-2 0,2 5 0,-4 5-12,1 5 1,-2 7 0,4 0-1,-1 6 63,-1 5 0,3 2 1,-4 4-225,1 0 1,-3 4 0,2-2-129,0 1 1,-2-3 0,3 3 0,0-1-60,1-3 0,-3-5 92,3 0 1,-3-6 0,2 1 0,1-5-466,-1-5 1,1-5-361,4-2 1,0-6 102,0-1 1,5-5 0,1-7-399,0-2 0,-1 6 1181,-5-3 0,4-2 0,2-3 0</inkml:trace>
  <inkml:trace contextRef="#ctx0" brushRef="#br0" timeOffset="2">9924 777 8289,'-6'-17'157,"1"-2"1,5 5 545,0 1 0,0 1 90,0 2 1,1 4 0,3 2 0,3 3-228,3 1 1,0 1-1,2 3 1,1 4-31,1 5 1,5 4-394,-1 4 1,1 0 0,0 0 0,-2 1-41,2-1 0,5 0 0,0 0 1,-2 0-469,0-4 0,-3 2-107,6-5 1,-2 1 0,-2-5 0,0 0-168,0-3 0,1 1 0,-1-4-238,0-2 1,-4-1 0,-3-1-270,-2 0 0,-5-1 1146,0-3 0,0-1 0,4-6 0</inkml:trace>
  <inkml:trace contextRef="#ctx0" brushRef="#br0" timeOffset="3">10573 628 8289,'0'-17'51,"0"2"0,0 4 259,0 1 1,-5 2 0,-1 1 0,-1 0 216,0 1 0,0 2 1,-4 4-159,1 0 0,-1 0 0,0 1 0,-1 2-75,-2 4 1,1 8-1,-4 2-132,-2 3 1,0 5 0,-1 1-36,-2 2 0,3 1 0,-5 5 1,1 2 56,2-2 0,0-1 0,-1-1-59,1 0 1,-3-4 0,2 0-99,2-2 1,6-5-1,0-5 1,2 0 38,1-3 0,4-5-206,0-1-428,5-4-182,-3 1 1,6-7-45,3-1 0,-2 1-765,5 3 1559,0 4 0,4 2 0,-1 5 0</inkml:trace>
  <inkml:trace contextRef="#ctx0" brushRef="#br0" timeOffset="4">9786 990 8327,'-11'-2'140,"0"-1"664,5 2 0,3-4 1,6 5-6,5 0 1,6 0-1,5 0-339,4 0 1,2-1-1,6-2 1,3-1-143,3-2 1,2-1 0,3-4 0,1 0-21,-1 1 1,1 3-1,-1 1-335,1 1 1,-5 1-1,-3 4 1,-2 0-460,-1 0 0,-8 0 156,-3 0 1,-7 4 0,2 0 0,-3-1-36,-3 2 0,3-4 0,-6 3-138,3-3 0,-3-1 30,0 0 0,-3-1 483,3-3 0,-5-2 0,3-5 0</inkml:trace>
  <inkml:trace contextRef="#ctx0" brushRef="#br0" timeOffset="5">11168 4671 8244,'0'-26'22,"0"7"1,0-2 397,0 1 0,0 0 0,0-2 0,2 2 0,0 1 314,1 2 0,0 4 0,-6-2 0,-1 5 97,-2 3 0,2-2 0,-3 7 1,-1 3-337,-2 5 1,1 9 0,1 7 0,1 6-248,-2 6 1,3 9 0,1 7-1,-1 2 5,0 1 0,2 0 0,-2 0-91,2 0 0,-4 4 1,5-1-1,-1-4 3,0-5 0,2-4 0,-1-4-322,2-4 0,2-8 1,2-7-362,5-8 1,2-6 0,4-7-1,5-3-2179,5-3 0,7-8 2697,4-6 0,10-5 0,-1-6 0</inkml:trace>
  <inkml:trace contextRef="#ctx0" brushRef="#br0" timeOffset="6">11200 4394 8341,'-6'-6'322,"-3"-3"0,7 4 1,-4-3-1,1 1 1163,3-1 0,0-2-807,2 0 1,5 2-1,2 3 1,3 0-316,0 2 0,6-1 0,3 0 1,4 2-190,6 1 0,1-3 0,5-1 0,4-1-107,7-2 1,6-1 0,7-2-110,-26 6 1,1-1-1,3-1 1,1-1 0,4-1-1,1 0 1,0 0 0,0-1-144,1 2 0,1-1 1,0-2-1,2 2 1,2 0-1,1 1 0,0-1 1,0 0 92,0 0 1,-1 1 0,-2 1-1,0 1 1,-4-2 0,0 1-36,2 1 0,-1 1 1,0-1-1,-1 1 0,2 0 1,0-1 135,-2 1 0,1 0 0,-1 0 1,1 0-1,-3 1 0,1 0 1,1 0-1,1 1 130,2-2 1,0 1 0,3 2 0,-1 0 0,1-1 0,-1 1-28,-1-1 0,1 1 1,0 2-1,1-1 0,1-1 1,0-1-39,1 1 0,0 0 0,0 1 0,-1 0 0,2 0 0,-1-1 0,-1 1 0,-1 1 46,0 0 0,-1 0 0,0 0 0,0 0 0,0-1 0,1 1-97,1-2 0,-1 0 1,0 1-1,-1 1 1,2-2-1,-1 0-30,0 2 0,-1-1 0,0-1 0,0 1 0,1-1 0,0 0-303,3 1 0,-1 0 0,-4-2 0,1 1 0,1 0 0,1 0 0,-2 1 0,0-1 107,-1-1 0,0 1 1,1 1-1,0 0 0,-1-2 1,0 0 198,0 1 0,-1-1 1,0 0-1,1-1 1,-2 2-1,0-1 13,0 0 0,1 0 0,-1 2 0,0-1 0,1-2 0,1 1 0,0-1 0,-1 1-19,-1 0 0,0 0 0,1-2 0,-1 0 0,0 2 0,0 0-13,0 1 1,1-2 0,1 0 0,-1-1-1,1 2 1,-1 0-22,-4 0 0,-1 0 0,-2-1 1,-1 0-1,-2 1 0,-1 1 1,-1-1-1,0 0 31,-2-1 0,1 0 1,21-2-1,-6 0 253,-6 1 0,-7-2 1,-8 3 741,-5-2 0,-6 2-147,-5-3 0,-1 5 262,1-2 1,-4 3-905,0 1 0,-4 1 85,0 3 0,3 2-324,1 4 1,-1 1 0,0 0-129,-1-1 0,2 1 0,-2 1 9,0 2 1,-1-1 0,2 5 0,0 0 99,0 3 0,-4 1 1,2 2 65,-3 0 1,-1 6-1,0-2 15,0 3 1,0 1-1,0 0 104,0 0 0,0 3 1,0 1 9,0-2 0,0-1 0,0-1 0,0 0 3,0 0 1,1-5 0,1-1-1,3 0 28,1 3 1,0-3-131,1-2 1,1-5-1,-3-1 1,1 0-91,2-2 1,-2-1 0,0-7 171,-1-1 241,-2-5 0,-3 2-184,0-8 0,-1 3 0,-2-4-121,-5 1 0,-1 2 0,-2-1-4,1 2 1,-2-3-1,-2 1 1,-3 0-16,1 2 0,-4 1 0,1-1-19,-5-3 0,-3 3 1,-5-2 9,0 1 0,-5 2 0,-2-1 1,-4-1-119,-7-2 0,-1 1 42,-9 3 1,3 0-1,-3 0 1,29-1-1,-1 1-29,-1-2 1,0 0 0,1 1-1,-1 1 1,-1-2 0,1 0-55,0 2 0,1-1 1,-2 1-1,0 0 1,0 0-1,0 0 104,-1 0 0,0 0 1,2 2-1,0 0 1,-1 0-1,-1 0 0,1 1 1,0-1-22,-2 0 0,1 1 0,-1 0 0,1 1 0,-1-2 1,0 1-1,0-1 0,0 0-45,1 1 0,1-1 0,-1 2 0,0-1 71,2-1 1,-1 0-1,0 1 1,0 1 0,1-2-1,1-1 1,-1 1-1,2-1 42,-28 0 1,3 3 0,3-1-25,0-1 0,-3 1 0,3-1 106,5 2 1,3-1 0,2-3-1,-1 0-174,-2 0 1,1 0 0,-3 0-217,1 0 1,-4 0-1,0 1 10,-5 3 0,1-2 0,-4 5 0,0 2 34,0 0 0,29-4 0,-1 1 0,1-1 0,-1 0 181,-26 6 0,0-1 1,8-2 168,-3-1 1,-1-1-1,-1 2 1,1-2 24,0-1 0,0 2 0,-1-4 0,-1 1-157,2 1 1,-3-4 0,7 4 15,-3-1 1,-1-2 0,-1 1-29,1-2 0,1 3 0,1-1 1,2 0-122,-2-2 0,-3 2 0,-1 2 31,3 1 1,1 0 0,-3 2-1,-3-1 11,27-3 0,0 1 0,-24 3 0,2 0 91,3-1 0,0-1 0,1 2 0,1-2 30,0-1 1,5-1-1,7-4 92,2 0 1,0 0 0,0 0 0,0 0 51,2 0 0,1 0 1,-3 0-31,-2 0 1,2 0 0,-3 0-1,2 0-225,-1 0 1,0 4 0,-5 2-100,-4 0 0,5 4 0,-2-4 197,3-1 0,-2 4 0,1-6 0,-2 1 271,-2 1 1,5-4 0,2 2 74,-1-2 1,6-1-1,-2 0 21,2 0 1,3 0 0,7 0-1,1 0-201,2 0 1,-1 0-1,5 0-114,1 0 0,1 0 0,1 0-182,1 0 0,-1-3-293,1-1 1,0 0-727,3 0-2401,2 3 297,5-4 3269,5 5 0,6 5 0,5 1 0</inkml:trace>
  <inkml:trace contextRef="#ctx0" brushRef="#br0" timeOffset="7">12328 4341 11433,'-11'-10'-256,"0"2"1,2 1-1,1-1 1,2-1-1,1-2 677,3 0 1,1 4 0,1 0-1,0-1 256,0-2 0,1 1 0,1 1-214,2 1 1,-1 3 0,-2-2 113,3 1 0,-3 3-412,3 6 1,-3-1-1,-1 7 1,0 3 40,0 2 1,0 3 0,-1 3-1,-2 1-113,0 3 1,-1 2 0,4 5 13,0 0 0,0 4 1,0 0 8,0 2 0,4-2 1,0 2 38,2-2 1,1 0 0,3-4 0,-2-2-77,-1-1 1,-1-3 0,2-5-180,0 0 1,-5-4-1,3-3-306,-1-2-534,3-6 0,-7-3 92,3-6 1,-2 2 0,0-4 0,3 1-1811,1 1 1,1-4 2660,4 3 1,4-4 0,2 2 0</inkml:trace>
  <inkml:trace contextRef="#ctx0" brushRef="#br0" timeOffset="8">13487 4224 8459,'0'-11'0,"0"-3"0,1 0 443,3 1 0,-2-2 0,4 1 52,-1 1 0,0 1 0,-3 1 0,3 2 1149,1 2 1,-3-2-806,4 6 0,-3 0 0,2 7-543,-2 3 1,1 4 0,-3 4-150,2 6 0,3 2 1,-2 5-1,0 2-209,-1 0 1,3 3 0,-2 2 148,1 0 0,-2 1 1,3-4-66,1 0 0,0-1 0,0 1 0,0 0 73,0 0 0,1-1 0,2-1-94,0-2 1,-4-8-1,0 1-240,1-1 1,1-4 0,2-2 266,0-2 1,-1-6 0,1-3-109,0-2 1,0-1 0,2-1-329,2-2 408,4 1 0,-3-12 0,5 2 0</inkml:trace>
  <inkml:trace contextRef="#ctx0" brushRef="#br0" timeOffset="9">14817 4096 9532,'0'-16'10,"0"1"0,0 4 1050,0 0 1,1 1 1186,2-1-1296,3 0 1,5 5 0,-2 4-338,-2 4 1,3 8 0,-3 5-206,2 2 0,-1 1 0,-1 3-122,1 0 0,0 5 0,0 2-135,0 3 0,-3 1 0,4 1 1,-2 1 74,1 2 1,2-1-1,0-3-31,1 0 1,-1-1-1,1-1-241,0-2 0,-1-4 1,1-1-1,0-4-345,-1-5 1,1-2-1,0-1-385,-1-1 1,4-4-1,1-2-351,-2-3 0,2-1 1,0 0-1,1-1-2319,-1-3 3477,4 3 0,-3-8 0,6 3 0</inkml:trace>
  <inkml:trace contextRef="#ctx0" brushRef="#br0" timeOffset="10">15944 4075 8586,'0'-10'631,"1"-5"0,2 1-44,0 1 1,6 1 0,-2 3 369,2 2 0,2-2 1,-1 6-267,1 1 1,-4 0-1,0 4-225,1 1 0,1 3 0,-1 5 0,-1 0 46,1 4 1,1 1 0,-1 6-204,-1-1 1,-1 5 0,2 1-125,-1 0 0,-3 4 0,3-3 0,0 3-81,-1 1 0,3 0 0,-3 0-130,0 0 0,4-5 0,-4-2-137,-1-3 1,5 2-1,-3-3 1,2-4-163,2-4 1,0-4-1,1-1-555,2 0 1,-1-6 0,3 1-360,0-1 1,3-2-1,-2 0 1,2 0-2119,-1 0 3357,2-5 0,-3-1 0,4-5 0</inkml:trace>
  <inkml:trace contextRef="#ctx0" brushRef="#br0" timeOffset="11">16933 4065 8579,'6'-5'98,"4"-1"0,-3-5 571,2 1 1,2-1-1,0 0 1,-1 2 833,1 2 0,-1 2 0,1 6-831,0 3 1,-1 2 0,1 5 0,0 4 33,-1 2 0,1 5 0,0 1-284,-1 2 1,1 5-1,-1-1 1,1 4 24,0 3 1,-2 3 0,-1-4-284,0 0 0,-5-2 1,3-3-225,-1-1 0,-1-3 0,-1-6 0,0-2-434,0-4 1,-2-2-1991,-1-2-1574,5-4 4058,-4-1 0,8-5 0,-3 0 0</inkml:trace>
  <inkml:trace contextRef="#ctx0" brushRef="#br0" timeOffset="12">11381 3724 8445,'0'-11'-205,"0"-3"1,0 0 0,0 1 0,0 1 0,0 2 1834,0-1 0,5-3 1,2 0-962,2 1 0,7 1 0,1 0 0,4 0 0,0 0 478,0 3 1,0 2-914,1 0 1,-1 2-1,-1 6 1,-2 3-159,-4 3 0,-3 7 0,-3 5 1,-2 4-187,-2 6 1,-1 2 0,-7 0-206,-3 1 0,-6 0 1,-2 1-52,-2 3 0,4-8 0,-1 1 0,1-6 53,-1-1 0,2-6 1,-1-2 185,5-2 1,2-7 0,4-5 166,-2-6 1,0-8 0,4-5 0,2-5-91,1-4 0,3-3 0,6-2 14,2-2 0,-1-2 0,4-3-2,-2 1 1,3 4 0,-3 1-1,0 3-23,1 3 0,-3 8-123,-6-1 1,1 10 864,-4 0 1,-1 9-1,-3 2 1978,0 6 1,0 7-2250,0 1 1,0 1-1,0 0 1,0 1-47,0 1 0,0 3 0,0-2-93,0 2 0,1-3 0,2 0-17,0-2 0,6 3 1,-2-4-1,2-1-541,2-1 0,1-3 0,2 0-2519,4-2 0,-2-5 0,2 2 122,1-3 1,1-1 2683,1 0 0,0-10 0,1-1 0</inkml:trace>
  <inkml:trace contextRef="#ctx0" brushRef="#br0" timeOffset="13">11977 3596 10774,'0'-7'88,"0"0"1422,0-1 1,0 2 0,1 0 1455,2 1 1,3 2-2226,5 3 0,-2 1 0,0 3 0,-2 3-296,1 2 0,-2 5 1,1 0-707,1-1 1,-2 3 0,0-1-747,-1 2 0,3-4 0,-2 2 0,1-1-5923,0 0 6908,-4 1 1,11-5 0,-2 1 0</inkml:trace>
  <inkml:trace contextRef="#ctx0" brushRef="#br0" timeOffset="14">12626 3564 8444,'-6'-10'113,"1"-1"0,5 1 0,0-2 0,0-1 628,0-2 0,5-2 0,2 1 24,2 0 0,3 2 1,1-3-1,2 2-67,2 2 1,-3 1 0,3 1-1,-1 1 232,1-1 0,-4 5-776,1 3 1,-2 1 0,-3 4-1,-1 1-240,0 4 0,-6 7 0,1 5 1,-3 4-142,-3 2 1,-3 5 0,-5 0-167,1 1 0,-2 3 1,-1-6-287,-1 3 1,0-3 0,3 0 0,0-2-123,1-3 0,3-4 586,-1-1 314,1-5 0,1-8 0,4-13 0,3-7-27,3-5 1,4-1 0,-1-2 90,3-2 1,0-2-1,2-3 108,2 1 0,-2 2 0,2 3 0,-2-1 942,-1 2 0,-1 4-171,1 1 0,0 6-284,-1 2 0,-3 5 0,-1 10-348,-1 5 0,2 1 0,-2 4-375,1 1 1,-4-1 0,3 4-385,0-1 0,-3-4 0,4 3 1,-1-2-520,-3-2 1,3 2 0,-2-1-30,0-1 1,1-4-1,1-2-3388,1 1 4285,-4 2 0,8 5 0,-4 1 0</inkml:trace>
  <inkml:trace contextRef="#ctx0" brushRef="#br0" timeOffset="15">13019 3543 8464,'11'-12'0,"1"-1"0,1-1 380,1 1 1,0 1-1,-2 2 1,1-1 795,1 0 1,0 5-1,-3 3-264,-1 2 1,1 1-1,0 0-459,-1 0 0,-4 6 0,-2 4 0,-3 6-203,-1 0 0,0 5 0,0 0-110,0 2 0,-4 2 1,0-4-210,-2 1 0,2-2 1,-2-1-1,0-3 153,0 0 0,4-2 0,-1-4 106,1 1 0,4-5 1,1-3-32,4-1 0,6-8 0,4-4-71,3-3 0,-1-4 0,7 1-923,0 0 0,-5 3 1,1-2 834,-3 4 0,-1 0 0,3 0 0</inkml:trace>
  <inkml:trace contextRef="#ctx0" brushRef="#br0" timeOffset="16">13987 3405 8276,'0'-21'0,"-4"-3"0,1 1 0,2 3 0,2 1 0,2 3 0,6-3 0,-1 4 0,4-1 1097,2 1 1,4 2 0,-3 5 0,0 2 474,1 1 0,2-2 0,-4 3-1135,-1 2 0,-3 5 1,-1 5-1,-3 2-289,-2 4 1,1-1 0,-3 6 0,2 3-205,-2 1 1,-5 7 0,-3-2-226,0 3 0,-5 1 1,2 0-206,-4 0 1,-1 0 0,3-2-1,-1-1-215,-2-4 0,2-3 485,-2-1 0,2-5 0,3-5 0,0-3 14,2-4 1,5-1 0,-2-7 288,3-3 0,2-7 0,3-4-110,3-2 0,3-6 0,1-1 0,2-2 4,2 1 0,2 0 1,-1-3-1,0 1-5,3 2 1,-4 1 140,0-2 1,-4 3 0,0 6 0,0 1 690,-1 2 1,-4 4 515,-2-2-133,-3 8 1,-1 4-688,0 6 1,0 3 0,0 5-195,0 0 0,0 3 0,0 1-120,0 2 1,0 0 0,0 5 0,0-1-124,0 0 1,0 1 0,1-2-247,3-3 0,-2 3 1,5-3-591,1 0 0,3-2 0,3-6 1,4-2-555,2-3 0,1-3 0,2-1-63,2 0 0,1-1 1,3-3 1385,0-3 0,-6-7 0,3-2 0</inkml:trace>
  <inkml:trace contextRef="#ctx0" brushRef="#br0" timeOffset="17">14487 3320 8262,'3'-22'632,"3"2"0,3 1 528,2 2 0,6 4 1,-2-2-31,2 4 1,4 0-1,4 2-560,-1 1 0,-2 0 1,-2 5-1,-2 0-525,-4 2 0,-6 6 0,-2 3-562,-1 5 1,-3 2 0,-6 4 7,-7-1 0,-1 2 0,-6 3 0,1-3-119,0 0 0,1-1 141,1-1 1,5 0 0,-2-3 135,4-2 1,5-2 0,1-1 649,4-3 0,8-2 0,5-5 570,2 0 1,2 1-1,4 1 37,2 2 0,-4 1 1,-4-3-1,-2 3 905,-2 1 1,-6 1-1182,-3 3 0,-9 1 0,-5 0-561,-7-1 0,-4 1 1,-3-2-1,-2 0-1241,-1-2 1,3-4-1940,-1 4 1,4-4 3110,3 0 0,-2 3 0,4 0 0</inkml:trace>
  <inkml:trace contextRef="#ctx0" brushRef="#br0" timeOffset="18">15338 3713 8481,'0'-15'465,"0"3"1,0-2 787,0 2 1,1 6-1093,3 3 0,0 3 0,5 2-565,-2 2 0,-4 4 1,4-2-1,2 0-745,0-3 1,2 2 1148,-1-1 0,1 4 0,0-2 0</inkml:trace>
  <inkml:trace contextRef="#ctx0" brushRef="#br0" timeOffset="19">15561 3692 8481,'7'0'1375,"0"0"-207,0-5-302,4 4 0,0-4 0,-1 5-873,1 0 1,0-3 0,-1-1-2804,1 2 2810,0 1 0,4-4 0,1-1 0</inkml:trace>
  <inkml:trace contextRef="#ctx0" brushRef="#br0" timeOffset="20">15891 3671 16180,'11'0'3703,"-1"0"-4032,1 0 1,0-1 0,-1-2-3779,1 0 4107,-1-1 0,6 4 0,0 0 0</inkml:trace>
  <inkml:trace contextRef="#ctx0" brushRef="#br0" timeOffset="21">16976 3373 8458,'0'-17'118,"0"2"0,0 4 0,0 1 0,0-2 0,1 0 948,3 1 1,-2-5-1,5 5 1,1-1-84,2 1 1,4 1-1,1 2 1,2 2-316,2 1 1,1 2-1,1 3 1,0 0-467,1 0 0,-2 8 0,-2 4-288,-4 3 0,-2 4 0,-3 5 0,-2 2-647,-3 1 0,-3-2 1,-1 2 175,0-1 0,-5 2 0,-2-3 0,-2-1-422,-2-2 0,0-5 686,1-3 0,-1-2 1,0-3 44,1-2 0,3-2 341,0-5 1,4-5 0,0-2 55,1-2 1,2-3 0,2-1 0,0-2 62,2-2 1,4 3 0,-2-4-146,0-1 1,3-1 0,-2-1 1,3 0 0,-1 0 0,-1 3 0,-1 1 245,2 2 1,-3-3 0,0 4 737,-2 1 1,3 1-312,-3 1 0,-1 4 1,-1 1 186,1 1 1,-2 3-559,3 6 1,-3-2 0,0 5-76,3 1 1,-2 5 0,5 2-1,2-1-21,0 1 1,-2-3 0,0 3-426,1 1 0,5-3 1,2 3-396,-2 0 1,0-2 0,1-4 0,2 0-319,1-3 0,3 1 0,-3-3 0,0 0-1077,1-1 0,-5 0 133,1-4 0,-2 0 1808,-1 0 0,-1-5 0,1-1 0</inkml:trace>
  <inkml:trace contextRef="#ctx0" brushRef="#br0" timeOffset="22">17540 3309 8458,'0'-11'0,"0"1"0,0 3 1285,0 0 0,3 3 1,2-2-30,1 1 1,1 2 0,4 4 0,-2 3-240,-2 3 1,3 6-826,-3 1 0,-1 1 0,-1-2 0,1 3-290,0 0 1,-3 1 0,1 0-453,1-2 1,-4-4-1,3 0-2,-3 0 0,-1-4 181,0 0 0,1-5 1,2 1 454,0-6 0,2-4 0,-2-7 232,4-4 0,3-2 1,2-1-1,1 0 336,1-1 0,4 2 0,-3 3-32,2 2 0,-3 4 0,2 1-157,0 3 1,1 2-1,-2 5 1,-2 1 52,-2 3 1,0 5 0,-2 7-363,-1 0 0,0-1 0,-5 2-545,0 2 0,-2-2 0,-1-1 0,0 0-1882,0-3 1,-1-2-860,-3 0 3132,3 0 0,-8-1 0,3 1 0</inkml:trace>
  <inkml:trace contextRef="#ctx0" brushRef="#br0" timeOffset="23">3265 11459 9989,'-9'-1'-85,"1"-1"0,1-3 0,-2 0-120,0 1 0,3-1 33,2 1 0,3 2 213,1-5 0,0 3 0,0-3 183,0-1 0,0 2 0,0-1 382,0-1 0,0-2 75,0 0 0,0-1-405,0 0 0,0 4-130,0 0 0,0 4 40,0-4-328,0 4 1,1-2 14,3 5 0,-3 2 1,4 1-1,-2 5 118,1 5 0,1 0 0,-3 4 35,2-2 1,-1 4 0,-2-1-23,3 2 0,-3 1 0,4 1 4,0-1 0,-3-3 0,4-2 110,-1 0 1,2 1 0,-3-2-7,2-2 1,1 1 0,4-2-202,0-3 0,-3-2 0,1 1 1,3-2 85,0-1 1,1-1-1,0-4 15,1 0 1,5 0 0,-1 0-25,2 0 0,5-4 0,1-1 11,1-1 0,5-1 0,4-3-7,2-1 0,-2 0 1,3 1-1,2-1 3,4 0 1,2 1-1,3-1-16,-4 0 1,2 4 0,1 0-23,-1-1 0,3 2 0,-4 0-44,2 1 1,1 2-1,2 3 48,-3 0 1,2 0 0,-5 0 0,-1 1-7,-1 3 0,2-2 0,0 5-7,-1 1 0,2-2 0,0 1-43,2 2 1,-1-3-1,3-1 83,-1 0 0,-4-1 1,3-4-23,2 0 0,0 0 1,0 0-1,-1 0 1,-6 0 0,3 0 30,-4 0 0,3 0 0,0 0 1,-1 0 32,-1 0 0,-1 0 1,0 0-68,3 0 0,-2 0 0,1 0-87,-5 0 0,2 0 0,-3 0 87,2 0 0,0 3 0,0 1 9,-2-2 1,-2-1 0,5-1 12,0 0 1,-2-3 0,7-1 158,-4 2 0,0 1 0,1 1-154,2 0 0,1 0 0,4 0 1,-3 0-59,-1 0 0,4 0 0,-2 0 41,-1 0 1,-4-4 0,-5-1 10,1 0 0,-2-3 0,-1-2 214,-4-1 0,0 1 1,-8-1-1,-3 0 597,-3 1 0,1-1 0,-3 2-382,-1 1 0,-2-1 0,-5 2-268,-2-3 0,-4 1 0,3 1-134,-1 1 1,-2 0 26,-3-4 0,2 0 0,0 1-269,1-1 0,6 4 1,-2 0-1,2-3-25,2-3 0,0 1 0,-1-2 367,1 2 1,-1 2-1,1-2 165,0-2 1,-4 2-73,0-2 0,-5 2 0,1 3-121,-6 1 0,-3 4 1,-4 4-357,-1 0 0,4 0 0,0 0-244,-1 0 0,-1 1 0,1 2-511,1 5 0,5 1 0,-2 2 1028,3-1 0,1 6 0,0 0 0</inkml:trace>
  <inkml:trace contextRef="#ctx0" brushRef="#br0" timeOffset="24">10934 8821 8486,'-10'-11'-8,"3"0"0,1 1 1,0-1-1,1 0 1,0 1 200,3-1 0,-3-3 0,2 0 0,0 1 831,2 1 1,1 1 0,0 1 774,0-1-1372,0 5 0,0 3 1,0 7-82,0 7 0,0 1 0,0 7-107,0 3 1,4 3 0,-1 6-145,0 1 1,1-2 0,0 8 0,-2 0-228,-1 0 1,1 1-1,0 2-216,2-2 0,-1 1 1,-3-4-1,0-3-310,0-3 1,-1-2 0,-1-7 47,-2-4 1,-4-5-1,1-5-203,-3-4 1,0-7-1,-1-6 133,0-3 1,-4-11 0,-2 0 0,0-6 679,-1-2 0,5-6 0,-1-4 0,2-7 0,6-3 0,2-2 0,3-2-191,1 0 1,6-1-1,5 5 294,5 2 0,6 4 0,2 8 1,5 6 886,2 6 0,2 12-403,2 3 0,1 8 0,4-1 1,1 4 65,-1 4 0,-4 3 1,-1 7-230,-2 4 1,-7 2-1,-6 1 1,-8 1 137,-7-1 0,-6 0 0,-6 2 0,-9 0-255,-6 2 1,-5 1 0,-6-2-1,-3-1-475,-3-3 0,-2 2 1,-1-6-548,3 1 0,3-2 1,5-5-1469,3-3 2183,2-3 0,14-8 0,2-2 0</inkml:trace>
  <inkml:trace contextRef="#ctx0" brushRef="#br0" timeOffset="25">11690 8523 8348,'4'-22'-13,"1"5"0,3 0 532,-1 2 0,-4 1 0,0 3 416,-2 0 1,-1 4-1,-1 1-198,-2 2 0,-3 0 0,-5 5 0,-1 3 167,-2 3 1,2 7 0,-2 4-305,2 2 1,-2 6 0,1 3-211,4 6 0,-1 3 1,7 5-293,0 3 1,2 2-1,2 3 1,3-3-63,3-1 1,11-2 0,5-6-198,7-3 1,-1-9-1,8-7-271,0-8 1,-4-6 0,3-6-1,-1-1-1494,-3-3 0,-3-2 1926,-8-5 0,1 1 0,-1-1 0</inkml:trace>
  <inkml:trace contextRef="#ctx0" brushRef="#br0" timeOffset="26">12243 8427 8295,'6'-11'-370,"-2"1"1,0-1 0,1 0 0,0 1 0,3-1 480,-3 0 1,5-3 0,-3 0 0,1 1 315,-1 1 0,2 2 1,-5-1-1,1 0 170,0 1 0,0 3 0,-3 0-71,1-2 1,1 3-1,-5 0-115,-3 2 0,-2 1 0,-4 7-169,-1 3 1,-1 4 0,-1 3 0,-1 5-8,1 4 0,-2 5 0,1 3-19,1 1 0,-2 4 1,2 1-127,0 0 1,7-1-1,-4 3 1,2 2-40,2 4 1,0-5 0,3 2-167,0-4 0,-1-8 0,4-4 1,0-2-794,0-3 0,1-5-360,3-9 1,-2-5 576,5 2 1,-4-8-1,0-3 691,-1-3 0,-7-5 0,-1-1 0</inkml:trace>
  <inkml:trace contextRef="#ctx0" brushRef="#br0" timeOffset="27">11913 8480 8295,'-11'-14'-54,"2"0"864,2 1 64,2 1 1,10 6 0,2 2-318,2 3 0,7 6 1,0 3-1,3 4-103,2 2 1,-2 2 0,6-3-200,-2 1 0,-2 4 0,0-3-330,0 2 0,1-1 0,-2 2 0,-1-3-423,-2 1 1,-4-5 0,2 4-746,-4-4 0,0 0 0,-2 0 1243,-1-1 0,1 1 0,-3 0 0</inkml:trace>
  <inkml:trace contextRef="#ctx0" brushRef="#br0" timeOffset="28">12711 8352 8518,'4'-15'18,"-1"2"1,4-5-1,0 1 1,0 0 434,0 3 0,-1-1 0,2 0 1,-2 2 279,-1 2 0,2 0 0,-3 0 0,-1 1 1377,2-1-1654,-4 0 1,3 7 0,-8 4-301,-3 5 0,-3 10 0,0 2 0,-1 5-10,1 3 1,-6 2-1,0 5 8,-1 0 1,-2 4 0,4 3-193,-2 3 0,0 7 1,-5 3-1,1 1 61,0 3 1,3 0 0,1-3 159,2 0 1,1-6 0,4-5-22,3-9 1,-1-6 0,5-7-1,0-2 212,2-4-569,1-7-220,0-2 0,4-6 1,0-3-413,2-3 1,0 1-1,2 0-731,-1 1 1,1-2-1,2 3-1715,1-2 3273,-1 3 0,1-6 0,0 3 0</inkml:trace>
  <inkml:trace contextRef="#ctx0" brushRef="#br0" timeOffset="29">13104 8459 8420,'0'-16'0,"4"5"0,-1-4 36,0 4 1,1 0 0,0 0 878,-2 1 0,1 4 0,-1 1 390,2 0 1,-1 5-623,-3 0 0,-3 5 1,-2 6-157,-1-1 0,2 6 1,-2 1-228,2 4 0,-3 5 1,3 1-1,1 2 75,-2 3 0,4-1 1,-3 7-190,3-2 1,-3 5 0,1-1-48,0 5 0,2-5 0,1 1-166,0-3 1,0-2 0,0-6-170,0-1 0,0-4 0,0-8-2040,0-2 742,0-4 0,1-5-680,3-2 1,-3-4 2173,3-4 0,-8-2 0,-2-4 0</inkml:trace>
  <inkml:trace contextRef="#ctx0" brushRef="#br0" timeOffset="30">12860 8661 8342,'-4'-21'0,"-1"-1"913,-1 1 0,3 5 1939,-4 1-2107,4 8 1,3 4-1,7 6 1,3 6-52,1 4 0,-1 0 0,1 4-162,-1 2 0,5 1 0,-1 2-538,-1-1 0,-1 1 1,-1 2-1,2 1-1101,2-1 0,-1-2 1,-4-1-253,1 1 0,-1-2 1,-2-1 1358,-1-2 0,0-4 0,4 3 0</inkml:trace>
  <inkml:trace contextRef="#ctx0" brushRef="#br0" timeOffset="31">13402 8321 8436,'6'-22'0,"3"2"0,-2 2 0,4 5 1077,3 5 1,-2 3 0,2 7-116,-2 1 0,-2 4 0,-2 7 0,-1 5-83,1 5 0,0 3 1,1 6-179,-2 3 0,-1-2 0,1 5-248,-4 1 0,-1 3 0,-1 2-250,2 1 1,-2 0 0,2-3 0,-4-1-145,-3 1 1,-3-6 0,2-2-256,-1-6 1,0-6 0,-2-7-4650,1 0-174,0-2 5019,-4-8 0,5 3 0,2-3 0</inkml:trace>
  <inkml:trace contextRef="#ctx0" brushRef="#br0" timeOffset="32">13370 11289 8465,'-11'-6'-122,"4"-3"1,0 2-362,-1-3 0,3 3 1,1 1-1,0 0 394,0 0 1,1 3-1,3-4 82,0-2 1,-4 4 0,1-3 128,0 0 1,-1 2 0,-1-1 146,-1-1 0,0-2 173,-1 0 1,-2-1-158,2 1 0,2 2 64,1 1 1,2 5 190,-2-2-332,3 3 1,-5 2 0,4 4-49,-2 6 1,1 1-1,2 5-16,-3 2 0,2 6 0,-4 3-104,1 3 1,-3 1 0,2 0-88,0 0 1,-3 3 0,3 1 66,0-2 0,1-2 1,5-4-1,0-3 40,0-2 0,1-7 19,3-1 1,8-8 0,9-5 181,6-4 0,14-4 0,9-6-244,8-2 0,-24 6 0,0-1 0,4-1 0,0-1 0,4 0 0,1-1-59,4 0 1,1 0-1,3 1 1,1 0-1,0 0 1,1 1-156,-4 2 1,0 1 0,-1 0-1,0 2 1,-4 0 0,-1 0 88,-1 2 1,0-1 0,-1 0 0,-1 0 0,-3 2 0,-3 0 7,-2 1 0,-1 0 1,21 0-1,-7 1 23,-5 0 0,-9-4 0,-10 1 642,-6 0-216,-7 2 0,-8 1 0,-9-1-109,-4-2 1,-3 0 0,-7-4-44,-2-1 1,-2-6 0,-3-4-122,1-2 1,3 2 0,6 1 263,2 2 0,1-3-2447,6 4 2107,3 5 0,8 4 0,0 5 0</inkml:trace>
  <inkml:trace contextRef="#ctx0" brushRef="#br0" timeOffset="33">11094 13555 8459,'-17'-10'-204,"3"-1"0,7 1 0,2 0 780,1 3 1,2 3 0,-1 9 0,2 5-34,1 3 1,1 7 0,1 0-344,2 3 0,3 7 0,-2-3 0,1 2 0,1-1-144,-1 2 0,3 0 0,-3 1-81,0-3 0,3 0 0,-3-5-187,0 2 1,4-1 0,-3-7 0,2-2-409,2-4 0,-3 0 620,3 0 0,-3-5 0,7-2 0</inkml:trace>
  <inkml:trace contextRef="#ctx0" brushRef="#br0" timeOffset="34">11264 13939 8449,'-11'0'554,"2"-2"1,3 0-232,6-2 0,10 0 0,7 1-126,3 0 1,10-1 0,3 3 0,5-3 56,6-3 1,4 1 0,10-1-243,-27 3 1,2 0 0,1-1-1,0 1 1,4-2 0,0 1-1,1 0 1,0-1-122,1 1 1,1 0 0,2-1-1,1 1 1,0 0 0,2-1-1,0 1 1,1 0 106,0-1 0,-1 1 1,1 2-1,1 0 1,1 1-1,0 0-149,0-1 1,1 1 0,3 1 0,1 1-1,-2-2 1,0 0 152,0 1 1,0 1 0,-1 0 0,2 0 0,0 0 0,1 1 0,1 1 0,1 0-32,3 1 1,-1 1 0,-1 0 0,0 1 0,1 0 0,1 1-55,-2-1 1,1 0-1,2 1 1,0-1-1,-19-1 1,0-1-1,0 1 54,1-1 0,0 1 0,0-1 0,18 2 0,0 0 0,-20-2 0,1-1 0,-1 0 0,18 0 0,-1-1 26,-1 0 1,-1 0 0,1 0 0,-1 1-1,-1 0 1,0 0-10,-1-1 0,0 0 0,-3 0 1,-1 0-1,-4 1 0,-1-1 18,-1 1 0,0-1 1,0 1-1,-1 0 1,0-2-1,-1 0 0,-2 0 1,0-1 42,-3-1 1,-1 0 0,-2 0 0,-1-1-1,27-5 178,-6 1 0,-2 0 1,-8-4 35,-6 1 0,-4-4 0,-4-2-51,-4 0 1,-4-2 0,-4-5 0,-7 0 294,-5-2 0,-4-5 0,-2 3-425,-3 0 1,-2-3 0,-4 4 230,-1-1 1,1 2-1,-1-1-633,0 4 1,5 3-1445,3 8 1764,2 6 0,5 9 0,2 8 0</inkml:trace>
  <inkml:trace contextRef="#ctx0" brushRef="#br0" timeOffset="35">12221 14385 8212,'-4'-10'204,"1"3"1,-3 0 0,2-2 292,1 0 0,7 3 0,4 2 1,5 3-1,5 1-109,2 0 0,9-3 0,5-1-214,2 2 0,6 1 1,6 1-1,8 0 0,3-2-33,-29 1 0,1-1 0,1 1 0,0-1 0,23-3-171,-3 0 0,-2-2 1,-6 2-1,-3 0-365,-7 1 1,-2-1 0,-7 2-1076,-1 0 0,-6-1 1470,-4 4 0,-12 5 0,-3 1 0</inkml:trace>
  <inkml:trace contextRef="#ctx0" brushRef="#br0" timeOffset="36">12477 14439 8218,'0'-11'0,"-2"1"1242,-1 3-488,2-2 0,-9 12 1,4 2-1,-1 7-135,0 6 0,1 7 0,-2 3-259,1 3 1,1 2-1,-2 2 1,1 4-29,-2 3 0,5 4 1,-1 1-269,0 2 0,3-5 0,-4 3-51,1-4 0,2-5 1,3-4 157,0-4 1,0-9 0,0-7 0,0-2-215,0-1 1,1-5 0,1-4-457,2-4 1,5-2 498,2-6 0,-1-3 0,6-9 0</inkml:trace>
  <inkml:trace contextRef="#ctx0" brushRef="#br0" timeOffset="37">12774 14524 8191,'6'-32'-45,"4"6"1,-3 3 430,2 4 0,2 8 0,0-1 1827,-1 3 1,-4 9-1624,-2 4 1,-3 4 0,-2 12-330,-3 3 1,-2 5 0,-4 2 0,-1 4 189,0 5 0,4-1 0,1 0-174,2-2 0,-3 5 0,2-2-253,-1 2 0,4 2 1,-2-2-17,3-2 1,1 1 0,0-4-1,0-4-374,0-6 0,0-3 1,1-10-687,3-3 0,-2-4 0,5-6-2826,1 0 3878,-3 0 0,4-10 0,-3-2 0</inkml:trace>
  <inkml:trace contextRef="#ctx0" brushRef="#br0" timeOffset="38">13679 14492 8279,'0'-17'199,"-5"-2"1,-1 5 0,-1 2 0,1 3 610,1 2 1,2 6 0,3 1-219,0 5 0,0 6 0,0 3 1,0 5 97,0 5 0,4 3 0,3 6-393,3 3 0,-3-2 0,0 4 0,1 0-646,2-1 1,-3 4 0,-1 4-446,-1 1 1,-2-4 0,-3-4 0,0 0 793,0 0 0,-9-9 0,-3 2 0</inkml:trace>
  <inkml:trace contextRef="#ctx0" brushRef="#br0" timeOffset="39">13583 14428 8274,'27'-44'52,"8"-1"0,2 11 158,7 3 0,8 2 0,-24 17 1,1 2-1,27-6 940,2 3 1,-3 7-1,0 2-402,-4 3 0,-10 2 0,-10 4 0,-10 6-63,-9 5 1,-7 6-1,-10 2-655,-6 5 1,-9 2-1,-10 0-246,-8 1 1,-2 5 0,15-18 0,0 0 0,0 0 0,0 0-823,-23 16 0,-1-5 0,5-2 174,-3 2 0,-1-4 1,5-2 863,6-1 0,2-6 0,3-2 0</inkml:trace>
  <inkml:trace contextRef="#ctx0" brushRef="#br0" timeOffset="40">14306 14566 8243,'0'-6'121,"0"-3"1,0 2 0,0-3 0,0 0 740,0-1 1,0 0 0,-1 1-94,-3-1 1,2 4-1,-5 1-236,-1 1 1,-2 8 0,0 6-1,-1 7-265,0 4 1,4 3 0,1 9 0,2 0-163,1 0 1,3 5 0,4 1-217,3-1 0,3 4 0,5-6 1,4-2-525,4-3 0,4-4 0,5-7-349,0-5 0,0-5 0,-1-9-512,-3 0 1,1-6 1494,-8-4 0,2-6 0,-6-5 0</inkml:trace>
  <inkml:trace contextRef="#ctx0" brushRef="#br0" timeOffset="41">14519 14673 8257,'0'-11'71,"3"0"0,2 1 322,1-1 0,-2 0 0,3 1 1,0-1 303,-1 1 0,3 0 1,-3 2-1,1 2 67,0 1 1,-1 3-1,2 5-710,-1 4 1,-4 8 0,2 4-1,-2 4-99,1 6 0,-1 1 0,-3 2-134,0 0 0,0 4 0,0-1-408,0-1 0,-1-5 0,-1-4 62,-2-3 0,-3-2 0,2-3 459,-1-7 0,4-6 0,-2-10 179,3-5 1,2-10 0,2-1-95,0-4 1,6-6-1,-2-4 58,2 2 1,5-3-1,1 2 1,-2 0 71,-2 2 1,0 5 0,0 1 697,-1 1 0,-3 7-256,0 8 0,-3 7 0,2 7-334,-1 4 1,-1 11-1,0 3-96,3 2 0,2 4 0,2 0-503,0 0 1,3 3 0,0-5-1,0-2-503,2 0 1,-3-3-1,3-2-312,0-4 0,-2-4 0,-4-3 1157,1-3 0,0 2 0,-1 0 0</inkml:trace>
  <inkml:trace contextRef="#ctx0" brushRef="#br0" timeOffset="42">15019 14737 8252,'6'4'0,"-2"-1"702,-4 4 1,5 0 0,1 3 885,0 1 0,0 0 0,-4-1-1222,2 1 1,-1 1 0,-2 1 0,2 1-294,0-1 0,1-1 1,-4 0-1217,0 2 1,0-5-2438,0 5 3580,-5-4 0,-1 5 0,-4-4 0</inkml:trace>
  <inkml:trace contextRef="#ctx0" brushRef="#br0" timeOffset="43">14976 14481 8150,'0'-21'118,"1"3"0,3 2 128,3 0 0,4 6 0,2 4 0,1 1-246,-1 3 0,3 0 0,1 2 0</inkml:trace>
  <inkml:trace contextRef="#ctx0" brushRef="#br0" timeOffset="44">15295 14417 8231,'5'-21'0,"6"4"0,6 4 599,3 5 1,5 5-1,0 6 1,-1 5 1601,-2 5 0,-1 5 0,1 7-1295,-1 3 1,-4 4 0,-4 4-1200,-5 3 0,-3 2 1,-7 2-724,-1-1 0,-9 9 1016,-9 2 0,8-25 0,0 0 0,-3-1 0,0-1 0</inkml:trace>
  <inkml:trace contextRef="#ctx0" brushRef="#br0" timeOffset="45">12498 15588 8115,'0'-16'93,"0"5"1,1-5 0,3 1 0,3-3-1,2-1 1,1 0 459,-3 1 0,1 5 0,-3-1 1,-1 2-110,1 2 1,-2 4 0,-8 5-251,-6 7 1,-4 7-1,-6 10 1,-1 4 254,1 4 0,0-1 0,1 5-164,2-2 1,-1-1 0,6-1 0,4-1-234,4-2 1,4-6-1,2 1-387,2-4 0,12-11 1,7-1-70,4-4 1,6-8 0,3-3 0,-2-4-1442,-3-2 1,-4-5 1844,-5 1 0,-4-2 0,-2-2 0</inkml:trace>
  <inkml:trace contextRef="#ctx0" brushRef="#br0" timeOffset="46">12498 15300 8115,'0'-16'315,"0"-3"0,0 5 922,0 1-1073,0 6 1,-1 2-1,-2 6-626,0 3 1,-1 2 461,4 4 0,5 6 0,1 0 0</inkml:trace>
  <inkml:trace contextRef="#ctx0" brushRef="#br0" timeOffset="47">12774 15556 8323,'0'-7'2630,"0"0"-541,0 4 1,5-6-2118,2 2 0,-1 2 0,1 1-2120,2 3 0,0 2 1483,2 3 0,-5 2 0,-3 5 362,-2-1 0,-1 4 1,0 2-1,0 0 473,0 3 1,-1-2 0,-1-1 320,-2 0 1,1-2 0,3-4 588,0 1 0,4-5 0,5-2-333,4-3 1,4-2 0,7-4-916,1-6 0,3-1 1,-2-4-1,0 0-2832,0 3 3000,-1 2 0,-4-5 0,1 0 0</inkml:trace>
  <inkml:trace contextRef="#ctx0" brushRef="#br0" timeOffset="48">13115 15524 8281,'-4'-7'0,"1"0"2548,0-2 1,2 4-1219,1-3 0,5 6 1,2 0-981,2 4 1,-1 5-1,-1 6-1280,1 1 0,0 4 0,0-3 269,0 2 661,-1-4 0,3 7 0,1-3 0</inkml:trace>
  <inkml:trace contextRef="#ctx0" brushRef="#br0" timeOffset="49">12519 13960 8163,'0'-11'-103,"0"1"1416,0-1 0,0 4-42,0 0-1122,0 4 0,4 7 0,-1 7-292,0 0 1,-1 2 0,0 2-1,2 2-65,-2 3 1,3 2-1,-1-1-154,-2 0 1,3-3 0,-2-2 0,1 0-298,0-3 1,-1-1 452,4-2 1,0-4 0,2-3-39,-1-6 1,1-7-1,-2-8 1,1-3 80,-1-4 1,3 2-1,-3-3 312,2 0 1,2 7-1,0-1 523,-1 4 0,1 3 0,0 6 382,-1 3 0,1 4 0,0 5 0,0 5-2550,4 7 1496,-4 3 0,9 11 0,-3 2 0</inkml:trace>
  <inkml:trace contextRef="#ctx0" brushRef="#br0" timeOffset="50">8201 9502 8095,'0'-28'-118,"0"-2"0,0 2 1,0 1-1,0 1 0,0 1-7,0 1 1,3 2-1,1 5 1,-1-1 124,2 1 0,-3 7 0,6 6 0,0 4 0,1 5 0,2 6 0,3 6 0,1 10 0,2 8 518,2 5 1,1 6-1,-9-18 1,-1 1-1,1 1 1,-2 0-434,0 1 1,0 1-1,1 0 1,-1 1-1,-1 0 1,-1 1-307,2 1 0,-1 1 0,-1 1 1,-1-1-1,1 1 0,0 0 149,-1-2 0,0 1 0,-1 0 0,1 0 0,-1-2 0,0-1 0,0-1 0,1 0-293,4 26 0,1-6 1,0-11-114,-1-2 1,1-2 477,0-5 0,2-1 0,0-3 0,0-3 0,1-3 0</inkml:trace>
  <inkml:trace contextRef="#ctx0" brushRef="#br0" timeOffset="51">8265 9629 8252,'-26'-9'-536,"8"3"0,1-6 1020,8 4 1,5 5 0,9 1-316,6 4 0,0 3 1,7 3-1,1-2-201,1-1 1,5-1 0,1-4-1,1 0-10,3 0 1,2-2 0,3-1 88,4-4 0,2-3 1,2-1-1,1-4-9,2-2 1,3-3 0,7-1 29,1 4 0,-1-2 0,-2 5-109,-1 1 0,1 2 0,3 4 37,-27 5 1,0 0-1,29 1 1,2 1 0,-30 0-1,0 0-5,2 0 1,0 0 0,3 0-1,0-1 1,2 0 0,0 0-3,-1-1 0,-1 0 0,2 0 1,0 0-1,1 2 0,0-1-79,-1 0 0,1-1 0,0 1 0,1 1 0,-1-2 0,0 0 83,0 1 1,-1 1 0,0 0 0,0 0 0,-1 0 0,0 0 75,0 0 1,0 0 0,2 0-1,0 0 1,1 0 0,0 0-1,0-1 1,0 1 3,1-2 1,1 0-1,2 1 1,2 0 0,1-2-1,0-1-36,2 0 0,0-1 0,1 1 0,1-1 0,-2 0 0,1-1-195,1 1 1,1 0-1,2-2 1,2-1-1,0 1 1,0 0 167,0 1 0,0-1 1,0 1-1,-1 0 1,-1 1-1,0 1-22,1 0 0,0 1 0,-1-1 0,0 0 0,2 2 0,0 0 0,-2 0 0,0 1 32,-1-2 1,-1 1 0,0 1-1,0 1 1,2-3 0,0 1-4,1-1 1,0 1-1,2 1 1,1 0-1,0-2 1,1 0-15,-3 1 0,0-1 0,0 0 0,0-1 0,0 2 1,-1-1-1,2 1 0,0-2-4,2 0 0,0 0 0,-2 1 1,-1 0-1,3 0 0,0-1-16,1 0 1,0 0 0,-20 1 0,0 0-1,0-1 1,2 1 0,1-1 0,-1 1-170,0-1 1,1 0-1,-1 1 1,18 0 0,0 0-1,-20 2 1,1 0 0,0 0 144,17 0 1,-1 0 0,0 0 0,0-1 0,1 0-1,1 0 1,-1 1 0,0 0 25,-1 0 1,-1 1 0,0 0-1,0 0 1,-1-1 0,-1 1 23,1-2 0,0 0 0,1 2 0,-1-1 0,-1-1 0,0 0-111,-1 2 1,0-1 0,1 0-1,0-1 1,-4 0 0,0 0 126,1 1 0,0 0 1,-1-1-1,0-1 0,2 1 1,0-1-37,0 0 0,0 0 1,2 2-1,0-1 0,-3-1 1,1-1-1,0 0 0,1-1 8,0 1 0,0-1 0,-1 1 0,0 1 1,-1-1-1,-1 1-32,-2-1 1,-1 0-1,-2-1 1,0 1 0,1 0-1,-1 0 1,0 0 1,0 1 0,1 0 0,-1-1 0,-2-1 0,0-1 108,-1 1 0,0 0 1,-3 1-1,0 0 0,0 1 1,-1-1-39,-2 0 1,0 0 0,0 1 0,0 1-1,-2 0 1,-1 0 198,1-1 1,-1 1-1,27 1 1,-3-3-1,-3 3-198,-1 1 0,-6 0 0,-3 0-69,-4 0 0,-1 0 1,4 1 0,-1 3 1,0-3 0,-1 2-64,2-1 0,-3-2 1,7 0-1,0 0 16,3 0 0,-1 0 1,-1 0 56,-1 0 1,-1 0 0,-4 0 346,-3 0 0,-6 0 0,-6 0-88,-1 0 1,-1 0 0,-5 1 264,-2 2 0,-3 0 0,-4 3-355,-1-2 1,-3 5-1,-1-2 1,-1 3 183,-3 5 1,0-2-1,-2 5-275,0 5 1,0-1 0,0 7-235,0 0 0,-5 2 1,-2 2-7,-3 3 1,3-2 0,1 4-1,0 0 71,0-1 0,4 4 1,-3 3 163,1 3 1,2 2-1,-1-3 66,2-1 0,-3 4 0,1-1 15,0 1 1,-1-2 0,-1-4-1,0-1 22,0 1 1,2 3 0,3 0-209,0-1 1,0-1 0,0-3-116,0-2 0,1 0 0,3-6-67,3-2 1,2-6 0,3-2 70,2-4 1,-1-3 0,4-7 66,-2-2 0,0 1 0,-2-4 1,2-2 73,-2-1 0,-5-2 379,-1-2 0,-5 0 122,2-4 0,-2 4-256,2-4 1,-2 0-143,5-4 1,-3 1-387,3 3 1,-5-2 108,2 2 0,-3 1 144,-1-1 0,-5 3 0,-2-2 76,-2 2 1,-7-1 0,-1 3 0,-4-2 121,0 2 0,0-3 0,-2 1-141,-1 2 1,0 1 0,-6 1-175,-3 0 0,-2 1 0,-6 1 66,-2 2 0,2 4 0,-10-1 0,-4 3 48,-4 0 1,0 1-1,0-2 105,1-1 0,28-4 1,0 0-1,-28 1 0,0-1 135,0 1 1,3-1 0,4-4-41,1 0 0,1 0 0,-3 0-115,2 0 0,2 0 0,1 0 1,-2 0-77,-3 0 0,-1 0 0,-1 0 33,1 0 0,-1 0 1,-4 0-39,26 0 1,0 0 0,-28 0-1,28 0 1,0 1 0,1 0 0,-1 0 61,1 1 0,0 0 0,-1 0 0,0 0 0,0 0 0,0-1-38,0 0 1,0 1-1,0 1 1,1-1 0,-1-1-1,1 0-22,1 1 0,0 0 0,-2 0 1,1-1-1,-29-1 0,29 0 1,0 0 11,-29 0 1,29 0 0,-1 0 0,-28 0 37,29 1 1,-1-2-1,1 0 1,-1-1 0,0 0-1,0 0 1,0 1 0,0-1 96,0-1 0,0 1 0,0 1 0,-1 1 0,0-2 0,-1 0-29,-2 2 0,1-1 1,2 1-1,1 0 0,0 0 1,0 0-52,1 0 1,-1 0 0,0 1 0,-2-1 0,-1 2 0,0 0 0,0 1 0,0 2-58,-1 2 1,-1-1 0,0 0 0,-1 0 0,3 1 0,0 0-103,0-1 1,0 0-1,-2 0 1,0-1-1,0 0 1,1-1-29,-3 0 1,1-1 0,0 2 0,1-1 0,2-2 0,-1-1 155,1 0 1,-2 0-1,1 0 1,-1 0-1,0-1 1,1 0 0,0 0-1,1 0 29,1 0 0,1 0 1,-2 0-1,1 0 1,0-1-1,1 0 25,0 0 1,-1-1-1,0 1 1,0 1-1,0-2 1,1-1 4,-1 0 1,1 1 0,1 2 0,-1-1-1,1-1 1,1 1 0,-2 0 0,1 0 7,-2 1 0,0 0 0,3 1 0,0 0 0,-2 0 0,-1 0-101,1 0 0,0 1 0,0 2 0,0 0 0,1-2 0,-1 0 7,-1 1 1,1 0-1,0-1 1,1 0-1,-2 1 1,0 0-1,2 0 1,-1 0 18,1 0 0,0-1 0,1 0 0,-1-1 0,0 1 0,0 1 7,0-1 1,0 0 0,-28-1 0,1 3 0,0-2 21,-1 2 0,3-3 1,-1 4-54,4 0 1,4-3 0,-5 5-30,-1 1 0,-1 2 1,-1 0 35,5 1 0,2-4 0,-3 0 0,-3 1 62,27-3 0,0 0 0,-28 2 1,1-1 58,3-1 1,-1 3-1,1-2 1,-1 0 50,3-3 1,2 2 0,-4 0-121,1 1 1,-3 0-1,-1 2-6,1-1 0,2-1 0,1 2-139,0-1 1,-1-4-1,1 1 1,0 0 19,0-1 0,0 1 1,-2-4 161,-1 0 0,5 0 0,-2 0-1,1 0 1,0-4-1,-3 1 1,1 1 31,1 0 0,-3 2 1,5 0-50,-4 0 0,-1 2 0,-3 0-38,1 1 1,28 1 0,0 1-1,-27 1 1,0 1-17,0 0 1,-1 0 0,27-2-1,1-1 5,-26 3 0,1-1 1,2-3-1,-1 0-8,-3 0 1,6-2 0,-1-1 7,4 0 0,-2-1 0,2-2 0,-2-1 40,-1-2 0,1 2 0,7-2 231,-3 1 1,1 2-1,-4 3-214,2 0 0,0 0 0,2 0 0,-1 0 16,1 0 0,1 0 0,3 0-1,2 0 0,2 0 0,6 0 65,3 0 1,-2 0-1,7 0 1,3 0-452,4 0-530,5-5 0,5 5 860,-4 10 0,4 6 0</inkml:trace>
  <inkml:trace contextRef="#ctx0" brushRef="#br0" timeOffset="52">17306 12821 14437,'-11'6'-176,"4"-1"0,1-4 0,0 1-1578,0 2 1576,-1 0 16,1-4 1,3-2-1,6-1 1,4-3 179,3 0 1,-3-3 0,0 3-8,1 0 1,-2-3 0,1 6 0,0-1-26,-1 0 0,0 2-98,-2-1 234,-3-3 432,4 5 0,-10-9-327,-2 3 0,1 1-209,-1-1 1,4 4 0,0-4-80,2-2 0,2 1 0,4 1 80,5 3 0,6-1 0,6-1-11,3 0 0,3-3 0,8 5 1,3-1 89,2 0 1,5-2 0,1 4-137,2 0 0,-4 1 0,1 0 30,-2-2 0,0 0 0,0 4 1,-4 2 71,-2 1 1,-1 3 0,-4 6-80,-1 2 0,-3 3 0,-9 4-109,-2 0 1,-2 5 0,-7 3 0,-2 1 105,-3 2 1,-4 0-1,-4 0 1,-2 0 139,0 0 1,-3 0 0,3 0-79,0 0 1,1 3-1,5 2 15,0 1 0,0-4 0,1 3 56,3-1 1,2-3 0,6 3 0,1-3 28,1-1 1,1-4-1,-1 1-151,4 0 0,-1-1 0,-1 2-592,0 0 0,-2 1 1,-2-6 351,2-1 1,-2 2 0,2-1 0,-4-3 122,-2-3 1,1-2 0,-3-4-2,0 1 0,2 0 0,-4-3 84,-2-1 0,-2 1 0,-2 0 0,-4-1 176,-4 1 1,2 0 0,-7-1 180,-1 1 1,0 3 0,-6 1-132,1 2 0,-4-3 0,-1 3 0,-1-1-38,-2 1 0,-3 1 0,-3 4-110,0 3 0,-9-2 1,1 6-1,-5-1 58,-3-1 1,-1 3-1,0-5 22,3-2 0,-2-5 1,5-4-1,0-2 133,-1-1 0,8-5 0,0-3-227,4-2 0,9-1 0,6-1-332,8-2 0,8 2 217,7-3 1,8 8 0,5 1 0</inkml:trace>
  <inkml:trace contextRef="#ctx0" brushRef="#br0" timeOffset="53">14242 10789 11135,'16'-21'-58,"-3"-1"1,4 1 0,1 1 0,0 0 78,0-1 1,-2 2 0,3-6 0,-2 1 0,-2 0 216,-2-5 0,-1-3 0,-3-2 0,-2-3 67,-3-1 0,1 3 0,-2-4 0,-1 0-183,0 1 1,-4 1 0,-2 7 0,-7 0-175,-5 2 1,-6 1 0,-4-2-1,-6 4 68,-5 3 1,-10 4 0,-3 2-66,-6 0 0,25 11 0,-2 1 0,-2 2 0,-2 0-76,-1 1 0,-1 1 0,-3 3 0,-1 1 1,-3 2-1,-1 2 154,-2 3 1,0 2 0,0 2 0,0 2 0,-2 1 0,0 2-1,1 1 1,0 2-164,0 0 1,2 1 0,-2 0 0,1 1 0,1 2 0,0 0 143,-1-1 1,2 1-1,0 0 1,2 0 0,3 1-1,2 1 60,0 0 1,2 2 0,2 2-1,2 2 1,2-1 0,2 1-1,2 1 1,1-1-25,3 1 1,1-1 0,3 0-1,2 1 1,2 1 0,0 1-76,2-1 1,2 0-1,3 2 1,2-1 0,1-1-1,1 1 1,3-3-1,1-1 67,1 0 0,2-2 0,5 1 0,3 0 0,3-1 1,2 1 70,2-1 0,3-1 1,2 0-1,3-1 1,2-5-1,1-1-63,4 0 0,3-2 0,1-1 1,3-3-1,5 0 0,1-1 0,1-2 1,0-1 32,1 0 1,1-3-1,4-2 1,1-1 0,2-2-1,1-2-25,2-1 0,2-1 0,-17-1 0,0-1 0,1 0 0,1 0 0,1 0 0,-1-1 57,0 0 1,1 0-1,-1-1 1,-1 0-1,0-1 1,0-1-1,1-1 1,-1 0 0,1 0-56,-1-1 1,0 1-1,0-1 1,0 0 0,1 1-1,-2-2 1,-1 1-1,0-1 1,-1 0 0,17-2-1,-1-1 0,-1 1 1,-2 1 0,0 1 0,-1-1 0,0-1 0,0 0-49,1-2 1,-2-1 0,-4 1 0,-2 0-1,-2-3 1,-1-2 0,-2 0 0,-1-1-45,-3-1 0,-1-2 1,-1-1-1,-2 0 0,-2-2 1,-3-1 25,0 0 0,-2-1 0,-5-1 0,-3 0 0,-4-1 0,-1-1 56,7-28 0,-14 26 1,-1-1-1,-3-2 1,-2 0 10,0 0 0,-2-1 0,-5-2 0,-3 0 0,-3 0 1,-4 0-1,-2-3 0,-2 1-52,-2-3 0,-2 0 0,-3-2 0,-1 0 0,-1 0 0,0 1-80,-1 1 0,-1 1 1,-2 3-1,-2 1 1,0 3-1,-3 2 0,-2 4 1,-2 3-238,-2 3 0,-1 3 0,1 6 0,-1 3 0,0 5 1,1 2-229,0 2 0,0 1 1,-1 4-1,0 2 1,1 3-1,0 3 540,0 1 0,-1 2 0,1 0 0,0 1 0,-2 3 0,-1-1 0,-1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26/01/2023</a:t>
            </a:fld>
            <a:endParaRPr lang="en-GB" altLang="en-US" dirty="0"/>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479425" y="768350"/>
            <a:ext cx="6140450" cy="3838575"/>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479425" y="768350"/>
            <a:ext cx="614045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26/01/2023</a:t>
            </a:fld>
            <a:endParaRPr lang="en-GB" altLang="en-US" dirty="0"/>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dirty="0"/>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defRPr>
            </a:lvl1pPr>
          </a:lstStyle>
          <a:p>
            <a:r>
              <a:rPr lang="en-US"/>
              <a:t>Click to edit Master title style</a:t>
            </a:r>
            <a:endParaRPr lang="en-GB"/>
          </a:p>
        </p:txBody>
      </p:sp>
      <p:sp>
        <p:nvSpPr>
          <p:cNvPr id="3" name="Content Placeholder 2"/>
          <p:cNvSpPr>
            <a:spLocks noGrp="1"/>
          </p:cNvSpPr>
          <p:nvPr>
            <p:ph idx="1"/>
          </p:nvPr>
        </p:nvSpPr>
        <p:spPr/>
        <p:txBody>
          <a:bodyPr/>
          <a:lstStyle>
            <a:lvl1pPr>
              <a:spcAft>
                <a:spcPts val="600"/>
              </a:spcAft>
              <a:defRPr>
                <a:latin typeface="Gill Sans MT" panose="020B0502020104020203" pitchFamily="34" charset="77"/>
              </a:defRPr>
            </a:lvl1pPr>
            <a:lvl2pPr>
              <a:spcAft>
                <a:spcPts val="600"/>
              </a:spcAft>
              <a:defRPr>
                <a:latin typeface="Gill Sans MT" panose="020B0502020104020203" pitchFamily="34" charset="77"/>
              </a:defRPr>
            </a:lvl2pPr>
            <a:lvl3pPr>
              <a:spcAft>
                <a:spcPts val="600"/>
              </a:spcAft>
              <a:defRPr>
                <a:latin typeface="Gill Sans MT" panose="020B0502020104020203" pitchFamily="34" charset="77"/>
              </a:defRPr>
            </a:lvl3pPr>
            <a:lvl4pPr>
              <a:spcAft>
                <a:spcPts val="600"/>
              </a:spcAft>
              <a:defRPr>
                <a:latin typeface="Gill Sans MT" panose="020B0502020104020203" pitchFamily="34" charset="77"/>
              </a:defRPr>
            </a:lvl4pPr>
            <a:lvl5pPr>
              <a:spcAft>
                <a:spcPts val="600"/>
              </a:spcAft>
              <a:defRPr>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vl1pPr>
          </a:lstStyle>
          <a:p>
            <a:pPr>
              <a:defRPr/>
            </a:pPr>
            <a:fld id="{D9BFEE09-3372-E049-AB13-389BF2DB6A64}" type="datetime1">
              <a:rPr lang="en-GB" altLang="en-US"/>
              <a:pPr>
                <a:defRPr/>
              </a:pPr>
              <a:t>26/01/2023</a:t>
            </a:fld>
            <a:endParaRPr lang="en-GB" altLang="en-US" dirty="0"/>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vl1pPr>
          </a:lstStyle>
          <a:p>
            <a:fld id="{44E22EE9-B8A0-0641-9265-052CFE9B95A7}" type="slidenum">
              <a:rPr lang="en-GB" altLang="en-US"/>
              <a:pPr/>
              <a:t>‹#›</a:t>
            </a:fld>
            <a:endParaRPr lang="en-GB" altLang="en-US" dirty="0"/>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26/01/2023</a:t>
            </a:fld>
            <a:endParaRPr lang="en-GB" altLang="en-US" dirty="0"/>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dirty="0"/>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26/01/2023</a:t>
            </a:fld>
            <a:endParaRPr lang="en-GB" altLang="en-US" dirty="0"/>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dirty="0"/>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26/01/2023</a:t>
            </a:fld>
            <a:endParaRPr lang="en-GB" altLang="en-US" dirty="0"/>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dirty="0"/>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26/01/2023</a:t>
            </a:fld>
            <a:endParaRPr lang="en-GB" altLang="en-US" dirty="0"/>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dirty="0"/>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26/01/2023</a:t>
            </a:fld>
            <a:endParaRPr lang="en-GB" altLang="en-US" dirty="0"/>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dirty="0"/>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pPr lvl="0"/>
            <a:endParaRPr lang="en-GB" noProof="0"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26/01/2023</a:t>
            </a:fld>
            <a:endParaRPr lang="en-GB" altLang="en-US" dirty="0"/>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dirty="0"/>
          </a:p>
        </p:txBody>
      </p:sp>
    </p:spTree>
    <p:extLst>
      <p:ext uri="{BB962C8B-B14F-4D97-AF65-F5344CB8AC3E}">
        <p14:creationId xmlns:p14="http://schemas.microsoft.com/office/powerpoint/2010/main" val="26930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457200" y="-22490"/>
            <a:ext cx="8229600" cy="9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457200" y="1057011"/>
            <a:ext cx="8229600" cy="414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457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67" smtClean="0">
                <a:latin typeface="Gill Sans MT" panose="020B0502020104020203" pitchFamily="34" charset="77"/>
                <a:ea typeface="ＭＳ Ｐゴシック" charset="-128"/>
              </a:defRPr>
            </a:lvl1pPr>
          </a:lstStyle>
          <a:p>
            <a:pPr>
              <a:defRPr/>
            </a:pPr>
            <a:fld id="{AD94234F-0D0A-E947-8D54-AB6E4080FFC3}" type="datetime1">
              <a:rPr lang="en-GB" altLang="en-US"/>
              <a:pPr>
                <a:defRPr/>
              </a:pPr>
              <a:t>26/01/2023</a:t>
            </a:fld>
            <a:endParaRPr lang="en-GB" altLang="en-US" dirty="0"/>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3124200" y="5318126"/>
            <a:ext cx="2895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67">
                <a:latin typeface="Gill Sans MT" panose="020B0502020104020203" pitchFamily="34" charset="77"/>
                <a:ea typeface="ＭＳ Ｐゴシック" charset="0"/>
              </a:defRPr>
            </a:lvl1pPr>
          </a:lstStyle>
          <a:p>
            <a:pPr>
              <a:defRPr/>
            </a:pPr>
            <a:endParaRPr lang="en-GB" dirty="0"/>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6553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67">
                <a:latin typeface="Gill Sans MT" panose="020B0502020104020203" pitchFamily="34" charset="77"/>
              </a:defRPr>
            </a:lvl1pPr>
          </a:lstStyle>
          <a:p>
            <a:fld id="{07E9AECC-8061-DA49-97AE-2E5615142E93}" type="slidenum">
              <a:rPr lang="en-GB" altLang="en-US"/>
              <a:pPr/>
              <a:t>‹#›</a:t>
            </a:fld>
            <a:endParaRPr lang="en-GB" altLang="en-US" dirty="0"/>
          </a:p>
        </p:txBody>
      </p:sp>
      <p:pic>
        <p:nvPicPr>
          <p:cNvPr id="3" name="Graphic 2">
            <a:extLst>
              <a:ext uri="{FF2B5EF4-FFF2-40B4-BE49-F238E27FC236}">
                <a16:creationId xmlns:a16="http://schemas.microsoft.com/office/drawing/2014/main" id="{861CCDBB-A232-0CBD-6C05-BC3916F1E69F}"/>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52320" y="113770"/>
            <a:ext cx="1603063" cy="579029"/>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Lst>
  <p:hf hdr="0" ftr="0" dt="0"/>
  <p:txStyles>
    <p:titleStyle>
      <a:lvl1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5pPr>
      <a:lvl6pPr marL="380985" algn="l" rtl="0" eaLnBrk="0" fontAlgn="base" hangingPunct="0">
        <a:spcBef>
          <a:spcPct val="0"/>
        </a:spcBef>
        <a:spcAft>
          <a:spcPct val="0"/>
        </a:spcAft>
        <a:defRPr sz="2333">
          <a:solidFill>
            <a:srgbClr val="003D7D"/>
          </a:solidFill>
          <a:latin typeface="Verdana" pitchFamily="34" charset="0"/>
          <a:cs typeface="Arial" charset="0"/>
        </a:defRPr>
      </a:lvl6pPr>
      <a:lvl7pPr marL="761970" algn="l" rtl="0" eaLnBrk="0" fontAlgn="base" hangingPunct="0">
        <a:spcBef>
          <a:spcPct val="0"/>
        </a:spcBef>
        <a:spcAft>
          <a:spcPct val="0"/>
        </a:spcAft>
        <a:defRPr sz="2333">
          <a:solidFill>
            <a:srgbClr val="003D7D"/>
          </a:solidFill>
          <a:latin typeface="Verdana" pitchFamily="34" charset="0"/>
          <a:cs typeface="Arial" charset="0"/>
        </a:defRPr>
      </a:lvl7pPr>
      <a:lvl8pPr marL="1142954" algn="l" rtl="0" eaLnBrk="0" fontAlgn="base" hangingPunct="0">
        <a:spcBef>
          <a:spcPct val="0"/>
        </a:spcBef>
        <a:spcAft>
          <a:spcPct val="0"/>
        </a:spcAft>
        <a:defRPr sz="2333">
          <a:solidFill>
            <a:srgbClr val="003D7D"/>
          </a:solidFill>
          <a:latin typeface="Verdana" pitchFamily="34" charset="0"/>
          <a:cs typeface="Arial" charset="0"/>
        </a:defRPr>
      </a:lvl8pPr>
      <a:lvl9pPr marL="1523939" algn="l" rtl="0" eaLnBrk="0" fontAlgn="base" hangingPunct="0">
        <a:spcBef>
          <a:spcPct val="0"/>
        </a:spcBef>
        <a:spcAft>
          <a:spcPct val="0"/>
        </a:spcAft>
        <a:defRPr sz="2333">
          <a:solidFill>
            <a:srgbClr val="003D7D"/>
          </a:solidFill>
          <a:latin typeface="Verdana" pitchFamily="34" charset="0"/>
          <a:cs typeface="Arial" charset="0"/>
        </a:defRPr>
      </a:lvl9pPr>
    </p:titleStyle>
    <p:bodyStyle>
      <a:lvl1pPr marL="285739" indent="-285739"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ＭＳ Ｐゴシック" charset="0"/>
          <a:cs typeface="+mn-cs"/>
        </a:defRPr>
      </a:lvl1pPr>
      <a:lvl2pPr marL="619100" indent="-238115" algn="l" rtl="0" eaLnBrk="0" fontAlgn="base" hangingPunct="0">
        <a:spcBef>
          <a:spcPct val="20000"/>
        </a:spcBef>
        <a:spcAft>
          <a:spcPct val="0"/>
        </a:spcAft>
        <a:buFont typeface="Verdana" panose="020B0604030504040204" pitchFamily="34" charset="0"/>
        <a:buChar char="−"/>
        <a:defRPr sz="1667">
          <a:solidFill>
            <a:schemeClr val="tx1"/>
          </a:solidFill>
          <a:latin typeface="Gill Sans MT" panose="020B0502020104020203" pitchFamily="34" charset="77"/>
          <a:ea typeface="Arial" charset="0"/>
          <a:cs typeface="+mn-cs"/>
        </a:defRPr>
      </a:lvl2pPr>
      <a:lvl3pPr marL="952462" indent="-190492"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Arial" charset="0"/>
          <a:cs typeface="+mn-cs"/>
        </a:defRPr>
      </a:lvl3pPr>
      <a:lvl4pPr marL="1333447"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4pPr>
      <a:lvl5pPr marL="1714431"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5pPr>
      <a:lvl6pPr marL="209541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6pPr>
      <a:lvl7pPr marL="2476401"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7pPr>
      <a:lvl8pPr marL="285738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8pPr>
      <a:lvl9pPr marL="3238370"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customXml" Target="../ink/ink10.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customXml" Target="../ink/ink1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customXml" Target="../ink/ink15.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160.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180.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220.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190.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scikit-learn.org/stable/modules/generated/sklearn.naive_bayes.GaussianNB.html#sklearn.naive_bayes.GaussianNB" TargetMode="Externa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customXml" Target="../ink/ink27.xml"/></Relationships>
</file>

<file path=ppt/slides/_rels/slide31.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2" Type="http://schemas.openxmlformats.org/officeDocument/2006/relationships/hyperlink" Target="https://scikit-learn.org/stable/modules/generated/sklearn.naive_bayes.MultinomialNB.html#sklearn.naive_bayes.MultinomialNB"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2" Type="http://schemas.openxmlformats.org/officeDocument/2006/relationships/hyperlink" Target="https://scikit-learn.org/stable/modules/generated/sklearn.naive_bayes.CategoricalNB.html#sklearn.naive_bayes.CategoricalNB"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image" Target="../media/image250.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image" Target="../media/image260.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NUL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330.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customXml" Target="../ink/ink32.xml"/></Relationships>
</file>

<file path=ppt/slides/_rels/slide44.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5.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image" Target="../media/image51.png"/><Relationship Id="rId1" Type="http://schemas.openxmlformats.org/officeDocument/2006/relationships/slideLayout" Target="../slideLayouts/slideLayout4.xml"/><Relationship Id="rId4" Type="http://schemas.openxmlformats.org/officeDocument/2006/relationships/image" Target="../media/image52.png"/></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customXml" Target="../ink/ink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customXml" Target="../ink/ink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image" Target="../media/image360.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380.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customXml" Target="../ink/ink38.xml"/></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400.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customXml" Target="../ink/ink39.xml"/></Relationships>
</file>

<file path=ppt/slides/_rels/slide5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 Id="rId5" Type="http://schemas.openxmlformats.org/officeDocument/2006/relationships/image" Target="../media/image61.png"/><Relationship Id="rId4" Type="http://schemas.openxmlformats.org/officeDocument/2006/relationships/customXml" Target="../ink/ink40.xml"/></Relationships>
</file>

<file path=ppt/slides/_rels/slide52.xml.rels><?xml version="1.0" encoding="UTF-8" standalone="yes"?>
<Relationships xmlns="http://schemas.openxmlformats.org/package/2006/relationships"><Relationship Id="rId3" Type="http://schemas.openxmlformats.org/officeDocument/2006/relationships/customXml" Target="../ink/ink41.xml"/><Relationship Id="rId2" Type="http://schemas.openxmlformats.org/officeDocument/2006/relationships/image" Target="../media/image62.png"/><Relationship Id="rId1" Type="http://schemas.openxmlformats.org/officeDocument/2006/relationships/slideLayout" Target="../slideLayouts/slideLayout6.xml"/><Relationship Id="rId4" Type="http://schemas.openxmlformats.org/officeDocument/2006/relationships/image" Target="../media/image63.png"/></Relationships>
</file>

<file path=ppt/slides/_rels/slide53.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64.png"/><Relationship Id="rId1" Type="http://schemas.openxmlformats.org/officeDocument/2006/relationships/slideLayout" Target="../slideLayouts/slideLayout4.xml"/><Relationship Id="rId5" Type="http://schemas.openxmlformats.org/officeDocument/2006/relationships/image" Target="../media/image65.png"/><Relationship Id="rId4" Type="http://schemas.openxmlformats.org/officeDocument/2006/relationships/customXml" Target="../ink/ink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80.png"/><Relationship Id="rId7" Type="http://schemas.openxmlformats.org/officeDocument/2006/relationships/image" Target="../media/image520.png"/><Relationship Id="rId2" Type="http://schemas.openxmlformats.org/officeDocument/2006/relationships/image" Target="../media/image470.png"/><Relationship Id="rId1" Type="http://schemas.openxmlformats.org/officeDocument/2006/relationships/slideLayout" Target="../slideLayouts/slideLayout2.xml"/><Relationship Id="rId6" Type="http://schemas.openxmlformats.org/officeDocument/2006/relationships/image" Target="../media/image510.png"/><Relationship Id="rId5" Type="http://schemas.openxmlformats.org/officeDocument/2006/relationships/image" Target="../media/image500.png"/><Relationship Id="rId4" Type="http://schemas.openxmlformats.org/officeDocument/2006/relationships/image" Target="../media/image490.png"/></Relationships>
</file>

<file path=ppt/slides/_rels/slide5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customXml" Target="../ink/ink4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0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619100" indent="-238115">
              <a:spcBef>
                <a:spcPct val="20000"/>
              </a:spcBef>
              <a:buFont typeface="Verdana" panose="020B0604030504040204" pitchFamily="34" charset="0"/>
              <a:buChar char="−"/>
              <a:defRPr sz="1667">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952462" indent="-190492">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333447"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1714431"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09541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476401"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285738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238370"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167"/>
              <a:pPr>
                <a:spcBef>
                  <a:spcPct val="0"/>
                </a:spcBef>
                <a:buFontTx/>
                <a:buNone/>
              </a:pPr>
              <a:t>1</a:t>
            </a:fld>
            <a:endParaRPr lang="en-GB" altLang="en-US" sz="1167" dirty="0"/>
          </a:p>
        </p:txBody>
      </p:sp>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1043608" y="1345332"/>
            <a:ext cx="6299729" cy="251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altLang="en-US" sz="3333" dirty="0">
                <a:solidFill>
                  <a:srgbClr val="003D7D"/>
                </a:solidFill>
              </a:rPr>
              <a:t>Machine Learning for Neuroscience </a:t>
            </a:r>
          </a:p>
          <a:p>
            <a:pPr eaLnBrk="1" hangingPunct="1">
              <a:spcBef>
                <a:spcPct val="0"/>
              </a:spcBef>
              <a:buFontTx/>
              <a:buNone/>
            </a:pPr>
            <a:endParaRPr lang="en-GB" altLang="en-US" sz="3000" dirty="0">
              <a:solidFill>
                <a:srgbClr val="003D7D"/>
              </a:solidFill>
            </a:endParaRPr>
          </a:p>
          <a:p>
            <a:pPr eaLnBrk="1" hangingPunct="1">
              <a:spcBef>
                <a:spcPct val="0"/>
              </a:spcBef>
              <a:buNone/>
            </a:pPr>
            <a:r>
              <a:rPr lang="en-GB" sz="2000" dirty="0">
                <a:solidFill>
                  <a:srgbClr val="003D7D"/>
                </a:solidFill>
              </a:rPr>
              <a:t>Bayesian models</a:t>
            </a:r>
          </a:p>
          <a:p>
            <a:pPr eaLnBrk="1" hangingPunct="1">
              <a:spcBef>
                <a:spcPct val="0"/>
              </a:spcBef>
              <a:buNone/>
            </a:pPr>
            <a:endParaRPr lang="en-GB" sz="2000" dirty="0">
              <a:solidFill>
                <a:srgbClr val="003D7D"/>
              </a:solidFill>
            </a:endParaRPr>
          </a:p>
          <a:p>
            <a:pPr eaLnBrk="1" hangingPunct="1">
              <a:spcBef>
                <a:spcPct val="0"/>
              </a:spcBef>
              <a:buFontTx/>
              <a:buNone/>
            </a:pPr>
            <a:r>
              <a:rPr lang="en-GB" altLang="en-US" sz="2000" dirty="0">
                <a:solidFill>
                  <a:srgbClr val="003D7D"/>
                </a:solidFill>
              </a:rPr>
              <a:t> </a:t>
            </a:r>
          </a:p>
          <a:p>
            <a:pPr eaLnBrk="1" hangingPunct="1">
              <a:spcBef>
                <a:spcPct val="0"/>
              </a:spcBef>
              <a:buFontTx/>
              <a:buNone/>
            </a:pPr>
            <a:endParaRPr lang="en-GB" altLang="en-US" sz="3000" dirty="0">
              <a:solidFill>
                <a:srgbClr val="003D7D"/>
              </a:solidFill>
            </a:endParaRPr>
          </a:p>
        </p:txBody>
      </p:sp>
      <p:sp>
        <p:nvSpPr>
          <p:cNvPr id="16387" name="Text Box 4">
            <a:extLst>
              <a:ext uri="{FF2B5EF4-FFF2-40B4-BE49-F238E27FC236}">
                <a16:creationId xmlns:a16="http://schemas.microsoft.com/office/drawing/2014/main" id="{77FCB97C-8E46-1747-89C5-F16122F24E7D}"/>
              </a:ext>
            </a:extLst>
          </p:cNvPr>
          <p:cNvSpPr txBox="1">
            <a:spLocks noChangeArrowheads="1"/>
          </p:cNvSpPr>
          <p:nvPr/>
        </p:nvSpPr>
        <p:spPr bwMode="auto">
          <a:xfrm>
            <a:off x="1103139" y="3611488"/>
            <a:ext cx="4415896" cy="122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altLang="en-US" sz="1333" dirty="0">
                <a:solidFill>
                  <a:srgbClr val="003D7D"/>
                </a:solidFill>
              </a:rPr>
              <a:t>Payam Barnaghi</a:t>
            </a:r>
          </a:p>
          <a:p>
            <a:pPr eaLnBrk="1" hangingPunct="1">
              <a:spcBef>
                <a:spcPct val="50000"/>
              </a:spcBef>
              <a:buFontTx/>
              <a:buNone/>
            </a:pPr>
            <a:r>
              <a:rPr lang="en-GB" altLang="en-US" sz="1333" dirty="0">
                <a:solidFill>
                  <a:srgbClr val="003D7D"/>
                </a:solidFill>
              </a:rPr>
              <a:t>Department of Brain Sciences</a:t>
            </a:r>
          </a:p>
          <a:p>
            <a:pPr eaLnBrk="1" hangingPunct="1">
              <a:spcBef>
                <a:spcPct val="50000"/>
              </a:spcBef>
              <a:buFontTx/>
              <a:buNone/>
            </a:pPr>
            <a:r>
              <a:rPr lang="en-GB" altLang="en-US" sz="1333" dirty="0">
                <a:solidFill>
                  <a:srgbClr val="003D7D"/>
                </a:solidFill>
              </a:rPr>
              <a:t>Imperial College London  </a:t>
            </a:r>
          </a:p>
          <a:p>
            <a:pPr eaLnBrk="1" hangingPunct="1">
              <a:spcBef>
                <a:spcPct val="50000"/>
              </a:spcBef>
              <a:buFontTx/>
              <a:buNone/>
            </a:pPr>
            <a:r>
              <a:rPr lang="en-GB" altLang="en-US" sz="1333" dirty="0">
                <a:solidFill>
                  <a:srgbClr val="003D7D"/>
                </a:solidFill>
              </a:rPr>
              <a:t>Autumn 2022</a:t>
            </a: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7752292" y="5197740"/>
            <a:ext cx="298979" cy="361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500" dirty="0"/>
          </a:p>
        </p:txBody>
      </p:sp>
      <p:sp>
        <p:nvSpPr>
          <p:cNvPr id="4" name="Rectangle 3">
            <a:extLst>
              <a:ext uri="{FF2B5EF4-FFF2-40B4-BE49-F238E27FC236}">
                <a16:creationId xmlns:a16="http://schemas.microsoft.com/office/drawing/2014/main" id="{5E18BEC9-A3BB-7FCC-2484-4024CA13A7BA}"/>
              </a:ext>
            </a:extLst>
          </p:cNvPr>
          <p:cNvSpPr/>
          <p:nvPr/>
        </p:nvSpPr>
        <p:spPr>
          <a:xfrm>
            <a:off x="8376976" y="5241190"/>
            <a:ext cx="40895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1CE1-0E17-2E08-C133-C14B2FA65D71}"/>
              </a:ext>
            </a:extLst>
          </p:cNvPr>
          <p:cNvSpPr>
            <a:spLocks noGrp="1"/>
          </p:cNvSpPr>
          <p:nvPr>
            <p:ph type="title"/>
          </p:nvPr>
        </p:nvSpPr>
        <p:spPr/>
        <p:txBody>
          <a:bodyPr/>
          <a:lstStyle/>
          <a:p>
            <a:r>
              <a:rPr lang="en-GB" dirty="0"/>
              <a:t>Determining Naïve Bayes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D35C4-AB65-B8E5-E6E8-7E654271C994}"/>
                  </a:ext>
                </a:extLst>
              </p:cNvPr>
              <p:cNvSpPr>
                <a:spLocks noGrp="1"/>
              </p:cNvSpPr>
              <p:nvPr>
                <p:ph idx="1"/>
              </p:nvPr>
            </p:nvSpPr>
            <p:spPr/>
            <p:txBody>
              <a:bodyPr/>
              <a:lstStyle/>
              <a:p>
                <a:pPr marL="0" indent="0">
                  <a:buNone/>
                </a:pPr>
                <a14:m>
                  <m:oMath xmlns:m="http://schemas.openxmlformats.org/officeDocument/2006/math">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𝑦</m:t>
                        </m:r>
                      </m:e>
                      <m:e>
                        <m:r>
                          <a:rPr lang="en-GB" sz="2000" b="0" i="1" smtClean="0">
                            <a:latin typeface="Cambria Math" panose="02040503050406030204" pitchFamily="18" charset="0"/>
                          </a:rPr>
                          <m:t>𝑋</m:t>
                        </m:r>
                      </m:e>
                    </m:d>
                    <m:r>
                      <a:rPr lang="en-GB" sz="2000" b="0" i="1" smtClean="0">
                        <a:latin typeface="Cambria Math" panose="02040503050406030204" pitchFamily="18" charset="0"/>
                      </a:rPr>
                      <m:t>= </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𝑋</m:t>
                            </m:r>
                          </m:e>
                          <m:e>
                            <m:r>
                              <a:rPr lang="en-GB" sz="2000" b="0" i="1" smtClean="0">
                                <a:latin typeface="Cambria Math" panose="02040503050406030204" pitchFamily="18" charset="0"/>
                              </a:rPr>
                              <m:t>𝑦</m:t>
                            </m:r>
                          </m:e>
                        </m:d>
                        <m:r>
                          <a:rPr lang="en-GB" sz="2000" b="0" i="1" smtClean="0">
                            <a:latin typeface="Cambria Math" panose="02040503050406030204" pitchFamily="18" charset="0"/>
                          </a:rPr>
                          <m:t>.  </m:t>
                        </m:r>
                        <m:r>
                          <a:rPr lang="en-GB" sz="2000" b="0" i="1" smtClean="0">
                            <a:latin typeface="Cambria Math" panose="02040503050406030204" pitchFamily="18" charset="0"/>
                          </a:rPr>
                          <m:t>𝑃</m:t>
                        </m:r>
                        <m:r>
                          <a:rPr lang="en-GB" sz="2000" b="0" i="1" smtClean="0">
                            <a:latin typeface="Cambria Math" panose="02040503050406030204" pitchFamily="18" charset="0"/>
                          </a:rPr>
                          <m:t>(</m:t>
                        </m:r>
                        <m:r>
                          <a:rPr lang="en-GB" sz="2000" b="0" i="1" smtClean="0">
                            <a:latin typeface="Cambria Math" panose="02040503050406030204" pitchFamily="18" charset="0"/>
                          </a:rPr>
                          <m:t>𝑦</m:t>
                        </m:r>
                        <m:r>
                          <a:rPr lang="en-GB" sz="2000" b="0" i="1" smtClean="0">
                            <a:latin typeface="Cambria Math" panose="02040503050406030204" pitchFamily="18" charset="0"/>
                          </a:rPr>
                          <m:t>)</m:t>
                        </m:r>
                      </m:num>
                      <m:den>
                        <m:r>
                          <a:rPr lang="en-GB" sz="2000" b="0" i="1" smtClean="0">
                            <a:latin typeface="Cambria Math" panose="02040503050406030204" pitchFamily="18" charset="0"/>
                          </a:rPr>
                          <m:t>𝑃</m:t>
                        </m:r>
                        <m:r>
                          <a:rPr lang="en-GB" sz="2000" b="0" i="1" smtClean="0">
                            <a:latin typeface="Cambria Math" panose="02040503050406030204" pitchFamily="18" charset="0"/>
                          </a:rPr>
                          <m:t>(</m:t>
                        </m:r>
                        <m:r>
                          <a:rPr lang="en-GB" sz="2000" b="0" i="1" smtClean="0">
                            <a:latin typeface="Cambria Math" panose="02040503050406030204" pitchFamily="18" charset="0"/>
                          </a:rPr>
                          <m:t>𝑋</m:t>
                        </m:r>
                        <m:r>
                          <a:rPr lang="en-GB" sz="2000" b="0" i="1" smtClean="0">
                            <a:latin typeface="Cambria Math" panose="02040503050406030204" pitchFamily="18" charset="0"/>
                          </a:rPr>
                          <m:t>)</m:t>
                        </m:r>
                      </m:den>
                    </m:f>
                  </m:oMath>
                </a14:m>
                <a:r>
                  <a:rPr lang="en-GB" sz="2400" dirty="0"/>
                  <a:t> </a:t>
                </a:r>
              </a:p>
              <a:p>
                <a:pPr marL="0" indent="0">
                  <a:buNone/>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𝑋</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
                            <m:sSubPr>
                              <m:ctrlPr>
                                <a:rPr lang="en-GB" i="1" smtClean="0">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r>
                            <a:rPr lang="en-GB" b="0" i="1" smtClean="0">
                              <a:latin typeface="Cambria Math" panose="02040503050406030204" pitchFamily="18" charset="0"/>
                            </a:rPr>
                            <m:t>,</m:t>
                          </m:r>
                          <m:r>
                            <a:rPr lang="en-GB" i="1" smtClean="0">
                              <a:latin typeface="Cambria Math" panose="02040503050406030204" pitchFamily="18" charset="0"/>
                            </a:rPr>
                            <m:t> </m:t>
                          </m:r>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d>
                    </m:oMath>
                  </m:oMathPara>
                </a14:m>
                <a:endParaRPr lang="en-GB" dirty="0"/>
              </a:p>
              <a:p>
                <a:pPr marL="0" indent="0">
                  <a:buNone/>
                </a:pPr>
                <a:endParaRPr lang="en-GB" dirty="0"/>
              </a:p>
              <a:p>
                <a:pPr marL="0" indent="0">
                  <a:buNone/>
                </a:pPr>
                <a:r>
                  <a:rPr lang="en-GB" dirty="0"/>
                  <a:t>Because we have assumed the features are independent, we can say:</a:t>
                </a:r>
              </a:p>
              <a:p>
                <a:pPr marL="0" indent="0">
                  <a:buNone/>
                </a:pPr>
                <a:endParaRPr lang="en-GB" dirty="0"/>
              </a:p>
              <a:p>
                <a:pPr marL="0" indent="0">
                  <a:buNone/>
                </a:pPr>
                <a14:m>
                  <m:oMath xmlns:m="http://schemas.openxmlformats.org/officeDocument/2006/math">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𝑦</m:t>
                        </m:r>
                      </m:e>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3</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𝑛</m:t>
                            </m:r>
                          </m:sub>
                        </m:sSub>
                      </m:e>
                    </m:d>
                    <m:r>
                      <a:rPr lang="en-GB" sz="2000" b="0" i="1" smtClean="0">
                        <a:latin typeface="Cambria Math" panose="02040503050406030204" pitchFamily="18" charset="0"/>
                      </a:rPr>
                      <m:t>= </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e>
                            <m:r>
                              <a:rPr lang="en-GB" sz="2000" b="0" i="1" smtClean="0">
                                <a:latin typeface="Cambria Math" panose="02040503050406030204" pitchFamily="18" charset="0"/>
                              </a:rPr>
                              <m:t>𝑦</m:t>
                            </m:r>
                          </m:e>
                        </m:d>
                        <m:r>
                          <a:rPr lang="en-GB" sz="2000"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e>
                          <m:e>
                            <m:r>
                              <a:rPr lang="en-GB" i="1">
                                <a:latin typeface="Cambria Math" panose="02040503050406030204" pitchFamily="18" charset="0"/>
                              </a:rPr>
                              <m:t>𝑦</m:t>
                            </m:r>
                          </m:e>
                        </m:d>
                        <m:r>
                          <a:rPr lang="en-GB" i="1">
                            <a:latin typeface="Cambria Math" panose="02040503050406030204" pitchFamily="18" charset="0"/>
                          </a:rPr>
                          <m:t>…</m:t>
                        </m:r>
                        <m:r>
                          <a:rPr lang="en-GB"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num>
                      <m:den>
                        <m:r>
                          <a:rPr lang="en-GB" sz="2000" b="0" i="1" smtClean="0">
                            <a:latin typeface="Cambria Math" panose="02040503050406030204" pitchFamily="18" charset="0"/>
                          </a:rPr>
                          <m:t>𝑃</m:t>
                        </m:r>
                        <m:r>
                          <a:rPr lang="en-GB" sz="2000" b="0" i="1" smtClean="0">
                            <a:latin typeface="Cambria Math" panose="02040503050406030204" pitchFamily="18" charset="0"/>
                          </a:rPr>
                          <m:t>(</m:t>
                        </m:r>
                        <m:r>
                          <a:rPr lang="en-GB" sz="2000" b="0" i="1" smtClean="0">
                            <a:latin typeface="Cambria Math" panose="02040503050406030204" pitchFamily="18" charset="0"/>
                          </a:rPr>
                          <m:t>𝑋</m:t>
                        </m:r>
                        <m:r>
                          <a:rPr lang="en-GB" sz="2000" b="0" i="1" smtClean="0">
                            <a:latin typeface="Cambria Math" panose="02040503050406030204" pitchFamily="18" charset="0"/>
                          </a:rPr>
                          <m:t>)</m:t>
                        </m:r>
                      </m:den>
                    </m:f>
                  </m:oMath>
                </a14:m>
                <a:r>
                  <a:rPr lang="en-GB" sz="2400" dirty="0"/>
                  <a:t> </a:t>
                </a:r>
              </a:p>
              <a:p>
                <a:pPr marL="0" indent="0">
                  <a:buNone/>
                </a:pPr>
                <a:r>
                  <a:rPr lang="en-GB" sz="2400" b="0" dirty="0"/>
                  <a:t>		      </a:t>
                </a:r>
                <a14:m>
                  <m:oMath xmlns:m="http://schemas.openxmlformats.org/officeDocument/2006/math">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e>
                            <m:r>
                              <a:rPr lang="en-GB" b="0" i="1" smtClean="0">
                                <a:latin typeface="Cambria Math" panose="02040503050406030204" pitchFamily="18" charset="0"/>
                              </a:rPr>
                              <m:t>𝑦</m:t>
                            </m:r>
                          </m:e>
                        </m:d>
                        <m:r>
                          <a:rPr lang="en-GB"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e>
                          <m:e>
                            <m:r>
                              <a:rPr lang="en-GB" i="1">
                                <a:latin typeface="Cambria Math" panose="02040503050406030204" pitchFamily="18" charset="0"/>
                              </a:rPr>
                              <m:t>𝑦</m:t>
                            </m:r>
                          </m:e>
                        </m:d>
                        <m:r>
                          <a:rPr lang="en-GB" i="1">
                            <a:latin typeface="Cambria Math" panose="02040503050406030204" pitchFamily="18" charset="0"/>
                          </a:rPr>
                          <m:t>…</m:t>
                        </m:r>
                        <m:r>
                          <a:rPr lang="en-GB"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num>
                      <m:den>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d>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e>
                        </m:d>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e>
                        </m:d>
                        <m:r>
                          <a:rPr lang="en-GB" b="0" i="1" smtClean="0">
                            <a:latin typeface="Cambria Math" panose="02040503050406030204" pitchFamily="18" charset="0"/>
                          </a:rPr>
                          <m:t>…</m:t>
                        </m:r>
                        <m:r>
                          <a:rPr lang="en-GB" i="1">
                            <a:latin typeface="Cambria Math" panose="02040503050406030204" pitchFamily="18" charset="0"/>
                          </a:rPr>
                          <m:t>𝑃</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r>
                          <a:rPr lang="en-GB" i="1">
                            <a:latin typeface="Cambria Math" panose="02040503050406030204" pitchFamily="18" charset="0"/>
                          </a:rPr>
                          <m:t>)</m:t>
                        </m:r>
                      </m:den>
                    </m:f>
                  </m:oMath>
                </a14:m>
                <a:r>
                  <a:rPr lang="en-GB" sz="2800" dirty="0"/>
                  <a:t> </a:t>
                </a:r>
              </a:p>
              <a:p>
                <a:pPr marL="0" indent="0">
                  <a:buNone/>
                </a:pPr>
                <a:endParaRPr lang="en-GB" sz="2400"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765D35C4-AB65-B8E5-E6E8-7E654271C994}"/>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717FBDE-A3E4-E82E-8457-EA42D3406BBC}"/>
              </a:ext>
            </a:extLst>
          </p:cNvPr>
          <p:cNvSpPr>
            <a:spLocks noGrp="1"/>
          </p:cNvSpPr>
          <p:nvPr>
            <p:ph type="sldNum" sz="quarter" idx="12"/>
          </p:nvPr>
        </p:nvSpPr>
        <p:spPr/>
        <p:txBody>
          <a:bodyPr/>
          <a:lstStyle/>
          <a:p>
            <a:fld id="{44E22EE9-B8A0-0641-9265-052CFE9B95A7}" type="slidenum">
              <a:rPr lang="en-GB" altLang="en-US" smtClean="0"/>
              <a:pPr/>
              <a:t>10</a:t>
            </a:fld>
            <a:endParaRPr lang="en-GB" alt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666C44D-E3C6-BE16-979B-618BF1E74527}"/>
                  </a:ext>
                </a:extLst>
              </p14:cNvPr>
              <p14:cNvContentPartPr/>
              <p14:nvPr/>
            </p14:nvContentPartPr>
            <p14:xfrm>
              <a:off x="1156320" y="195480"/>
              <a:ext cx="5797800" cy="5493240"/>
            </p14:xfrm>
          </p:contentPart>
        </mc:Choice>
        <mc:Fallback xmlns="">
          <p:pic>
            <p:nvPicPr>
              <p:cNvPr id="5" name="Ink 4">
                <a:extLst>
                  <a:ext uri="{FF2B5EF4-FFF2-40B4-BE49-F238E27FC236}">
                    <a16:creationId xmlns:a16="http://schemas.microsoft.com/office/drawing/2014/main" id="{3666C44D-E3C6-BE16-979B-618BF1E74527}"/>
                  </a:ext>
                </a:extLst>
              </p:cNvPr>
              <p:cNvPicPr/>
              <p:nvPr/>
            </p:nvPicPr>
            <p:blipFill>
              <a:blip r:embed="rId4"/>
              <a:stretch>
                <a:fillRect/>
              </a:stretch>
            </p:blipFill>
            <p:spPr>
              <a:xfrm>
                <a:off x="1146960" y="186120"/>
                <a:ext cx="5816520" cy="5511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6B788E30-6702-9AA7-3791-F39DBB7DECB1}"/>
                  </a:ext>
                </a:extLst>
              </p14:cNvPr>
              <p14:cNvContentPartPr/>
              <p14:nvPr/>
            </p14:nvContentPartPr>
            <p14:xfrm>
              <a:off x="1619640" y="877680"/>
              <a:ext cx="1348200" cy="766080"/>
            </p14:xfrm>
          </p:contentPart>
        </mc:Choice>
        <mc:Fallback xmlns="">
          <p:pic>
            <p:nvPicPr>
              <p:cNvPr id="6" name="Ink 5">
                <a:extLst>
                  <a:ext uri="{FF2B5EF4-FFF2-40B4-BE49-F238E27FC236}">
                    <a16:creationId xmlns:a16="http://schemas.microsoft.com/office/drawing/2014/main" id="{6B788E30-6702-9AA7-3791-F39DBB7DECB1}"/>
                  </a:ext>
                </a:extLst>
              </p:cNvPr>
              <p:cNvPicPr/>
              <p:nvPr/>
            </p:nvPicPr>
            <p:blipFill>
              <a:blip r:embed="rId6"/>
              <a:stretch>
                <a:fillRect/>
              </a:stretch>
            </p:blipFill>
            <p:spPr>
              <a:xfrm>
                <a:off x="1610280" y="868320"/>
                <a:ext cx="1366920" cy="784800"/>
              </a:xfrm>
              <a:prstGeom prst="rect">
                <a:avLst/>
              </a:prstGeom>
            </p:spPr>
          </p:pic>
        </mc:Fallback>
      </mc:AlternateContent>
    </p:spTree>
    <p:extLst>
      <p:ext uri="{BB962C8B-B14F-4D97-AF65-F5344CB8AC3E}">
        <p14:creationId xmlns:p14="http://schemas.microsoft.com/office/powerpoint/2010/main" val="281932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38DB-F3F1-531A-AE79-21003D82218B}"/>
              </a:ext>
            </a:extLst>
          </p:cNvPr>
          <p:cNvSpPr>
            <a:spLocks noGrp="1"/>
          </p:cNvSpPr>
          <p:nvPr>
            <p:ph type="title"/>
          </p:nvPr>
        </p:nvSpPr>
        <p:spPr/>
        <p:txBody>
          <a:bodyPr/>
          <a:lstStyle/>
          <a:p>
            <a:r>
              <a:rPr lang="en-GB" dirty="0"/>
              <a:t>Let’s simplify</a:t>
            </a:r>
          </a:p>
        </p:txBody>
      </p:sp>
      <p:pic>
        <p:nvPicPr>
          <p:cNvPr id="6" name="Content Placeholder 5" descr="Text&#10;&#10;Description automatically generated">
            <a:extLst>
              <a:ext uri="{FF2B5EF4-FFF2-40B4-BE49-F238E27FC236}">
                <a16:creationId xmlns:a16="http://schemas.microsoft.com/office/drawing/2014/main" id="{FC197389-E936-CDBB-CDD6-C7A1E88216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59" y="1201316"/>
            <a:ext cx="3413179" cy="1080120"/>
          </a:xfrm>
        </p:spPr>
      </p:pic>
      <p:sp>
        <p:nvSpPr>
          <p:cNvPr id="4" name="Slide Number Placeholder 3">
            <a:extLst>
              <a:ext uri="{FF2B5EF4-FFF2-40B4-BE49-F238E27FC236}">
                <a16:creationId xmlns:a16="http://schemas.microsoft.com/office/drawing/2014/main" id="{B8A942AA-FAD7-E9B4-929E-D5D93C540DAA}"/>
              </a:ext>
            </a:extLst>
          </p:cNvPr>
          <p:cNvSpPr>
            <a:spLocks noGrp="1"/>
          </p:cNvSpPr>
          <p:nvPr>
            <p:ph type="sldNum" sz="quarter" idx="12"/>
          </p:nvPr>
        </p:nvSpPr>
        <p:spPr/>
        <p:txBody>
          <a:bodyPr/>
          <a:lstStyle/>
          <a:p>
            <a:fld id="{44E22EE9-B8A0-0641-9265-052CFE9B95A7}" type="slidenum">
              <a:rPr lang="en-GB" altLang="en-US" smtClean="0"/>
              <a:pPr/>
              <a:t>11</a:t>
            </a:fld>
            <a:endParaRPr lang="en-GB" altLang="en-US"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E1EE4A40-858B-487D-F972-53DB54F050D9}"/>
                  </a:ext>
                </a:extLst>
              </p14:cNvPr>
              <p14:cNvContentPartPr/>
              <p14:nvPr/>
            </p14:nvContentPartPr>
            <p14:xfrm>
              <a:off x="1083600" y="1999800"/>
              <a:ext cx="4618440" cy="917280"/>
            </p14:xfrm>
          </p:contentPart>
        </mc:Choice>
        <mc:Fallback>
          <p:pic>
            <p:nvPicPr>
              <p:cNvPr id="3" name="Ink 2">
                <a:extLst>
                  <a:ext uri="{FF2B5EF4-FFF2-40B4-BE49-F238E27FC236}">
                    <a16:creationId xmlns:a16="http://schemas.microsoft.com/office/drawing/2014/main" id="{E1EE4A40-858B-487D-F972-53DB54F050D9}"/>
                  </a:ext>
                </a:extLst>
              </p:cNvPr>
              <p:cNvPicPr/>
              <p:nvPr/>
            </p:nvPicPr>
            <p:blipFill>
              <a:blip r:embed="rId4"/>
              <a:stretch>
                <a:fillRect/>
              </a:stretch>
            </p:blipFill>
            <p:spPr>
              <a:xfrm>
                <a:off x="1074240" y="1990440"/>
                <a:ext cx="4637160" cy="936000"/>
              </a:xfrm>
              <a:prstGeom prst="rect">
                <a:avLst/>
              </a:prstGeom>
            </p:spPr>
          </p:pic>
        </mc:Fallback>
      </mc:AlternateContent>
    </p:spTree>
    <p:extLst>
      <p:ext uri="{BB962C8B-B14F-4D97-AF65-F5344CB8AC3E}">
        <p14:creationId xmlns:p14="http://schemas.microsoft.com/office/powerpoint/2010/main" val="44934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9CB9B-D188-F6D0-74EB-327AF97DF25C}"/>
              </a:ext>
            </a:extLst>
          </p:cNvPr>
          <p:cNvSpPr>
            <a:spLocks noGrp="1"/>
          </p:cNvSpPr>
          <p:nvPr>
            <p:ph type="title"/>
          </p:nvPr>
        </p:nvSpPr>
        <p:spPr>
          <a:xfrm>
            <a:off x="457200" y="307807"/>
            <a:ext cx="8229600" cy="952501"/>
          </a:xfrm>
        </p:spPr>
        <p:txBody>
          <a:bodyPr/>
          <a:lstStyle/>
          <a:p>
            <a:r>
              <a:rPr lang="en-GB" dirty="0"/>
              <a:t>Example</a:t>
            </a:r>
          </a:p>
        </p:txBody>
      </p:sp>
      <p:sp>
        <p:nvSpPr>
          <p:cNvPr id="4" name="Slide Number Placeholder 3">
            <a:extLst>
              <a:ext uri="{FF2B5EF4-FFF2-40B4-BE49-F238E27FC236}">
                <a16:creationId xmlns:a16="http://schemas.microsoft.com/office/drawing/2014/main" id="{27DBC6A6-A513-93B1-B72C-E0928A44F71F}"/>
              </a:ext>
            </a:extLst>
          </p:cNvPr>
          <p:cNvSpPr>
            <a:spLocks noGrp="1"/>
          </p:cNvSpPr>
          <p:nvPr>
            <p:ph type="sldNum" sz="quarter" idx="12"/>
          </p:nvPr>
        </p:nvSpPr>
        <p:spPr/>
        <p:txBody>
          <a:bodyPr/>
          <a:lstStyle/>
          <a:p>
            <a:fld id="{44E22EE9-B8A0-0641-9265-052CFE9B95A7}" type="slidenum">
              <a:rPr lang="en-GB" altLang="en-US" smtClean="0"/>
              <a:pPr/>
              <a:t>12</a:t>
            </a:fld>
            <a:endParaRPr lang="en-GB" altLang="en-US" dirty="0"/>
          </a:p>
        </p:txBody>
      </p:sp>
      <p:graphicFrame>
        <p:nvGraphicFramePr>
          <p:cNvPr id="3" name="Table 7">
            <a:extLst>
              <a:ext uri="{FF2B5EF4-FFF2-40B4-BE49-F238E27FC236}">
                <a16:creationId xmlns:a16="http://schemas.microsoft.com/office/drawing/2014/main" id="{611EECBF-EA52-9EA0-329B-5B5E5BA44BE7}"/>
              </a:ext>
            </a:extLst>
          </p:cNvPr>
          <p:cNvGraphicFramePr>
            <a:graphicFrameLocks noGrp="1"/>
          </p:cNvGraphicFramePr>
          <p:nvPr>
            <p:extLst>
              <p:ext uri="{D42A27DB-BD31-4B8C-83A1-F6EECF244321}">
                <p14:modId xmlns:p14="http://schemas.microsoft.com/office/powerpoint/2010/main" val="1941413852"/>
              </p:ext>
            </p:extLst>
          </p:nvPr>
        </p:nvGraphicFramePr>
        <p:xfrm>
          <a:off x="755730" y="1489348"/>
          <a:ext cx="3836218" cy="3708400"/>
        </p:xfrm>
        <a:graphic>
          <a:graphicData uri="http://schemas.openxmlformats.org/drawingml/2006/table">
            <a:tbl>
              <a:tblPr>
                <a:tableStyleId>{5C22544A-7EE6-4342-B048-85BDC9FD1C3A}</a:tableStyleId>
              </a:tblPr>
              <a:tblGrid>
                <a:gridCol w="955898">
                  <a:extLst>
                    <a:ext uri="{9D8B030D-6E8A-4147-A177-3AD203B41FA5}">
                      <a16:colId xmlns:a16="http://schemas.microsoft.com/office/drawing/2014/main" val="3454517217"/>
                    </a:ext>
                  </a:extLst>
                </a:gridCol>
                <a:gridCol w="792088">
                  <a:extLst>
                    <a:ext uri="{9D8B030D-6E8A-4147-A177-3AD203B41FA5}">
                      <a16:colId xmlns:a16="http://schemas.microsoft.com/office/drawing/2014/main" val="1959795726"/>
                    </a:ext>
                  </a:extLst>
                </a:gridCol>
                <a:gridCol w="936104">
                  <a:extLst>
                    <a:ext uri="{9D8B030D-6E8A-4147-A177-3AD203B41FA5}">
                      <a16:colId xmlns:a16="http://schemas.microsoft.com/office/drawing/2014/main" val="2549682635"/>
                    </a:ext>
                  </a:extLst>
                </a:gridCol>
                <a:gridCol w="1152128">
                  <a:extLst>
                    <a:ext uri="{9D8B030D-6E8A-4147-A177-3AD203B41FA5}">
                      <a16:colId xmlns:a16="http://schemas.microsoft.com/office/drawing/2014/main" val="3264904379"/>
                    </a:ext>
                  </a:extLst>
                </a:gridCol>
              </a:tblGrid>
              <a:tr h="370840">
                <a:tc>
                  <a:txBody>
                    <a:bodyPr/>
                    <a:lstStyle/>
                    <a:p>
                      <a:r>
                        <a:rPr lang="en-GB" sz="1200" b="0" dirty="0">
                          <a:solidFill>
                            <a:schemeClr val="tx1"/>
                          </a:solidFill>
                          <a:latin typeface="Gill Sans MT" panose="020B0502020104020203" pitchFamily="34" charset="77"/>
                        </a:rPr>
                        <a:t>Patient #01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8277957"/>
                  </a:ext>
                </a:extLst>
              </a:tr>
              <a:tr h="370840">
                <a:tc>
                  <a:txBody>
                    <a:bodyPr/>
                    <a:lstStyle/>
                    <a:p>
                      <a:r>
                        <a:rPr lang="en-GB" sz="1200" b="0" dirty="0">
                          <a:solidFill>
                            <a:schemeClr val="tx1"/>
                          </a:solidFill>
                          <a:latin typeface="Gill Sans MT" panose="020B0502020104020203" pitchFamily="34" charset="77"/>
                        </a:rPr>
                        <a:t>Patient #02</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8673769"/>
                  </a:ext>
                </a:extLst>
              </a:tr>
              <a:tr h="370840">
                <a:tc>
                  <a:txBody>
                    <a:bodyPr/>
                    <a:lstStyle/>
                    <a:p>
                      <a:r>
                        <a:rPr lang="en-GB" sz="1200" b="0" dirty="0">
                          <a:solidFill>
                            <a:schemeClr val="tx1"/>
                          </a:solidFill>
                          <a:latin typeface="Gill Sans MT" panose="020B0502020104020203" pitchFamily="34" charset="77"/>
                        </a:rPr>
                        <a:t>Patient #03</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4412788"/>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#04</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6474256"/>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#05</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4291834"/>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#06</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41953551"/>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#07</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823656"/>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#08</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6515287"/>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#09</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1891794"/>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#10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1192395"/>
                  </a:ext>
                </a:extLst>
              </a:tr>
            </a:tbl>
          </a:graphicData>
        </a:graphic>
      </p:graphicFrame>
      <p:sp>
        <p:nvSpPr>
          <p:cNvPr id="8" name="TextBox 7">
            <a:extLst>
              <a:ext uri="{FF2B5EF4-FFF2-40B4-BE49-F238E27FC236}">
                <a16:creationId xmlns:a16="http://schemas.microsoft.com/office/drawing/2014/main" id="{D88B9A9C-6AF4-C0E3-C611-0D45273E3542}"/>
              </a:ext>
            </a:extLst>
          </p:cNvPr>
          <p:cNvSpPr txBox="1"/>
          <p:nvPr/>
        </p:nvSpPr>
        <p:spPr>
          <a:xfrm>
            <a:off x="1632596" y="1097829"/>
            <a:ext cx="784189" cy="276999"/>
          </a:xfrm>
          <a:prstGeom prst="rect">
            <a:avLst/>
          </a:prstGeom>
          <a:noFill/>
        </p:spPr>
        <p:txBody>
          <a:bodyPr wrap="none" rtlCol="0">
            <a:spAutoFit/>
          </a:bodyPr>
          <a:lstStyle/>
          <a:p>
            <a:r>
              <a:rPr lang="en-GB" sz="1200" b="1" dirty="0"/>
              <a:t>High BP</a:t>
            </a:r>
          </a:p>
        </p:txBody>
      </p:sp>
      <p:sp>
        <p:nvSpPr>
          <p:cNvPr id="9" name="TextBox 8">
            <a:extLst>
              <a:ext uri="{FF2B5EF4-FFF2-40B4-BE49-F238E27FC236}">
                <a16:creationId xmlns:a16="http://schemas.microsoft.com/office/drawing/2014/main" id="{68572C9B-0D8C-BBAD-C9ED-0DD4D3003473}"/>
              </a:ext>
            </a:extLst>
          </p:cNvPr>
          <p:cNvSpPr txBox="1"/>
          <p:nvPr/>
        </p:nvSpPr>
        <p:spPr>
          <a:xfrm>
            <a:off x="2713986" y="1079879"/>
            <a:ext cx="433132" cy="276999"/>
          </a:xfrm>
          <a:prstGeom prst="rect">
            <a:avLst/>
          </a:prstGeom>
          <a:noFill/>
        </p:spPr>
        <p:txBody>
          <a:bodyPr wrap="none" rtlCol="0">
            <a:spAutoFit/>
          </a:bodyPr>
          <a:lstStyle/>
          <a:p>
            <a:r>
              <a:rPr lang="en-GB" sz="1200" b="1" dirty="0"/>
              <a:t>TBI</a:t>
            </a:r>
          </a:p>
        </p:txBody>
      </p:sp>
      <p:sp>
        <p:nvSpPr>
          <p:cNvPr id="12" name="TextBox 11">
            <a:extLst>
              <a:ext uri="{FF2B5EF4-FFF2-40B4-BE49-F238E27FC236}">
                <a16:creationId xmlns:a16="http://schemas.microsoft.com/office/drawing/2014/main" id="{C07FD6EB-4673-C9DE-6E67-7A412FA4BB0E}"/>
              </a:ext>
            </a:extLst>
          </p:cNvPr>
          <p:cNvSpPr txBox="1"/>
          <p:nvPr/>
        </p:nvSpPr>
        <p:spPr>
          <a:xfrm>
            <a:off x="3571203" y="1066571"/>
            <a:ext cx="763351" cy="276999"/>
          </a:xfrm>
          <a:prstGeom prst="rect">
            <a:avLst/>
          </a:prstGeom>
          <a:noFill/>
        </p:spPr>
        <p:txBody>
          <a:bodyPr wrap="none" rtlCol="0">
            <a:spAutoFit/>
          </a:bodyPr>
          <a:lstStyle/>
          <a:p>
            <a:r>
              <a:rPr lang="en-GB" sz="1200" b="1" dirty="0"/>
              <a:t>Disease</a:t>
            </a:r>
          </a:p>
        </p:txBody>
      </p:sp>
      <p:pic>
        <p:nvPicPr>
          <p:cNvPr id="14" name="Content Placeholder 5" descr="Text&#10;&#10;Description automatically generated">
            <a:extLst>
              <a:ext uri="{FF2B5EF4-FFF2-40B4-BE49-F238E27FC236}">
                <a16:creationId xmlns:a16="http://schemas.microsoft.com/office/drawing/2014/main" id="{75BB9C5F-F9FB-C4FF-B403-1022E51C93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5856" y="687392"/>
            <a:ext cx="3413179" cy="1080120"/>
          </a:xfr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BED341E-553B-0CCB-5C85-B701BEF52F1A}"/>
                  </a:ext>
                </a:extLst>
              </p14:cNvPr>
              <p14:cNvContentPartPr/>
              <p14:nvPr/>
            </p14:nvContentPartPr>
            <p14:xfrm>
              <a:off x="5165640" y="1618560"/>
              <a:ext cx="3775680" cy="2292840"/>
            </p14:xfrm>
          </p:contentPart>
        </mc:Choice>
        <mc:Fallback xmlns="">
          <p:pic>
            <p:nvPicPr>
              <p:cNvPr id="5" name="Ink 4">
                <a:extLst>
                  <a:ext uri="{FF2B5EF4-FFF2-40B4-BE49-F238E27FC236}">
                    <a16:creationId xmlns:a16="http://schemas.microsoft.com/office/drawing/2014/main" id="{EBED341E-553B-0CCB-5C85-B701BEF52F1A}"/>
                  </a:ext>
                </a:extLst>
              </p:cNvPr>
              <p:cNvPicPr/>
              <p:nvPr/>
            </p:nvPicPr>
            <p:blipFill>
              <a:blip r:embed="rId4"/>
              <a:stretch>
                <a:fillRect/>
              </a:stretch>
            </p:blipFill>
            <p:spPr>
              <a:xfrm>
                <a:off x="5156280" y="1609200"/>
                <a:ext cx="3794400" cy="2311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F01467DD-E948-538F-B5E9-B2AB64402F3D}"/>
                  </a:ext>
                </a:extLst>
              </p14:cNvPr>
              <p14:cNvContentPartPr/>
              <p14:nvPr/>
            </p14:nvContentPartPr>
            <p14:xfrm>
              <a:off x="1799640" y="15840"/>
              <a:ext cx="7237440" cy="5672880"/>
            </p14:xfrm>
          </p:contentPart>
        </mc:Choice>
        <mc:Fallback xmlns="">
          <p:pic>
            <p:nvPicPr>
              <p:cNvPr id="6" name="Ink 5">
                <a:extLst>
                  <a:ext uri="{FF2B5EF4-FFF2-40B4-BE49-F238E27FC236}">
                    <a16:creationId xmlns:a16="http://schemas.microsoft.com/office/drawing/2014/main" id="{F01467DD-E948-538F-B5E9-B2AB64402F3D}"/>
                  </a:ext>
                </a:extLst>
              </p:cNvPr>
              <p:cNvPicPr/>
              <p:nvPr/>
            </p:nvPicPr>
            <p:blipFill>
              <a:blip r:embed="rId6"/>
              <a:stretch>
                <a:fillRect/>
              </a:stretch>
            </p:blipFill>
            <p:spPr>
              <a:xfrm>
                <a:off x="1790280" y="6480"/>
                <a:ext cx="7256160" cy="5691600"/>
              </a:xfrm>
              <a:prstGeom prst="rect">
                <a:avLst/>
              </a:prstGeom>
            </p:spPr>
          </p:pic>
        </mc:Fallback>
      </mc:AlternateContent>
    </p:spTree>
    <p:extLst>
      <p:ext uri="{BB962C8B-B14F-4D97-AF65-F5344CB8AC3E}">
        <p14:creationId xmlns:p14="http://schemas.microsoft.com/office/powerpoint/2010/main" val="2676283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AE53C-CF8B-56BF-BF45-1DA7EFE879D7}"/>
              </a:ext>
            </a:extLst>
          </p:cNvPr>
          <p:cNvSpPr>
            <a:spLocks noGrp="1"/>
          </p:cNvSpPr>
          <p:nvPr>
            <p:ph type="title"/>
          </p:nvPr>
        </p:nvSpPr>
        <p:spPr/>
        <p:txBody>
          <a:bodyPr/>
          <a:lstStyle/>
          <a:p>
            <a:r>
              <a:rPr lang="en-GB" dirty="0"/>
              <a:t>Algorithm for Naïve Bayes (with binary features)</a:t>
            </a:r>
          </a:p>
        </p:txBody>
      </p:sp>
      <p:sp>
        <p:nvSpPr>
          <p:cNvPr id="4" name="Slide Number Placeholder 3">
            <a:extLst>
              <a:ext uri="{FF2B5EF4-FFF2-40B4-BE49-F238E27FC236}">
                <a16:creationId xmlns:a16="http://schemas.microsoft.com/office/drawing/2014/main" id="{8C5E69D9-151B-5315-7C61-6C0264420E8E}"/>
              </a:ext>
            </a:extLst>
          </p:cNvPr>
          <p:cNvSpPr>
            <a:spLocks noGrp="1"/>
          </p:cNvSpPr>
          <p:nvPr>
            <p:ph type="sldNum" sz="quarter" idx="12"/>
          </p:nvPr>
        </p:nvSpPr>
        <p:spPr/>
        <p:txBody>
          <a:bodyPr/>
          <a:lstStyle/>
          <a:p>
            <a:fld id="{44E22EE9-B8A0-0641-9265-052CFE9B95A7}" type="slidenum">
              <a:rPr lang="en-GB" altLang="en-US" smtClean="0"/>
              <a:pPr/>
              <a:t>13</a:t>
            </a:fld>
            <a:endParaRPr lang="en-GB" altLang="en-US" dirty="0"/>
          </a:p>
        </p:txBody>
      </p:sp>
      <p:pic>
        <p:nvPicPr>
          <p:cNvPr id="6" name="Picture 5" descr="Text&#10;&#10;Description automatically generated">
            <a:extLst>
              <a:ext uri="{FF2B5EF4-FFF2-40B4-BE49-F238E27FC236}">
                <a16:creationId xmlns:a16="http://schemas.microsoft.com/office/drawing/2014/main" id="{6B1E83DE-CBB7-BB49-1A75-ADE563030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201316"/>
            <a:ext cx="5384800" cy="24638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D8C844E-BAF2-7BD4-FE50-F29C94067FE6}"/>
                  </a:ext>
                </a:extLst>
              </p14:cNvPr>
              <p14:cNvContentPartPr/>
              <p14:nvPr/>
            </p14:nvContentPartPr>
            <p14:xfrm>
              <a:off x="969120" y="4759200"/>
              <a:ext cx="4082040" cy="498240"/>
            </p14:xfrm>
          </p:contentPart>
        </mc:Choice>
        <mc:Fallback xmlns="">
          <p:pic>
            <p:nvPicPr>
              <p:cNvPr id="3" name="Ink 2">
                <a:extLst>
                  <a:ext uri="{FF2B5EF4-FFF2-40B4-BE49-F238E27FC236}">
                    <a16:creationId xmlns:a16="http://schemas.microsoft.com/office/drawing/2014/main" id="{2D8C844E-BAF2-7BD4-FE50-F29C94067FE6}"/>
                  </a:ext>
                </a:extLst>
              </p:cNvPr>
              <p:cNvPicPr/>
              <p:nvPr/>
            </p:nvPicPr>
            <p:blipFill>
              <a:blip r:embed="rId4"/>
              <a:stretch>
                <a:fillRect/>
              </a:stretch>
            </p:blipFill>
            <p:spPr>
              <a:xfrm>
                <a:off x="959760" y="4749840"/>
                <a:ext cx="4100760" cy="516960"/>
              </a:xfrm>
              <a:prstGeom prst="rect">
                <a:avLst/>
              </a:prstGeom>
            </p:spPr>
          </p:pic>
        </mc:Fallback>
      </mc:AlternateContent>
    </p:spTree>
    <p:extLst>
      <p:ext uri="{BB962C8B-B14F-4D97-AF65-F5344CB8AC3E}">
        <p14:creationId xmlns:p14="http://schemas.microsoft.com/office/powerpoint/2010/main" val="143630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2FB5-4D93-8A59-23FC-4C4C501C494B}"/>
              </a:ext>
            </a:extLst>
          </p:cNvPr>
          <p:cNvSpPr>
            <a:spLocks noGrp="1"/>
          </p:cNvSpPr>
          <p:nvPr>
            <p:ph type="title"/>
          </p:nvPr>
        </p:nvSpPr>
        <p:spPr/>
        <p:txBody>
          <a:bodyPr/>
          <a:lstStyle/>
          <a:p>
            <a:r>
              <a:rPr lang="en-GB" dirty="0"/>
              <a:t>What about continuous variables?</a:t>
            </a:r>
          </a:p>
        </p:txBody>
      </p:sp>
      <p:sp>
        <p:nvSpPr>
          <p:cNvPr id="3" name="Content Placeholder 2">
            <a:extLst>
              <a:ext uri="{FF2B5EF4-FFF2-40B4-BE49-F238E27FC236}">
                <a16:creationId xmlns:a16="http://schemas.microsoft.com/office/drawing/2014/main" id="{6ED599D5-B4CC-0293-85E6-825FD2A28DEE}"/>
              </a:ext>
            </a:extLst>
          </p:cNvPr>
          <p:cNvSpPr>
            <a:spLocks noGrp="1"/>
          </p:cNvSpPr>
          <p:nvPr>
            <p:ph idx="1"/>
          </p:nvPr>
        </p:nvSpPr>
        <p:spPr/>
        <p:txBody>
          <a:bodyPr/>
          <a:lstStyle/>
          <a:p>
            <a:r>
              <a:rPr lang="en-GB" dirty="0">
                <a:effectLst/>
              </a:rPr>
              <a:t> In the case of real-valued features, we can use the Gaussian distribution: </a:t>
            </a:r>
            <a:endParaRPr lang="en-GB" dirty="0"/>
          </a:p>
          <a:p>
            <a:endParaRPr lang="en-GB" dirty="0">
              <a:effectLst/>
            </a:endParaRPr>
          </a:p>
          <a:p>
            <a:endParaRPr lang="en-GB" dirty="0"/>
          </a:p>
        </p:txBody>
      </p:sp>
      <p:sp>
        <p:nvSpPr>
          <p:cNvPr id="4" name="Slide Number Placeholder 3">
            <a:extLst>
              <a:ext uri="{FF2B5EF4-FFF2-40B4-BE49-F238E27FC236}">
                <a16:creationId xmlns:a16="http://schemas.microsoft.com/office/drawing/2014/main" id="{507FF6B8-305B-439D-912F-BC524509883F}"/>
              </a:ext>
            </a:extLst>
          </p:cNvPr>
          <p:cNvSpPr>
            <a:spLocks noGrp="1"/>
          </p:cNvSpPr>
          <p:nvPr>
            <p:ph type="sldNum" sz="quarter" idx="12"/>
          </p:nvPr>
        </p:nvSpPr>
        <p:spPr/>
        <p:txBody>
          <a:bodyPr/>
          <a:lstStyle/>
          <a:p>
            <a:fld id="{44E22EE9-B8A0-0641-9265-052CFE9B95A7}" type="slidenum">
              <a:rPr lang="en-GB" altLang="en-US" smtClean="0"/>
              <a:pPr/>
              <a:t>14</a:t>
            </a:fld>
            <a:endParaRPr lang="en-GB" altLang="en-US" dirty="0"/>
          </a:p>
        </p:txBody>
      </p:sp>
      <p:pic>
        <p:nvPicPr>
          <p:cNvPr id="6" name="Picture 5" descr="Text&#10;&#10;Description automatically generated with low confidence">
            <a:extLst>
              <a:ext uri="{FF2B5EF4-FFF2-40B4-BE49-F238E27FC236}">
                <a16:creationId xmlns:a16="http://schemas.microsoft.com/office/drawing/2014/main" id="{10C3CF87-3D6A-C9CA-61E9-EEE8B1169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353444"/>
            <a:ext cx="1651000" cy="406400"/>
          </a:xfrm>
          <a:prstGeom prst="rect">
            <a:avLst/>
          </a:prstGeom>
        </p:spPr>
      </p:pic>
      <p:pic>
        <p:nvPicPr>
          <p:cNvPr id="8" name="Picture 7">
            <a:extLst>
              <a:ext uri="{FF2B5EF4-FFF2-40B4-BE49-F238E27FC236}">
                <a16:creationId xmlns:a16="http://schemas.microsoft.com/office/drawing/2014/main" id="{A006A8CC-DCBD-1725-E47D-6962FE2B17A9}"/>
              </a:ext>
            </a:extLst>
          </p:cNvPr>
          <p:cNvPicPr>
            <a:picLocks noChangeAspect="1"/>
          </p:cNvPicPr>
          <p:nvPr/>
        </p:nvPicPr>
        <p:blipFill rotWithShape="1">
          <a:blip r:embed="rId3">
            <a:extLst>
              <a:ext uri="{28A0092B-C50C-407E-A947-70E740481C1C}">
                <a14:useLocalDpi xmlns:a14="http://schemas.microsoft.com/office/drawing/2010/main" val="0"/>
              </a:ext>
            </a:extLst>
          </a:blip>
          <a:srcRect r="75912" b="50000"/>
          <a:stretch/>
        </p:blipFill>
        <p:spPr>
          <a:xfrm>
            <a:off x="2339752" y="2457255"/>
            <a:ext cx="1872208" cy="302590"/>
          </a:xfrm>
          <a:prstGeom prst="rect">
            <a:avLst/>
          </a:prstGeom>
        </p:spPr>
      </p:pic>
      <p:grpSp>
        <p:nvGrpSpPr>
          <p:cNvPr id="13" name="Group 12">
            <a:extLst>
              <a:ext uri="{FF2B5EF4-FFF2-40B4-BE49-F238E27FC236}">
                <a16:creationId xmlns:a16="http://schemas.microsoft.com/office/drawing/2014/main" id="{D7B7A055-FCAC-CF8A-86F8-6CCA83277BB6}"/>
              </a:ext>
            </a:extLst>
          </p:cNvPr>
          <p:cNvGrpSpPr/>
          <p:nvPr/>
        </p:nvGrpSpPr>
        <p:grpSpPr>
          <a:xfrm>
            <a:off x="722809" y="3071023"/>
            <a:ext cx="6604174" cy="605179"/>
            <a:chOff x="722809" y="3071023"/>
            <a:chExt cx="6604174" cy="605179"/>
          </a:xfrm>
        </p:grpSpPr>
        <p:pic>
          <p:nvPicPr>
            <p:cNvPr id="10" name="Picture 9">
              <a:extLst>
                <a:ext uri="{FF2B5EF4-FFF2-40B4-BE49-F238E27FC236}">
                  <a16:creationId xmlns:a16="http://schemas.microsoft.com/office/drawing/2014/main" id="{F4B76BED-E8E0-1819-9CB3-7237B34548C5}"/>
                </a:ext>
              </a:extLst>
            </p:cNvPr>
            <p:cNvPicPr>
              <a:picLocks noChangeAspect="1"/>
            </p:cNvPicPr>
            <p:nvPr/>
          </p:nvPicPr>
          <p:blipFill rotWithShape="1">
            <a:blip r:embed="rId3">
              <a:extLst>
                <a:ext uri="{28A0092B-C50C-407E-A947-70E740481C1C}">
                  <a14:useLocalDpi xmlns:a14="http://schemas.microsoft.com/office/drawing/2010/main" val="0"/>
                </a:ext>
              </a:extLst>
            </a:blip>
            <a:srcRect l="24986"/>
            <a:stretch/>
          </p:blipFill>
          <p:spPr>
            <a:xfrm>
              <a:off x="722809" y="3071023"/>
              <a:ext cx="5830416" cy="605179"/>
            </a:xfrm>
            <a:prstGeom prst="rect">
              <a:avLst/>
            </a:prstGeom>
          </p:spPr>
        </p:pic>
        <p:pic>
          <p:nvPicPr>
            <p:cNvPr id="12" name="Picture 11">
              <a:extLst>
                <a:ext uri="{FF2B5EF4-FFF2-40B4-BE49-F238E27FC236}">
                  <a16:creationId xmlns:a16="http://schemas.microsoft.com/office/drawing/2014/main" id="{C82EFA8A-D7CD-E67D-D946-EF2FE65A13C6}"/>
                </a:ext>
              </a:extLst>
            </p:cNvPr>
            <p:cNvPicPr>
              <a:picLocks noChangeAspect="1"/>
            </p:cNvPicPr>
            <p:nvPr/>
          </p:nvPicPr>
          <p:blipFill rotWithShape="1">
            <a:blip r:embed="rId3">
              <a:extLst>
                <a:ext uri="{28A0092B-C50C-407E-A947-70E740481C1C}">
                  <a14:useLocalDpi xmlns:a14="http://schemas.microsoft.com/office/drawing/2010/main" val="0"/>
                </a:ext>
              </a:extLst>
            </a:blip>
            <a:srcRect l="1391" t="53858" r="88177" b="11204"/>
            <a:stretch/>
          </p:blipFill>
          <p:spPr>
            <a:xfrm>
              <a:off x="6516216" y="3150119"/>
              <a:ext cx="810767" cy="211437"/>
            </a:xfrm>
            <a:prstGeom prst="rect">
              <a:avLst/>
            </a:prstGeom>
          </p:spPr>
        </p:pic>
      </p:gr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9FA084C-D18D-9AC0-01C5-47098F047FD5}"/>
                  </a:ext>
                </a:extLst>
              </p14:cNvPr>
              <p14:cNvContentPartPr/>
              <p14:nvPr/>
            </p14:nvContentPartPr>
            <p14:xfrm>
              <a:off x="3025080" y="2772720"/>
              <a:ext cx="1107000" cy="184680"/>
            </p14:xfrm>
          </p:contentPart>
        </mc:Choice>
        <mc:Fallback xmlns="">
          <p:pic>
            <p:nvPicPr>
              <p:cNvPr id="5" name="Ink 4">
                <a:extLst>
                  <a:ext uri="{FF2B5EF4-FFF2-40B4-BE49-F238E27FC236}">
                    <a16:creationId xmlns:a16="http://schemas.microsoft.com/office/drawing/2014/main" id="{A9FA084C-D18D-9AC0-01C5-47098F047FD5}"/>
                  </a:ext>
                </a:extLst>
              </p:cNvPr>
              <p:cNvPicPr/>
              <p:nvPr/>
            </p:nvPicPr>
            <p:blipFill>
              <a:blip r:embed="rId5"/>
              <a:stretch>
                <a:fillRect/>
              </a:stretch>
            </p:blipFill>
            <p:spPr>
              <a:xfrm>
                <a:off x="3015720" y="2763360"/>
                <a:ext cx="1125720" cy="203400"/>
              </a:xfrm>
              <a:prstGeom prst="rect">
                <a:avLst/>
              </a:prstGeom>
            </p:spPr>
          </p:pic>
        </mc:Fallback>
      </mc:AlternateContent>
    </p:spTree>
    <p:extLst>
      <p:ext uri="{BB962C8B-B14F-4D97-AF65-F5344CB8AC3E}">
        <p14:creationId xmlns:p14="http://schemas.microsoft.com/office/powerpoint/2010/main" val="2441156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9958-3866-3CB1-357C-B593F7011CF5}"/>
              </a:ext>
            </a:extLst>
          </p:cNvPr>
          <p:cNvSpPr>
            <a:spLocks noGrp="1"/>
          </p:cNvSpPr>
          <p:nvPr>
            <p:ph type="title"/>
          </p:nvPr>
        </p:nvSpPr>
        <p:spPr/>
        <p:txBody>
          <a:bodyPr/>
          <a:lstStyle/>
          <a:p>
            <a:r>
              <a:rPr lang="en-GB" dirty="0"/>
              <a:t>Bayesian decision methods </a:t>
            </a:r>
          </a:p>
        </p:txBody>
      </p:sp>
      <p:sp>
        <p:nvSpPr>
          <p:cNvPr id="3" name="Content Placeholder 2">
            <a:extLst>
              <a:ext uri="{FF2B5EF4-FFF2-40B4-BE49-F238E27FC236}">
                <a16:creationId xmlns:a16="http://schemas.microsoft.com/office/drawing/2014/main" id="{A7009983-A9A5-CB4C-2410-58B59F833098}"/>
              </a:ext>
            </a:extLst>
          </p:cNvPr>
          <p:cNvSpPr>
            <a:spLocks noGrp="1"/>
          </p:cNvSpPr>
          <p:nvPr>
            <p:ph idx="1"/>
          </p:nvPr>
        </p:nvSpPr>
        <p:spPr/>
        <p:txBody>
          <a:bodyPr/>
          <a:lstStyle/>
          <a:p>
            <a:r>
              <a:rPr lang="en-GB" dirty="0"/>
              <a:t>Suppose we have an input vector x with a corresponding vector y of target variables.</a:t>
            </a:r>
          </a:p>
          <a:p>
            <a:endParaRPr lang="en-GB" dirty="0"/>
          </a:p>
          <a:p>
            <a:endParaRPr lang="en-GB" dirty="0"/>
          </a:p>
          <a:p>
            <a:endParaRPr lang="en-GB" dirty="0"/>
          </a:p>
          <a:p>
            <a:endParaRPr lang="en-GB" dirty="0"/>
          </a:p>
          <a:p>
            <a:r>
              <a:rPr lang="en-GB" dirty="0"/>
              <a:t>Our goal is to predict y given a new value for x. </a:t>
            </a:r>
          </a:p>
          <a:p>
            <a:r>
              <a:rPr lang="en-GB" dirty="0"/>
              <a:t>For a regression problem y will contain continuous (real valued) variables and for a classification problem y will represent class labels. </a:t>
            </a:r>
          </a:p>
        </p:txBody>
      </p:sp>
      <p:sp>
        <p:nvSpPr>
          <p:cNvPr id="4" name="Slide Number Placeholder 3">
            <a:extLst>
              <a:ext uri="{FF2B5EF4-FFF2-40B4-BE49-F238E27FC236}">
                <a16:creationId xmlns:a16="http://schemas.microsoft.com/office/drawing/2014/main" id="{27F33239-9A6F-1892-7819-4FE5FC5F6571}"/>
              </a:ext>
            </a:extLst>
          </p:cNvPr>
          <p:cNvSpPr>
            <a:spLocks noGrp="1"/>
          </p:cNvSpPr>
          <p:nvPr>
            <p:ph type="sldNum" sz="quarter" idx="12"/>
          </p:nvPr>
        </p:nvSpPr>
        <p:spPr/>
        <p:txBody>
          <a:bodyPr/>
          <a:lstStyle/>
          <a:p>
            <a:fld id="{44E22EE9-B8A0-0641-9265-052CFE9B95A7}" type="slidenum">
              <a:rPr lang="en-GB" altLang="en-US" smtClean="0"/>
              <a:pPr/>
              <a:t>15</a:t>
            </a:fld>
            <a:endParaRPr lang="en-GB" alt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225AEE4B-2B4C-0AB1-B443-D4270E8ABEA6}"/>
                  </a:ext>
                </a:extLst>
              </p14:cNvPr>
              <p14:cNvContentPartPr/>
              <p14:nvPr/>
            </p14:nvContentPartPr>
            <p14:xfrm>
              <a:off x="2796840" y="1770480"/>
              <a:ext cx="3560040" cy="1569960"/>
            </p14:xfrm>
          </p:contentPart>
        </mc:Choice>
        <mc:Fallback xmlns="">
          <p:pic>
            <p:nvPicPr>
              <p:cNvPr id="5" name="Ink 4">
                <a:extLst>
                  <a:ext uri="{FF2B5EF4-FFF2-40B4-BE49-F238E27FC236}">
                    <a16:creationId xmlns:a16="http://schemas.microsoft.com/office/drawing/2014/main" id="{225AEE4B-2B4C-0AB1-B443-D4270E8ABEA6}"/>
                  </a:ext>
                </a:extLst>
              </p:cNvPr>
              <p:cNvPicPr/>
              <p:nvPr/>
            </p:nvPicPr>
            <p:blipFill>
              <a:blip r:embed="rId3"/>
              <a:stretch>
                <a:fillRect/>
              </a:stretch>
            </p:blipFill>
            <p:spPr>
              <a:xfrm>
                <a:off x="2787480" y="1761120"/>
                <a:ext cx="3578760" cy="1588680"/>
              </a:xfrm>
              <a:prstGeom prst="rect">
                <a:avLst/>
              </a:prstGeom>
            </p:spPr>
          </p:pic>
        </mc:Fallback>
      </mc:AlternateContent>
    </p:spTree>
    <p:extLst>
      <p:ext uri="{BB962C8B-B14F-4D97-AF65-F5344CB8AC3E}">
        <p14:creationId xmlns:p14="http://schemas.microsoft.com/office/powerpoint/2010/main" val="1358649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8F58-B7F7-30CF-319D-03BD61153872}"/>
              </a:ext>
            </a:extLst>
          </p:cNvPr>
          <p:cNvSpPr>
            <a:spLocks noGrp="1"/>
          </p:cNvSpPr>
          <p:nvPr>
            <p:ph type="title"/>
          </p:nvPr>
        </p:nvSpPr>
        <p:spPr/>
        <p:txBody>
          <a:bodyPr/>
          <a:lstStyle/>
          <a:p>
            <a:r>
              <a:rPr lang="en-GB" dirty="0"/>
              <a:t>Joint probability</a:t>
            </a:r>
          </a:p>
        </p:txBody>
      </p:sp>
      <p:sp>
        <p:nvSpPr>
          <p:cNvPr id="3" name="Content Placeholder 2">
            <a:extLst>
              <a:ext uri="{FF2B5EF4-FFF2-40B4-BE49-F238E27FC236}">
                <a16:creationId xmlns:a16="http://schemas.microsoft.com/office/drawing/2014/main" id="{CBC347F6-78A7-5A81-9E2E-4B17B96F9744}"/>
              </a:ext>
            </a:extLst>
          </p:cNvPr>
          <p:cNvSpPr>
            <a:spLocks noGrp="1"/>
          </p:cNvSpPr>
          <p:nvPr>
            <p:ph idx="1"/>
          </p:nvPr>
        </p:nvSpPr>
        <p:spPr/>
        <p:txBody>
          <a:bodyPr/>
          <a:lstStyle/>
          <a:p>
            <a:r>
              <a:rPr lang="en-GB" dirty="0"/>
              <a:t>The joint probability distribution p(</a:t>
            </a:r>
            <a:r>
              <a:rPr lang="en-GB" dirty="0" err="1"/>
              <a:t>x,y</a:t>
            </a:r>
            <a:r>
              <a:rPr lang="en-GB" dirty="0"/>
              <a:t>) provides a summary of the uncertainty associated with these variables. </a:t>
            </a:r>
          </a:p>
          <a:p>
            <a:r>
              <a:rPr lang="en-GB" dirty="0"/>
              <a:t>Determining p(</a:t>
            </a:r>
            <a:r>
              <a:rPr lang="en-GB" dirty="0" err="1"/>
              <a:t>x,y</a:t>
            </a:r>
            <a:r>
              <a:rPr lang="en-GB" dirty="0"/>
              <a:t>) from a set of training data is also referred to as </a:t>
            </a:r>
            <a:r>
              <a:rPr lang="en-GB" i="1" dirty="0">
                <a:solidFill>
                  <a:srgbClr val="FF0000"/>
                </a:solidFill>
              </a:rPr>
              <a:t>inference</a:t>
            </a:r>
            <a:r>
              <a:rPr lang="en-GB" dirty="0"/>
              <a:t>. </a:t>
            </a:r>
          </a:p>
          <a:p>
            <a:endParaRPr lang="en-GB" dirty="0"/>
          </a:p>
          <a:p>
            <a:r>
              <a:rPr lang="en-GB" dirty="0"/>
              <a:t>Consider a medical diagnosis example in which we have taken an MRI scan of a patient. We want to determine whether the patient has a certain type of neurological disorder or not. </a:t>
            </a:r>
          </a:p>
        </p:txBody>
      </p:sp>
      <p:sp>
        <p:nvSpPr>
          <p:cNvPr id="4" name="Slide Number Placeholder 3">
            <a:extLst>
              <a:ext uri="{FF2B5EF4-FFF2-40B4-BE49-F238E27FC236}">
                <a16:creationId xmlns:a16="http://schemas.microsoft.com/office/drawing/2014/main" id="{09ADA728-D250-0978-F07B-707C5EDB51CD}"/>
              </a:ext>
            </a:extLst>
          </p:cNvPr>
          <p:cNvSpPr>
            <a:spLocks noGrp="1"/>
          </p:cNvSpPr>
          <p:nvPr>
            <p:ph type="sldNum" sz="quarter" idx="12"/>
          </p:nvPr>
        </p:nvSpPr>
        <p:spPr/>
        <p:txBody>
          <a:bodyPr/>
          <a:lstStyle/>
          <a:p>
            <a:fld id="{44E22EE9-B8A0-0641-9265-052CFE9B95A7}" type="slidenum">
              <a:rPr lang="en-GB" altLang="en-US" smtClean="0"/>
              <a:pPr/>
              <a:t>16</a:t>
            </a:fld>
            <a:endParaRPr lang="en-GB" alt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A1ECDB9E-56DC-9AEF-0E72-1BD9BB3E946F}"/>
                  </a:ext>
                </a:extLst>
              </p14:cNvPr>
              <p14:cNvContentPartPr/>
              <p14:nvPr/>
            </p14:nvContentPartPr>
            <p14:xfrm>
              <a:off x="796320" y="1314000"/>
              <a:ext cx="8340480" cy="4255920"/>
            </p14:xfrm>
          </p:contentPart>
        </mc:Choice>
        <mc:Fallback xmlns="">
          <p:pic>
            <p:nvPicPr>
              <p:cNvPr id="5" name="Ink 4">
                <a:extLst>
                  <a:ext uri="{FF2B5EF4-FFF2-40B4-BE49-F238E27FC236}">
                    <a16:creationId xmlns:a16="http://schemas.microsoft.com/office/drawing/2014/main" id="{A1ECDB9E-56DC-9AEF-0E72-1BD9BB3E946F}"/>
                  </a:ext>
                </a:extLst>
              </p:cNvPr>
              <p:cNvPicPr/>
              <p:nvPr/>
            </p:nvPicPr>
            <p:blipFill>
              <a:blip r:embed="rId3"/>
              <a:stretch>
                <a:fillRect/>
              </a:stretch>
            </p:blipFill>
            <p:spPr>
              <a:xfrm>
                <a:off x="786960" y="1304640"/>
                <a:ext cx="8359200" cy="4274640"/>
              </a:xfrm>
              <a:prstGeom prst="rect">
                <a:avLst/>
              </a:prstGeom>
            </p:spPr>
          </p:pic>
        </mc:Fallback>
      </mc:AlternateContent>
    </p:spTree>
    <p:extLst>
      <p:ext uri="{BB962C8B-B14F-4D97-AF65-F5344CB8AC3E}">
        <p14:creationId xmlns:p14="http://schemas.microsoft.com/office/powerpoint/2010/main" val="3288880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01E18-5DB1-4840-D085-0C690508C581}"/>
              </a:ext>
            </a:extLst>
          </p:cNvPr>
          <p:cNvSpPr>
            <a:spLocks noGrp="1"/>
          </p:cNvSpPr>
          <p:nvPr>
            <p:ph type="title"/>
          </p:nvPr>
        </p:nvSpPr>
        <p:spPr/>
        <p:txBody>
          <a:bodyPr/>
          <a:lstStyle/>
          <a:p>
            <a:r>
              <a:rPr lang="en-GB" dirty="0"/>
              <a:t>Medical diagnosis example</a:t>
            </a:r>
          </a:p>
        </p:txBody>
      </p:sp>
      <p:sp>
        <p:nvSpPr>
          <p:cNvPr id="3" name="Content Placeholder 2">
            <a:extLst>
              <a:ext uri="{FF2B5EF4-FFF2-40B4-BE49-F238E27FC236}">
                <a16:creationId xmlns:a16="http://schemas.microsoft.com/office/drawing/2014/main" id="{9E7F7278-E18A-E27D-807D-0B306AC87C0F}"/>
              </a:ext>
            </a:extLst>
          </p:cNvPr>
          <p:cNvSpPr>
            <a:spLocks noGrp="1"/>
          </p:cNvSpPr>
          <p:nvPr>
            <p:ph idx="1"/>
          </p:nvPr>
        </p:nvSpPr>
        <p:spPr/>
        <p:txBody>
          <a:bodyPr/>
          <a:lstStyle/>
          <a:p>
            <a:r>
              <a:rPr lang="en-GB" dirty="0"/>
              <a:t>In the previous example, the input vector x is the set of pixels (or engineered features) from the scan.</a:t>
            </a:r>
          </a:p>
          <a:p>
            <a:r>
              <a:rPr lang="en-GB" dirty="0"/>
              <a:t>y will represent the presence of the disease; for the presence of the disease we show it for example with </a:t>
            </a:r>
            <a:r>
              <a:rPr lang="en-GB" dirty="0">
                <a:latin typeface="Herculanum" panose="02000505000000020004" pitchFamily="2" charset="77"/>
              </a:rPr>
              <a:t>C</a:t>
            </a:r>
            <a:r>
              <a:rPr lang="en-GB" baseline="-25000" dirty="0">
                <a:latin typeface="Herculanum" panose="02000505000000020004" pitchFamily="2" charset="77"/>
              </a:rPr>
              <a:t>1 </a:t>
            </a:r>
            <a:r>
              <a:rPr lang="en-GB" dirty="0"/>
              <a:t>and for the absence of the disease we should it as </a:t>
            </a:r>
            <a:r>
              <a:rPr lang="en-GB" dirty="0">
                <a:latin typeface="Herculanum" panose="02000505000000020004" pitchFamily="2" charset="77"/>
              </a:rPr>
              <a:t>C</a:t>
            </a:r>
            <a:r>
              <a:rPr lang="en-GB" baseline="-25000" dirty="0">
                <a:latin typeface="Herculanum" panose="02000505000000020004" pitchFamily="2" charset="77"/>
              </a:rPr>
              <a:t>2.</a:t>
            </a:r>
          </a:p>
          <a:p>
            <a:r>
              <a:rPr lang="en-GB" dirty="0"/>
              <a:t>The general inference problem then involves determining the join distribution p(x, </a:t>
            </a:r>
            <a:r>
              <a:rPr lang="en-GB" dirty="0">
                <a:latin typeface="Herculanum" panose="02000505000000020004" pitchFamily="2" charset="77"/>
              </a:rPr>
              <a:t>C</a:t>
            </a:r>
            <a:r>
              <a:rPr lang="en-GB" baseline="-25000" dirty="0">
                <a:latin typeface="Herculanum" panose="02000505000000020004" pitchFamily="2" charset="77"/>
              </a:rPr>
              <a:t>k</a:t>
            </a:r>
            <a:r>
              <a:rPr lang="en-GB" dirty="0"/>
              <a:t>)</a:t>
            </a:r>
          </a:p>
        </p:txBody>
      </p:sp>
      <p:sp>
        <p:nvSpPr>
          <p:cNvPr id="4" name="Slide Number Placeholder 3">
            <a:extLst>
              <a:ext uri="{FF2B5EF4-FFF2-40B4-BE49-F238E27FC236}">
                <a16:creationId xmlns:a16="http://schemas.microsoft.com/office/drawing/2014/main" id="{74248405-4E18-2CFE-F213-9B401CD1F1B7}"/>
              </a:ext>
            </a:extLst>
          </p:cNvPr>
          <p:cNvSpPr>
            <a:spLocks noGrp="1"/>
          </p:cNvSpPr>
          <p:nvPr>
            <p:ph type="sldNum" sz="quarter" idx="12"/>
          </p:nvPr>
        </p:nvSpPr>
        <p:spPr/>
        <p:txBody>
          <a:bodyPr/>
          <a:lstStyle/>
          <a:p>
            <a:fld id="{44E22EE9-B8A0-0641-9265-052CFE9B95A7}" type="slidenum">
              <a:rPr lang="en-GB" altLang="en-US" smtClean="0"/>
              <a:pPr/>
              <a:t>17</a:t>
            </a:fld>
            <a:endParaRPr lang="en-GB" altLang="en-US" dirty="0"/>
          </a:p>
        </p:txBody>
      </p:sp>
    </p:spTree>
    <p:extLst>
      <p:ext uri="{BB962C8B-B14F-4D97-AF65-F5344CB8AC3E}">
        <p14:creationId xmlns:p14="http://schemas.microsoft.com/office/powerpoint/2010/main" val="4168374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3F5C6-22EB-3E6A-D49A-78BAEC398D02}"/>
              </a:ext>
            </a:extLst>
          </p:cNvPr>
          <p:cNvSpPr>
            <a:spLocks noGrp="1"/>
          </p:cNvSpPr>
          <p:nvPr>
            <p:ph type="title"/>
          </p:nvPr>
        </p:nvSpPr>
        <p:spPr/>
        <p:txBody>
          <a:bodyPr/>
          <a:lstStyle/>
          <a:p>
            <a:r>
              <a:rPr lang="en-GB" dirty="0"/>
              <a:t>Example- applying Bayesian theorem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6FB4422-6BFF-2859-EB1C-E119C7AFB4E1}"/>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𝒞</m:t>
                              </m:r>
                            </m:e>
                            <m:sub>
                              <m:r>
                                <a:rPr lang="en-GB" b="0" i="1" smtClean="0">
                                  <a:latin typeface="Cambria Math" panose="02040503050406030204" pitchFamily="18" charset="0"/>
                                  <a:ea typeface="Cambria Math" panose="02040503050406030204" pitchFamily="18" charset="0"/>
                                </a:rPr>
                                <m:t>𝓀</m:t>
                              </m:r>
                            </m:sub>
                          </m:sSub>
                        </m:e>
                        <m:e>
                          <m:r>
                            <a:rPr lang="en-GB" b="0" i="1" smtClean="0">
                              <a:latin typeface="Cambria Math" panose="02040503050406030204" pitchFamily="18" charset="0"/>
                            </a:rPr>
                            <m:t>𝑥</m:t>
                          </m:r>
                        </m:e>
                      </m:d>
                      <m:r>
                        <a:rPr lang="en-GB" b="0" i="0"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𝒞</m:t>
                                  </m:r>
                                </m:e>
                                <m:sub>
                                  <m:r>
                                    <a:rPr lang="en-GB" i="1">
                                      <a:latin typeface="Cambria Math" panose="02040503050406030204" pitchFamily="18" charset="0"/>
                                      <a:ea typeface="Cambria Math" panose="02040503050406030204" pitchFamily="18" charset="0"/>
                                    </a:rPr>
                                    <m:t>𝓀</m:t>
                                  </m:r>
                                </m:sub>
                              </m:sSub>
                            </m:e>
                          </m:d>
                          <m:r>
                            <a:rPr lang="en-GB" b="0" i="1" smtClean="0">
                              <a:latin typeface="Cambria Math" panose="02040503050406030204" pitchFamily="18" charset="0"/>
                            </a:rPr>
                            <m:t> </m:t>
                          </m:r>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𝒞</m:t>
                                  </m:r>
                                </m:e>
                                <m:sub>
                                  <m:r>
                                    <a:rPr lang="en-GB" i="1">
                                      <a:latin typeface="Cambria Math" panose="02040503050406030204" pitchFamily="18" charset="0"/>
                                      <a:ea typeface="Cambria Math" panose="02040503050406030204" pitchFamily="18" charset="0"/>
                                    </a:rPr>
                                    <m:t>𝓀</m:t>
                                  </m:r>
                                </m:sub>
                              </m:sSub>
                            </m:e>
                          </m:d>
                        </m:num>
                        <m:den>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den>
                      </m:f>
                    </m:oMath>
                  </m:oMathPara>
                </a14:m>
                <a:endParaRPr lang="en-GB" dirty="0"/>
              </a:p>
              <a:p>
                <a:pPr marL="0" indent="0">
                  <a:buNone/>
                </a:pPr>
                <a:endParaRPr lang="en-GB" dirty="0"/>
              </a:p>
              <a:p>
                <a:pPr marL="0" indent="0">
                  <a:buNone/>
                </a:pPr>
                <a14:m>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𝒞</m:t>
                            </m:r>
                          </m:e>
                          <m:sub>
                            <m:r>
                              <a:rPr lang="en-GB" i="1">
                                <a:latin typeface="Cambria Math" panose="02040503050406030204" pitchFamily="18" charset="0"/>
                                <a:ea typeface="Cambria Math" panose="02040503050406030204" pitchFamily="18" charset="0"/>
                              </a:rPr>
                              <m:t>𝓀</m:t>
                            </m:r>
                          </m:sub>
                        </m:sSub>
                      </m:e>
                    </m:d>
                  </m:oMath>
                </a14:m>
                <a:r>
                  <a:rPr lang="en-GB" dirty="0"/>
                  <a:t> is our prior</a:t>
                </a:r>
              </a:p>
              <a:p>
                <a:pPr marL="0" indent="0">
                  <a:buNone/>
                </a:pPr>
                <a14:m>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𝒞</m:t>
                            </m:r>
                          </m:e>
                          <m:sub>
                            <m:r>
                              <a:rPr lang="en-GB" b="0" i="1" smtClean="0">
                                <a:latin typeface="Cambria Math" panose="02040503050406030204" pitchFamily="18" charset="0"/>
                                <a:ea typeface="Cambria Math" panose="02040503050406030204" pitchFamily="18" charset="0"/>
                              </a:rPr>
                              <m:t>𝓀</m:t>
                            </m:r>
                          </m:sub>
                        </m:sSub>
                      </m:e>
                      <m:e>
                        <m:r>
                          <a:rPr lang="en-GB" b="0" i="1" smtClean="0">
                            <a:latin typeface="Cambria Math" panose="02040503050406030204" pitchFamily="18" charset="0"/>
                          </a:rPr>
                          <m:t>𝑥</m:t>
                        </m:r>
                      </m:e>
                    </m:d>
                  </m:oMath>
                </a14:m>
                <a:r>
                  <a:rPr lang="en-GB" dirty="0"/>
                  <a:t> is our posterior </a:t>
                </a:r>
              </a:p>
              <a:p>
                <a:pPr marL="0" indent="0">
                  <a:buNone/>
                </a:pPr>
                <a:endParaRPr lang="en-GB" dirty="0"/>
              </a:p>
              <a:p>
                <a:pPr marL="0" indent="0">
                  <a:buNone/>
                </a:pPr>
                <a:r>
                  <a:rPr lang="en-GB" dirty="0"/>
                  <a:t>Posterior = prior </a:t>
                </a:r>
                <a14:m>
                  <m:oMath xmlns:m="http://schemas.openxmlformats.org/officeDocument/2006/math">
                    <m:r>
                      <a:rPr lang="en-GB" i="1" dirty="0" smtClean="0">
                        <a:latin typeface="Cambria Math" panose="02040503050406030204" pitchFamily="18" charset="0"/>
                        <a:ea typeface="Cambria Math" panose="02040503050406030204" pitchFamily="18" charset="0"/>
                      </a:rPr>
                      <m:t>×</m:t>
                    </m:r>
                  </m:oMath>
                </a14:m>
                <a:r>
                  <a:rPr lang="en-GB" dirty="0"/>
                  <a:t> Likelihood / evidence</a:t>
                </a:r>
              </a:p>
              <a:p>
                <a:pPr marL="0" indent="0">
                  <a:buNone/>
                </a:pPr>
                <a:endParaRPr lang="en-GB" dirty="0"/>
              </a:p>
              <a:p>
                <a:pPr marL="0" indent="0">
                  <a:buNone/>
                </a:pPr>
                <a14:m>
                  <m:oMathPara xmlns:m="http://schemas.openxmlformats.org/officeDocument/2006/math">
                    <m:oMathParaPr>
                      <m:jc m:val="left"/>
                    </m:oMathParaPr>
                    <m:oMath xmlns:m="http://schemas.openxmlformats.org/officeDocument/2006/math">
                      <m:r>
                        <m:rPr>
                          <m:sty m:val="p"/>
                        </m:rPr>
                        <a:rPr lang="en-GB">
                          <a:latin typeface="Cambria Math" panose="02040503050406030204" pitchFamily="18" charset="0"/>
                          <a:ea typeface="Cambria Math" panose="02040503050406030204" pitchFamily="18" charset="0"/>
                        </a:rPr>
                        <m:t>P</m:t>
                      </m:r>
                      <m:r>
                        <m:rPr>
                          <m:sty m:val="p"/>
                        </m:rPr>
                        <a:rPr lang="en-GB" b="0" i="0" smtClean="0">
                          <a:latin typeface="Cambria Math" panose="02040503050406030204" pitchFamily="18" charset="0"/>
                          <a:ea typeface="Cambria Math" panose="02040503050406030204" pitchFamily="18" charset="0"/>
                        </a:rPr>
                        <m:t>osterior</m:t>
                      </m:r>
                      <m:r>
                        <a:rPr lang="en-GB" b="0" i="0" smtClean="0">
                          <a:latin typeface="Cambria Math" panose="02040503050406030204" pitchFamily="18" charset="0"/>
                          <a:ea typeface="Cambria Math" panose="02040503050406030204" pitchFamily="18" charset="0"/>
                        </a:rPr>
                        <m:t> </m:t>
                      </m:r>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𝑝𝑟𝑖𝑜𝑟</m:t>
                      </m:r>
                      <m:r>
                        <a:rPr lang="en-GB" b="0" i="1" smtClean="0">
                          <a:latin typeface="Cambria Math" panose="02040503050406030204" pitchFamily="18" charset="0"/>
                          <a:ea typeface="Cambria Math" panose="02040503050406030204" pitchFamily="18" charset="0"/>
                        </a:rPr>
                        <m:t> × </m:t>
                      </m:r>
                      <m:r>
                        <a:rPr lang="en-GB" b="0" i="1" smtClean="0">
                          <a:latin typeface="Cambria Math" panose="02040503050406030204" pitchFamily="18" charset="0"/>
                          <a:ea typeface="Cambria Math" panose="02040503050406030204" pitchFamily="18" charset="0"/>
                        </a:rPr>
                        <m:t>𝐿𝑖𝑘𝑒𝑙𝑖h𝑜𝑜𝑑</m:t>
                      </m:r>
                    </m:oMath>
                  </m:oMathPara>
                </a14:m>
                <a:endParaRPr lang="en-GB" dirty="0"/>
              </a:p>
            </p:txBody>
          </p:sp>
        </mc:Choice>
        <mc:Fallback xmlns="">
          <p:sp>
            <p:nvSpPr>
              <p:cNvPr id="4" name="Content Placeholder 3">
                <a:extLst>
                  <a:ext uri="{FF2B5EF4-FFF2-40B4-BE49-F238E27FC236}">
                    <a16:creationId xmlns:a16="http://schemas.microsoft.com/office/drawing/2014/main" id="{06FB4422-6BFF-2859-EB1C-E119C7AFB4E1}"/>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A18A7D6E-11E1-A26C-A571-C775987FF1A2}"/>
              </a:ext>
            </a:extLst>
          </p:cNvPr>
          <p:cNvSpPr>
            <a:spLocks noGrp="1"/>
          </p:cNvSpPr>
          <p:nvPr>
            <p:ph type="sldNum" sz="quarter" idx="12"/>
          </p:nvPr>
        </p:nvSpPr>
        <p:spPr/>
        <p:txBody>
          <a:bodyPr/>
          <a:lstStyle/>
          <a:p>
            <a:fld id="{BB98F552-A29D-2D4E-8192-F20670493719}" type="slidenum">
              <a:rPr lang="en-GB" altLang="en-US" smtClean="0"/>
              <a:pPr/>
              <a:t>18</a:t>
            </a:fld>
            <a:endParaRPr lang="en-GB" alt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000BFAE-2AC4-7B3A-9F77-889B9C1850E0}"/>
                  </a:ext>
                </a:extLst>
              </p14:cNvPr>
              <p14:cNvContentPartPr/>
              <p14:nvPr/>
            </p14:nvContentPartPr>
            <p14:xfrm>
              <a:off x="1760040" y="532440"/>
              <a:ext cx="4673160" cy="4558680"/>
            </p14:xfrm>
          </p:contentPart>
        </mc:Choice>
        <mc:Fallback xmlns="">
          <p:pic>
            <p:nvPicPr>
              <p:cNvPr id="5" name="Ink 4">
                <a:extLst>
                  <a:ext uri="{FF2B5EF4-FFF2-40B4-BE49-F238E27FC236}">
                    <a16:creationId xmlns:a16="http://schemas.microsoft.com/office/drawing/2014/main" id="{6000BFAE-2AC4-7B3A-9F77-889B9C1850E0}"/>
                  </a:ext>
                </a:extLst>
              </p:cNvPr>
              <p:cNvPicPr/>
              <p:nvPr/>
            </p:nvPicPr>
            <p:blipFill>
              <a:blip r:embed="rId4"/>
              <a:stretch>
                <a:fillRect/>
              </a:stretch>
            </p:blipFill>
            <p:spPr>
              <a:xfrm>
                <a:off x="1750680" y="523080"/>
                <a:ext cx="4691880" cy="4577400"/>
              </a:xfrm>
              <a:prstGeom prst="rect">
                <a:avLst/>
              </a:prstGeom>
            </p:spPr>
          </p:pic>
        </mc:Fallback>
      </mc:AlternateContent>
    </p:spTree>
    <p:extLst>
      <p:ext uri="{BB962C8B-B14F-4D97-AF65-F5344CB8AC3E}">
        <p14:creationId xmlns:p14="http://schemas.microsoft.com/office/powerpoint/2010/main" val="607475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7F2B-548F-984F-6F1A-3B83DC6093F3}"/>
              </a:ext>
            </a:extLst>
          </p:cNvPr>
          <p:cNvSpPr>
            <a:spLocks noGrp="1"/>
          </p:cNvSpPr>
          <p:nvPr>
            <p:ph type="title"/>
          </p:nvPr>
        </p:nvSpPr>
        <p:spPr/>
        <p:txBody>
          <a:bodyPr/>
          <a:lstStyle/>
          <a:p>
            <a:r>
              <a:rPr lang="en-GB" dirty="0"/>
              <a:t>Bayesian inference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504820-5068-F9A1-4DF1-DD1E477CE34A}"/>
                  </a:ext>
                </a:extLst>
              </p:cNvPr>
              <p:cNvSpPr>
                <a:spLocks noGrp="1"/>
              </p:cNvSpPr>
              <p:nvPr>
                <p:ph idx="1"/>
              </p:nvPr>
            </p:nvSpPr>
            <p:spPr/>
            <p:txBody>
              <a:bodyPr/>
              <a:lstStyle/>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rPr>
                            <m:t>𝑑𝑎𝑡𝑎</m:t>
                          </m:r>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i="1">
                              <a:latin typeface="Cambria Math" panose="02040503050406030204" pitchFamily="18" charset="0"/>
                            </a:rPr>
                            <m:t>𝑝</m:t>
                          </m:r>
                          <m:d>
                            <m:dPr>
                              <m:ctrlPr>
                                <a:rPr lang="en-GB" i="1">
                                  <a:latin typeface="Cambria Math" panose="02040503050406030204" pitchFamily="18" charset="0"/>
                                </a:rPr>
                              </m:ctrlPr>
                            </m:dPr>
                            <m:e>
                              <m:r>
                                <a:rPr lang="en-GB" b="0" i="1" smtClean="0">
                                  <a:latin typeface="Cambria Math" panose="02040503050406030204" pitchFamily="18" charset="0"/>
                                </a:rPr>
                                <m:t>𝑑𝑎𝑡𝑎</m:t>
                              </m:r>
                            </m:e>
                            <m:e>
                              <m:r>
                                <a:rPr lang="en-GB" i="1">
                                  <a:latin typeface="Cambria Math" panose="02040503050406030204" pitchFamily="18" charset="0"/>
                                  <a:ea typeface="Cambria Math" panose="02040503050406030204" pitchFamily="18" charset="0"/>
                                </a:rPr>
                                <m:t>𝜃</m:t>
                              </m:r>
                            </m:e>
                          </m:d>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d>
                        </m:num>
                        <m:den>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𝑑𝑎𝑡𝑎</m:t>
                              </m:r>
                            </m:e>
                          </m:d>
                        </m:den>
                      </m:f>
                    </m:oMath>
                  </m:oMathPara>
                </a14:m>
                <a:endParaRPr lang="en-GB" dirty="0"/>
              </a:p>
              <a:p>
                <a:pPr marL="0" indent="0">
                  <a:buNone/>
                </a:pPr>
                <a:endParaRPr lang="en-GB" dirty="0"/>
              </a:p>
              <a:p>
                <a:pPr marL="0" indent="0">
                  <a:buNone/>
                </a:pPr>
                <a:endParaRPr lang="en-GB" b="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GB" b="0" i="1" smtClean="0">
                        <a:latin typeface="Cambria Math" panose="02040503050406030204" pitchFamily="18" charset="0"/>
                        <a:ea typeface="Cambria Math" panose="02040503050406030204" pitchFamily="18" charset="0"/>
                      </a:rPr>
                      <m:t>𝜃</m:t>
                    </m:r>
                  </m:oMath>
                </a14:m>
                <a:r>
                  <a:rPr lang="en-GB" dirty="0"/>
                  <a:t> represents the unknown parameter(s) that we want to estimate</a:t>
                </a:r>
              </a:p>
            </p:txBody>
          </p:sp>
        </mc:Choice>
        <mc:Fallback xmlns="">
          <p:sp>
            <p:nvSpPr>
              <p:cNvPr id="3" name="Content Placeholder 2">
                <a:extLst>
                  <a:ext uri="{FF2B5EF4-FFF2-40B4-BE49-F238E27FC236}">
                    <a16:creationId xmlns:a16="http://schemas.microsoft.com/office/drawing/2014/main" id="{73504820-5068-F9A1-4DF1-DD1E477CE34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929186C-8C33-D2DB-11E3-24E6286270A6}"/>
              </a:ext>
            </a:extLst>
          </p:cNvPr>
          <p:cNvSpPr>
            <a:spLocks noGrp="1"/>
          </p:cNvSpPr>
          <p:nvPr>
            <p:ph type="sldNum" sz="quarter" idx="12"/>
          </p:nvPr>
        </p:nvSpPr>
        <p:spPr/>
        <p:txBody>
          <a:bodyPr/>
          <a:lstStyle/>
          <a:p>
            <a:fld id="{44E22EE9-B8A0-0641-9265-052CFE9B95A7}" type="slidenum">
              <a:rPr lang="en-GB" altLang="en-US" smtClean="0"/>
              <a:pPr/>
              <a:t>19</a:t>
            </a:fld>
            <a:endParaRPr lang="en-GB" alt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F234C76-E1FA-FA0E-9BF4-CA65C099F893}"/>
                  </a:ext>
                </a:extLst>
              </p14:cNvPr>
              <p14:cNvContentPartPr/>
              <p14:nvPr/>
            </p14:nvContentPartPr>
            <p14:xfrm>
              <a:off x="203040" y="1240920"/>
              <a:ext cx="5502600" cy="2444040"/>
            </p14:xfrm>
          </p:contentPart>
        </mc:Choice>
        <mc:Fallback xmlns="">
          <p:pic>
            <p:nvPicPr>
              <p:cNvPr id="5" name="Ink 4">
                <a:extLst>
                  <a:ext uri="{FF2B5EF4-FFF2-40B4-BE49-F238E27FC236}">
                    <a16:creationId xmlns:a16="http://schemas.microsoft.com/office/drawing/2014/main" id="{4F234C76-E1FA-FA0E-9BF4-CA65C099F893}"/>
                  </a:ext>
                </a:extLst>
              </p:cNvPr>
              <p:cNvPicPr/>
              <p:nvPr/>
            </p:nvPicPr>
            <p:blipFill>
              <a:blip r:embed="rId4"/>
              <a:stretch>
                <a:fillRect/>
              </a:stretch>
            </p:blipFill>
            <p:spPr>
              <a:xfrm>
                <a:off x="193680" y="1231560"/>
                <a:ext cx="5521320" cy="2462760"/>
              </a:xfrm>
              <a:prstGeom prst="rect">
                <a:avLst/>
              </a:prstGeom>
            </p:spPr>
          </p:pic>
        </mc:Fallback>
      </mc:AlternateContent>
    </p:spTree>
    <p:extLst>
      <p:ext uri="{BB962C8B-B14F-4D97-AF65-F5344CB8AC3E}">
        <p14:creationId xmlns:p14="http://schemas.microsoft.com/office/powerpoint/2010/main" val="1862726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372B-6191-94D8-B14D-AB5551C95328}"/>
              </a:ext>
            </a:extLst>
          </p:cNvPr>
          <p:cNvSpPr>
            <a:spLocks noGrp="1"/>
          </p:cNvSpPr>
          <p:nvPr>
            <p:ph type="title"/>
          </p:nvPr>
        </p:nvSpPr>
        <p:spPr/>
        <p:txBody>
          <a:bodyPr/>
          <a:lstStyle/>
          <a:p>
            <a:r>
              <a:rPr lang="en-GB" dirty="0">
                <a:effectLst/>
              </a:rPr>
              <a:t>Probability of a union of two events</a:t>
            </a:r>
            <a:endParaRPr lang="en-US" dirty="0"/>
          </a:p>
        </p:txBody>
      </p:sp>
      <p:sp>
        <p:nvSpPr>
          <p:cNvPr id="3" name="Content Placeholder 2">
            <a:extLst>
              <a:ext uri="{FF2B5EF4-FFF2-40B4-BE49-F238E27FC236}">
                <a16:creationId xmlns:a16="http://schemas.microsoft.com/office/drawing/2014/main" id="{A0666C9C-5938-83E9-C57F-0646A9327D63}"/>
              </a:ext>
            </a:extLst>
          </p:cNvPr>
          <p:cNvSpPr>
            <a:spLocks noGrp="1"/>
          </p:cNvSpPr>
          <p:nvPr>
            <p:ph idx="1"/>
          </p:nvPr>
        </p:nvSpPr>
        <p:spPr/>
        <p:txBody>
          <a:bodyPr/>
          <a:lstStyle/>
          <a:p>
            <a:r>
              <a:rPr lang="en-GB" dirty="0">
                <a:effectLst/>
              </a:rPr>
              <a:t>Given two events, A and B, we define the probability of A or B as follows:</a:t>
            </a:r>
          </a:p>
          <a:p>
            <a:endParaRPr lang="en-US" dirty="0"/>
          </a:p>
        </p:txBody>
      </p:sp>
      <p:sp>
        <p:nvSpPr>
          <p:cNvPr id="4" name="Slide Number Placeholder 3">
            <a:extLst>
              <a:ext uri="{FF2B5EF4-FFF2-40B4-BE49-F238E27FC236}">
                <a16:creationId xmlns:a16="http://schemas.microsoft.com/office/drawing/2014/main" id="{ED2F8274-2018-1402-D3D4-6A27A6C89433}"/>
              </a:ext>
            </a:extLst>
          </p:cNvPr>
          <p:cNvSpPr>
            <a:spLocks noGrp="1"/>
          </p:cNvSpPr>
          <p:nvPr>
            <p:ph type="sldNum" sz="quarter" idx="12"/>
          </p:nvPr>
        </p:nvSpPr>
        <p:spPr/>
        <p:txBody>
          <a:bodyPr/>
          <a:lstStyle/>
          <a:p>
            <a:fld id="{44E22EE9-B8A0-0641-9265-052CFE9B95A7}" type="slidenum">
              <a:rPr lang="en-GB" altLang="en-US" smtClean="0"/>
              <a:pPr/>
              <a:t>2</a:t>
            </a:fld>
            <a:endParaRPr lang="en-GB" altLang="en-US" dirty="0"/>
          </a:p>
        </p:txBody>
      </p:sp>
      <p:pic>
        <p:nvPicPr>
          <p:cNvPr id="6" name="Picture 5" descr="Text&#10;&#10;Description automatically generated">
            <a:extLst>
              <a:ext uri="{FF2B5EF4-FFF2-40B4-BE49-F238E27FC236}">
                <a16:creationId xmlns:a16="http://schemas.microsoft.com/office/drawing/2014/main" id="{ED9E1550-AE1C-C7B2-972F-C53BCDDBC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50" y="2374900"/>
            <a:ext cx="6515100" cy="965200"/>
          </a:xfrm>
          <a:prstGeom prst="rect">
            <a:avLst/>
          </a:prstGeom>
        </p:spPr>
      </p:pic>
      <p:sp>
        <p:nvSpPr>
          <p:cNvPr id="5" name="Oval 4">
            <a:extLst>
              <a:ext uri="{FF2B5EF4-FFF2-40B4-BE49-F238E27FC236}">
                <a16:creationId xmlns:a16="http://schemas.microsoft.com/office/drawing/2014/main" id="{326049B6-9DC0-1D5E-2A3F-51612736ECC3}"/>
              </a:ext>
            </a:extLst>
          </p:cNvPr>
          <p:cNvSpPr/>
          <p:nvPr/>
        </p:nvSpPr>
        <p:spPr>
          <a:xfrm>
            <a:off x="971600" y="3937620"/>
            <a:ext cx="1241326" cy="1188112"/>
          </a:xfrm>
          <a:prstGeom prst="ellipse">
            <a:avLst/>
          </a:prstGeom>
          <a:solidFill>
            <a:srgbClr val="FF0000">
              <a:alpha val="5990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7" name="Oval 6">
            <a:extLst>
              <a:ext uri="{FF2B5EF4-FFF2-40B4-BE49-F238E27FC236}">
                <a16:creationId xmlns:a16="http://schemas.microsoft.com/office/drawing/2014/main" id="{D63A8F0C-2D08-E09D-1DD5-8CCC838B376B}"/>
              </a:ext>
            </a:extLst>
          </p:cNvPr>
          <p:cNvSpPr/>
          <p:nvPr/>
        </p:nvSpPr>
        <p:spPr>
          <a:xfrm>
            <a:off x="2339752" y="3937620"/>
            <a:ext cx="1241326" cy="1188112"/>
          </a:xfrm>
          <a:prstGeom prst="ellipse">
            <a:avLst/>
          </a:prstGeom>
          <a:solidFill>
            <a:srgbClr val="0070C0">
              <a:alpha val="5990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8" name="Oval 7">
            <a:extLst>
              <a:ext uri="{FF2B5EF4-FFF2-40B4-BE49-F238E27FC236}">
                <a16:creationId xmlns:a16="http://schemas.microsoft.com/office/drawing/2014/main" id="{9AC5CEEF-D910-68CA-710A-53F4BB6F8FEB}"/>
              </a:ext>
            </a:extLst>
          </p:cNvPr>
          <p:cNvSpPr/>
          <p:nvPr/>
        </p:nvSpPr>
        <p:spPr>
          <a:xfrm>
            <a:off x="4932040" y="3937620"/>
            <a:ext cx="1241326" cy="1188112"/>
          </a:xfrm>
          <a:prstGeom prst="ellipse">
            <a:avLst/>
          </a:prstGeom>
          <a:solidFill>
            <a:srgbClr val="FF0000">
              <a:alpha val="5871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9" name="Oval 8">
            <a:extLst>
              <a:ext uri="{FF2B5EF4-FFF2-40B4-BE49-F238E27FC236}">
                <a16:creationId xmlns:a16="http://schemas.microsoft.com/office/drawing/2014/main" id="{B7C59F63-C4D1-92E6-9B3A-A4FF8DC8E14A}"/>
              </a:ext>
            </a:extLst>
          </p:cNvPr>
          <p:cNvSpPr/>
          <p:nvPr/>
        </p:nvSpPr>
        <p:spPr>
          <a:xfrm>
            <a:off x="5868144" y="3916994"/>
            <a:ext cx="1241326" cy="1188112"/>
          </a:xfrm>
          <a:prstGeom prst="ellipse">
            <a:avLst/>
          </a:prstGeom>
          <a:solidFill>
            <a:srgbClr val="0070C0">
              <a:alpha val="5871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CE867C75-9CA7-EF9B-7425-A11BA179E943}"/>
                  </a:ext>
                </a:extLst>
              </p14:cNvPr>
              <p14:cNvContentPartPr/>
              <p14:nvPr/>
            </p14:nvContentPartPr>
            <p14:xfrm>
              <a:off x="1534320" y="1447920"/>
              <a:ext cx="5824080" cy="3306240"/>
            </p14:xfrm>
          </p:contentPart>
        </mc:Choice>
        <mc:Fallback xmlns="">
          <p:pic>
            <p:nvPicPr>
              <p:cNvPr id="10" name="Ink 9">
                <a:extLst>
                  <a:ext uri="{FF2B5EF4-FFF2-40B4-BE49-F238E27FC236}">
                    <a16:creationId xmlns:a16="http://schemas.microsoft.com/office/drawing/2014/main" id="{CE867C75-9CA7-EF9B-7425-A11BA179E943}"/>
                  </a:ext>
                </a:extLst>
              </p:cNvPr>
              <p:cNvPicPr/>
              <p:nvPr/>
            </p:nvPicPr>
            <p:blipFill>
              <a:blip r:embed="rId4"/>
              <a:stretch>
                <a:fillRect/>
              </a:stretch>
            </p:blipFill>
            <p:spPr>
              <a:xfrm>
                <a:off x="1524960" y="1438560"/>
                <a:ext cx="5842800" cy="3324960"/>
              </a:xfrm>
              <a:prstGeom prst="rect">
                <a:avLst/>
              </a:prstGeom>
            </p:spPr>
          </p:pic>
        </mc:Fallback>
      </mc:AlternateContent>
    </p:spTree>
    <p:extLst>
      <p:ext uri="{BB962C8B-B14F-4D97-AF65-F5344CB8AC3E}">
        <p14:creationId xmlns:p14="http://schemas.microsoft.com/office/powerpoint/2010/main" val="3517504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7306-11D0-D945-4203-25A438D717C0}"/>
              </a:ext>
            </a:extLst>
          </p:cNvPr>
          <p:cNvSpPr>
            <a:spLocks noGrp="1"/>
          </p:cNvSpPr>
          <p:nvPr>
            <p:ph type="title"/>
          </p:nvPr>
        </p:nvSpPr>
        <p:spPr/>
        <p:txBody>
          <a:bodyPr/>
          <a:lstStyle/>
          <a:p>
            <a:r>
              <a:rPr lang="en-GB" dirty="0"/>
              <a:t>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9A20AC-9902-C1E4-45D9-9B5A0DF8976E}"/>
                  </a:ext>
                </a:extLst>
              </p:cNvPr>
              <p:cNvSpPr>
                <a:spLocks noGrp="1"/>
              </p:cNvSpPr>
              <p:nvPr>
                <p:ph idx="1"/>
              </p:nvPr>
            </p:nvSpPr>
            <p:spPr/>
            <p:txBody>
              <a:bodyPr/>
              <a:lstStyle/>
              <a:p>
                <a14:m>
                  <m:oMath xmlns:m="http://schemas.openxmlformats.org/officeDocument/2006/math">
                    <m:r>
                      <a:rPr lang="en-GB" i="1" smtClean="0">
                        <a:latin typeface="Cambria Math" panose="02040503050406030204" pitchFamily="18" charset="0"/>
                      </a:rPr>
                      <m:t>𝑝</m:t>
                    </m:r>
                    <m:d>
                      <m:dPr>
                        <m:ctrlPr>
                          <a:rPr lang="en-GB" i="1">
                            <a:latin typeface="Cambria Math" panose="02040503050406030204" pitchFamily="18" charset="0"/>
                          </a:rPr>
                        </m:ctrlPr>
                      </m:dPr>
                      <m:e>
                        <m:r>
                          <a:rPr lang="en-GB" b="0" i="1" smtClean="0">
                            <a:latin typeface="Cambria Math" panose="02040503050406030204" pitchFamily="18" charset="0"/>
                          </a:rPr>
                          <m:t>𝑑𝑎𝑡𝑎</m:t>
                        </m:r>
                      </m:e>
                      <m:e>
                        <m:r>
                          <a:rPr lang="en-GB" i="1">
                            <a:latin typeface="Cambria Math" panose="02040503050406030204" pitchFamily="18" charset="0"/>
                            <a:ea typeface="Cambria Math" panose="02040503050406030204" pitchFamily="18" charset="0"/>
                          </a:rPr>
                          <m:t>𝜃</m:t>
                        </m:r>
                      </m:e>
                    </m:d>
                  </m:oMath>
                </a14:m>
                <a:r>
                  <a:rPr lang="en-GB" dirty="0"/>
                  <a:t> is called likelihood.</a:t>
                </a:r>
              </a:p>
              <a:p>
                <a:r>
                  <a:rPr lang="en-GB" dirty="0"/>
                  <a:t>This means the probability of generated a particular sample if the parameter of our model was equal to </a:t>
                </a:r>
                <a14:m>
                  <m:oMath xmlns:m="http://schemas.openxmlformats.org/officeDocument/2006/math">
                    <m:r>
                      <a:rPr lang="en-GB" i="1" smtClean="0">
                        <a:latin typeface="Cambria Math" panose="02040503050406030204" pitchFamily="18" charset="0"/>
                        <a:ea typeface="Cambria Math" panose="02040503050406030204" pitchFamily="18" charset="0"/>
                      </a:rPr>
                      <m:t>𝜃</m:t>
                    </m:r>
                  </m:oMath>
                </a14:m>
                <a:r>
                  <a:rPr lang="en-GB" dirty="0"/>
                  <a:t>.</a:t>
                </a:r>
              </a:p>
              <a:p>
                <a:endParaRPr lang="en-GB" dirty="0"/>
              </a:p>
              <a:p>
                <a:r>
                  <a:rPr lang="en-GB" dirty="0"/>
                  <a:t>For example, if our data includes samples from a population with features that indicate if they had high blood pressure and if they had a history of TBI (X) associated with target variable as having Alzheimer’s disease or not (y); then</a:t>
                </a:r>
              </a:p>
              <a:p>
                <a:r>
                  <a:rPr lang="en-GB" dirty="0"/>
                  <a:t>Then the likelihood will present, if someone had Alzheimer’s disease, what is the probability that they had high blood pressure and/or a history TBI (depending on what likelihood we are interested in).  </a:t>
                </a:r>
              </a:p>
            </p:txBody>
          </p:sp>
        </mc:Choice>
        <mc:Fallback xmlns="">
          <p:sp>
            <p:nvSpPr>
              <p:cNvPr id="3" name="Content Placeholder 2">
                <a:extLst>
                  <a:ext uri="{FF2B5EF4-FFF2-40B4-BE49-F238E27FC236}">
                    <a16:creationId xmlns:a16="http://schemas.microsoft.com/office/drawing/2014/main" id="{B99A20AC-9902-C1E4-45D9-9B5A0DF8976E}"/>
                  </a:ext>
                </a:extLst>
              </p:cNvPr>
              <p:cNvSpPr>
                <a:spLocks noGrp="1" noRot="1" noChangeAspect="1" noMove="1" noResize="1" noEditPoints="1" noAdjustHandles="1" noChangeArrowheads="1" noChangeShapeType="1" noTextEdit="1"/>
              </p:cNvSpPr>
              <p:nvPr>
                <p:ph idx="1"/>
              </p:nvPr>
            </p:nvSpPr>
            <p:spPr>
              <a:blipFill>
                <a:blip r:embed="rId2"/>
                <a:stretch>
                  <a:fillRect l="-772" t="-1223" r="-169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D8B2D6B-7553-A12C-1CD6-746EECFD10C2}"/>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7FC0C4C-7289-56B9-0C71-CF33825C47E4}"/>
                  </a:ext>
                </a:extLst>
              </p14:cNvPr>
              <p14:cNvContentPartPr/>
              <p14:nvPr/>
            </p14:nvContentPartPr>
            <p14:xfrm>
              <a:off x="1612080" y="455760"/>
              <a:ext cx="6490800" cy="4007160"/>
            </p14:xfrm>
          </p:contentPart>
        </mc:Choice>
        <mc:Fallback xmlns="">
          <p:pic>
            <p:nvPicPr>
              <p:cNvPr id="5" name="Ink 4">
                <a:extLst>
                  <a:ext uri="{FF2B5EF4-FFF2-40B4-BE49-F238E27FC236}">
                    <a16:creationId xmlns:a16="http://schemas.microsoft.com/office/drawing/2014/main" id="{E7FC0C4C-7289-56B9-0C71-CF33825C47E4}"/>
                  </a:ext>
                </a:extLst>
              </p:cNvPr>
              <p:cNvPicPr/>
              <p:nvPr/>
            </p:nvPicPr>
            <p:blipFill>
              <a:blip r:embed="rId4"/>
              <a:stretch>
                <a:fillRect/>
              </a:stretch>
            </p:blipFill>
            <p:spPr>
              <a:xfrm>
                <a:off x="1602720" y="446400"/>
                <a:ext cx="6509520" cy="4025880"/>
              </a:xfrm>
              <a:prstGeom prst="rect">
                <a:avLst/>
              </a:prstGeom>
            </p:spPr>
          </p:pic>
        </mc:Fallback>
      </mc:AlternateContent>
    </p:spTree>
    <p:extLst>
      <p:ext uri="{BB962C8B-B14F-4D97-AF65-F5344CB8AC3E}">
        <p14:creationId xmlns:p14="http://schemas.microsoft.com/office/powerpoint/2010/main" val="839755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9421-9CBD-A994-12B5-C143F4FE51D0}"/>
              </a:ext>
            </a:extLst>
          </p:cNvPr>
          <p:cNvSpPr>
            <a:spLocks noGrp="1"/>
          </p:cNvSpPr>
          <p:nvPr>
            <p:ph type="title"/>
          </p:nvPr>
        </p:nvSpPr>
        <p:spPr/>
        <p:txBody>
          <a:bodyPr/>
          <a:lstStyle/>
          <a:p>
            <a:r>
              <a:rPr lang="en-GB" dirty="0"/>
              <a:t>Maximum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CD8BE1-D8B2-010D-74D8-6476DA1BA99B}"/>
                  </a:ext>
                </a:extLst>
              </p:cNvPr>
              <p:cNvSpPr>
                <a:spLocks noGrp="1"/>
              </p:cNvSpPr>
              <p:nvPr>
                <p:ph idx="1"/>
              </p:nvPr>
            </p:nvSpPr>
            <p:spPr/>
            <p:txBody>
              <a:bodyPr/>
              <a:lstStyle/>
              <a:p>
                <a:r>
                  <a:rPr lang="en-GB" dirty="0"/>
                  <a:t>In principle, we define the likelihood function and then try to calculate the parameter values that maximise the likelihood of obtaining our data. </a:t>
                </a:r>
              </a:p>
              <a:p>
                <a:endParaRPr lang="en-GB" dirty="0"/>
              </a:p>
              <a:p>
                <a:r>
                  <a:rPr lang="en-GB" dirty="0"/>
                  <a:t>In other words in the previous example: </a:t>
                </a:r>
                <a14:m>
                  <m:oMath xmlns:m="http://schemas.openxmlformats.org/officeDocument/2006/math">
                    <m:r>
                      <a:rPr lang="en-GB" i="1" smtClean="0">
                        <a:latin typeface="Cambria Math" panose="02040503050406030204" pitchFamily="18" charset="0"/>
                      </a:rPr>
                      <m:t>𝑝</m:t>
                    </m:r>
                    <m:d>
                      <m:dPr>
                        <m:ctrlPr>
                          <a:rPr lang="en-GB" i="1">
                            <a:latin typeface="Cambria Math" panose="02040503050406030204" pitchFamily="18" charset="0"/>
                          </a:rPr>
                        </m:ctrlPr>
                      </m:dPr>
                      <m:e>
                        <m:r>
                          <a:rPr lang="en-GB" b="0" i="1" smtClean="0">
                            <a:latin typeface="Cambria Math" panose="02040503050406030204" pitchFamily="18" charset="0"/>
                          </a:rPr>
                          <m:t>𝑑𝑎𝑡𝑎</m:t>
                        </m:r>
                      </m:e>
                      <m:e>
                        <m:r>
                          <a:rPr lang="en-GB" i="1">
                            <a:latin typeface="Cambria Math" panose="02040503050406030204" pitchFamily="18" charset="0"/>
                            <a:ea typeface="Cambria Math" panose="02040503050406030204" pitchFamily="18" charset="0"/>
                          </a:rPr>
                          <m:t>𝜃</m:t>
                        </m:r>
                      </m:e>
                    </m:d>
                  </m:oMath>
                </a14:m>
                <a:r>
                  <a:rPr lang="en-GB" dirty="0"/>
                  <a:t>, we assumed that we know the parameter </a:t>
                </a:r>
                <a14:m>
                  <m:oMath xmlns:m="http://schemas.openxmlformats.org/officeDocument/2006/math">
                    <m:r>
                      <a:rPr lang="en-GB" i="1">
                        <a:latin typeface="Cambria Math" panose="02040503050406030204" pitchFamily="18" charset="0"/>
                        <a:ea typeface="Cambria Math" panose="02040503050406030204" pitchFamily="18" charset="0"/>
                      </a:rPr>
                      <m:t>𝜃</m:t>
                    </m:r>
                  </m:oMath>
                </a14:m>
                <a:r>
                  <a:rPr lang="en-GB" dirty="0"/>
                  <a:t> but what if try to use a method to identify what value(s) for </a:t>
                </a:r>
                <a14:m>
                  <m:oMath xmlns:m="http://schemas.openxmlformats.org/officeDocument/2006/math">
                    <m:r>
                      <a:rPr lang="en-GB" i="1">
                        <a:latin typeface="Cambria Math" panose="02040503050406030204" pitchFamily="18" charset="0"/>
                        <a:ea typeface="Cambria Math" panose="02040503050406030204" pitchFamily="18" charset="0"/>
                      </a:rPr>
                      <m:t>𝜃</m:t>
                    </m:r>
                  </m:oMath>
                </a14:m>
                <a:r>
                  <a:rPr lang="en-GB" dirty="0"/>
                  <a:t> would maximise the likelihood of obtaining the data.</a:t>
                </a:r>
              </a:p>
              <a:p>
                <a:endParaRPr lang="en-GB" dirty="0"/>
              </a:p>
              <a:p>
                <a:r>
                  <a:rPr lang="en-GB" dirty="0"/>
                  <a:t>For example, in the case of a disease, we may not know the prevalence of the disease in advance in the population. </a:t>
                </a:r>
              </a:p>
            </p:txBody>
          </p:sp>
        </mc:Choice>
        <mc:Fallback xmlns="">
          <p:sp>
            <p:nvSpPr>
              <p:cNvPr id="3" name="Content Placeholder 2">
                <a:extLst>
                  <a:ext uri="{FF2B5EF4-FFF2-40B4-BE49-F238E27FC236}">
                    <a16:creationId xmlns:a16="http://schemas.microsoft.com/office/drawing/2014/main" id="{8ACD8BE1-D8B2-010D-74D8-6476DA1BA99B}"/>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D48ED51F-7342-B378-4590-615150200DC2}"/>
              </a:ext>
            </a:extLst>
          </p:cNvPr>
          <p:cNvSpPr>
            <a:spLocks noGrp="1"/>
          </p:cNvSpPr>
          <p:nvPr>
            <p:ph type="sldNum" sz="quarter" idx="12"/>
          </p:nvPr>
        </p:nvSpPr>
        <p:spPr/>
        <p:txBody>
          <a:bodyPr/>
          <a:lstStyle/>
          <a:p>
            <a:fld id="{44E22EE9-B8A0-0641-9265-052CFE9B95A7}" type="slidenum">
              <a:rPr lang="en-GB" altLang="en-US" smtClean="0"/>
              <a:pPr/>
              <a:t>21</a:t>
            </a:fld>
            <a:endParaRPr lang="en-GB" altLang="en-US" dirty="0"/>
          </a:p>
        </p:txBody>
      </p:sp>
    </p:spTree>
    <p:extLst>
      <p:ext uri="{BB962C8B-B14F-4D97-AF65-F5344CB8AC3E}">
        <p14:creationId xmlns:p14="http://schemas.microsoft.com/office/powerpoint/2010/main" val="2237865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6F77-4C09-63B8-00ED-08D0948C777B}"/>
              </a:ext>
            </a:extLst>
          </p:cNvPr>
          <p:cNvSpPr>
            <a:spLocks noGrp="1"/>
          </p:cNvSpPr>
          <p:nvPr>
            <p:ph type="title"/>
          </p:nvPr>
        </p:nvSpPr>
        <p:spPr/>
        <p:txBody>
          <a:bodyPr/>
          <a:lstStyle/>
          <a:p>
            <a:r>
              <a:rPr lang="en-GB" dirty="0"/>
              <a:t>Estimating the maximum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27ABCA-874C-104B-3C92-093FAC45962E}"/>
                  </a:ext>
                </a:extLst>
              </p:cNvPr>
              <p:cNvSpPr>
                <a:spLocks noGrp="1"/>
              </p:cNvSpPr>
              <p:nvPr>
                <p:ph idx="1"/>
              </p:nvPr>
            </p:nvSpPr>
            <p:spPr/>
            <p:txBody>
              <a:bodyPr/>
              <a:lstStyle/>
              <a:p>
                <a:r>
                  <a:rPr lang="en-GB" dirty="0"/>
                  <a:t>For example, let’s assume in a sample of 100 individuals with a neurological disorder, we have observed that 10 of them have a specific symptom. </a:t>
                </a:r>
              </a:p>
              <a:p>
                <a:r>
                  <a:rPr lang="en-GB" dirty="0"/>
                  <a:t>This means that the overall likelihood of having this symptom is given by: </a:t>
                </a:r>
              </a:p>
              <a:p>
                <a:endParaRPr lang="en-GB" dirty="0"/>
              </a:p>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ℒ</m:t>
                      </m:r>
                      <m:d>
                        <m:dPr>
                          <m:ctrlPr>
                            <a:rPr lang="en-GB" i="1" smtClean="0">
                              <a:latin typeface="Cambria Math" panose="02040503050406030204" pitchFamily="18" charset="0"/>
                              <a:ea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=10,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=100</m:t>
                          </m:r>
                        </m:e>
                      </m:d>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𝜃</m:t>
                          </m:r>
                        </m:e>
                        <m:sup>
                          <m:r>
                            <a:rPr lang="en-GB" b="0" i="1" smtClean="0">
                              <a:latin typeface="Cambria Math" panose="02040503050406030204" pitchFamily="18" charset="0"/>
                              <a:ea typeface="Cambria Math" panose="02040503050406030204" pitchFamily="18" charset="0"/>
                            </a:rPr>
                            <m:t>10</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𝜃</m:t>
                              </m:r>
                            </m:e>
                          </m:d>
                        </m:e>
                        <m:sup>
                          <m:r>
                            <a:rPr lang="en-GB" b="0" i="1" smtClean="0">
                              <a:latin typeface="Cambria Math" panose="02040503050406030204" pitchFamily="18" charset="0"/>
                              <a:ea typeface="Cambria Math" panose="02040503050406030204" pitchFamily="18" charset="0"/>
                            </a:rPr>
                            <m:t>90</m:t>
                          </m:r>
                        </m:sup>
                      </m:sSup>
                    </m:oMath>
                  </m:oMathPara>
                </a14:m>
                <a:endParaRPr lang="en-GB" dirty="0"/>
              </a:p>
              <a:p>
                <a:pPr marL="0" indent="0">
                  <a:buNone/>
                </a:pPr>
                <a:endParaRPr lang="en-GB" dirty="0"/>
              </a:p>
              <a:p>
                <a:pPr marL="0" indent="0">
                  <a:buNone/>
                </a:pPr>
                <a:r>
                  <a:rPr lang="en-GB" dirty="0"/>
                  <a:t>- Note that since we are varying </a:t>
                </a:r>
                <a14:m>
                  <m:oMath xmlns:m="http://schemas.openxmlformats.org/officeDocument/2006/math">
                    <m:r>
                      <a:rPr lang="en-GB" b="0" i="1" smtClean="0">
                        <a:latin typeface="Cambria Math" panose="02040503050406030204" pitchFamily="18" charset="0"/>
                        <a:ea typeface="Cambria Math" panose="02040503050406030204" pitchFamily="18" charset="0"/>
                      </a:rPr>
                      <m:t>𝜃</m:t>
                    </m:r>
                  </m:oMath>
                </a14:m>
                <a:r>
                  <a:rPr lang="en-GB" dirty="0"/>
                  <a:t> and assuming data is constant this is a likelihood and not a probability. </a:t>
                </a:r>
              </a:p>
            </p:txBody>
          </p:sp>
        </mc:Choice>
        <mc:Fallback xmlns="">
          <p:sp>
            <p:nvSpPr>
              <p:cNvPr id="3" name="Content Placeholder 2">
                <a:extLst>
                  <a:ext uri="{FF2B5EF4-FFF2-40B4-BE49-F238E27FC236}">
                    <a16:creationId xmlns:a16="http://schemas.microsoft.com/office/drawing/2014/main" id="{7E27ABCA-874C-104B-3C92-093FAC45962E}"/>
                  </a:ext>
                </a:extLst>
              </p:cNvPr>
              <p:cNvSpPr>
                <a:spLocks noGrp="1" noRot="1" noChangeAspect="1" noMove="1" noResize="1" noEditPoints="1" noAdjustHandles="1" noChangeArrowheads="1" noChangeShapeType="1" noTextEdit="1"/>
              </p:cNvSpPr>
              <p:nvPr>
                <p:ph idx="1"/>
              </p:nvPr>
            </p:nvSpPr>
            <p:spPr>
              <a:blipFill>
                <a:blip r:embed="rId2"/>
                <a:stretch>
                  <a:fillRect l="-772" t="-1223" r="-1235"/>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1FF0A73-4C36-E661-F6C3-FC15284E788E}"/>
              </a:ext>
            </a:extLst>
          </p:cNvPr>
          <p:cNvSpPr>
            <a:spLocks noGrp="1"/>
          </p:cNvSpPr>
          <p:nvPr>
            <p:ph type="sldNum" sz="quarter" idx="12"/>
          </p:nvPr>
        </p:nvSpPr>
        <p:spPr/>
        <p:txBody>
          <a:bodyPr/>
          <a:lstStyle/>
          <a:p>
            <a:fld id="{44E22EE9-B8A0-0641-9265-052CFE9B95A7}" type="slidenum">
              <a:rPr lang="en-GB" altLang="en-US" smtClean="0"/>
              <a:pPr/>
              <a:t>22</a:t>
            </a:fld>
            <a:endParaRPr lang="en-GB" alt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304CC60-435E-1AD7-883B-E79BADAA029F}"/>
                  </a:ext>
                </a:extLst>
              </p14:cNvPr>
              <p14:cNvContentPartPr/>
              <p14:nvPr/>
            </p14:nvContentPartPr>
            <p14:xfrm>
              <a:off x="5127480" y="2424600"/>
              <a:ext cx="1550880" cy="1080720"/>
            </p14:xfrm>
          </p:contentPart>
        </mc:Choice>
        <mc:Fallback xmlns="">
          <p:pic>
            <p:nvPicPr>
              <p:cNvPr id="5" name="Ink 4">
                <a:extLst>
                  <a:ext uri="{FF2B5EF4-FFF2-40B4-BE49-F238E27FC236}">
                    <a16:creationId xmlns:a16="http://schemas.microsoft.com/office/drawing/2014/main" id="{0304CC60-435E-1AD7-883B-E79BADAA029F}"/>
                  </a:ext>
                </a:extLst>
              </p:cNvPr>
              <p:cNvPicPr/>
              <p:nvPr/>
            </p:nvPicPr>
            <p:blipFill>
              <a:blip r:embed="rId4"/>
              <a:stretch>
                <a:fillRect/>
              </a:stretch>
            </p:blipFill>
            <p:spPr>
              <a:xfrm>
                <a:off x="5118120" y="2415240"/>
                <a:ext cx="1569600" cy="1099440"/>
              </a:xfrm>
              <a:prstGeom prst="rect">
                <a:avLst/>
              </a:prstGeom>
            </p:spPr>
          </p:pic>
        </mc:Fallback>
      </mc:AlternateContent>
    </p:spTree>
    <p:extLst>
      <p:ext uri="{BB962C8B-B14F-4D97-AF65-F5344CB8AC3E}">
        <p14:creationId xmlns:p14="http://schemas.microsoft.com/office/powerpoint/2010/main" val="237221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4DFF-42FF-5D6B-09A9-BEA6C05A0E27}"/>
              </a:ext>
            </a:extLst>
          </p:cNvPr>
          <p:cNvSpPr>
            <a:spLocks noGrp="1"/>
          </p:cNvSpPr>
          <p:nvPr>
            <p:ph type="title"/>
          </p:nvPr>
        </p:nvSpPr>
        <p:spPr/>
        <p:txBody>
          <a:bodyPr/>
          <a:lstStyle/>
          <a:p>
            <a:r>
              <a:rPr lang="en-GB" dirty="0"/>
              <a:t>Estimating the maximum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BF9741-2011-9DB3-A8BA-0A8C95DCA858}"/>
                  </a:ext>
                </a:extLst>
              </p:cNvPr>
              <p:cNvSpPr>
                <a:spLocks noGrp="1"/>
              </p:cNvSpPr>
              <p:nvPr>
                <p:ph idx="1"/>
              </p:nvPr>
            </p:nvSpPr>
            <p:spPr/>
            <p:txBody>
              <a:bodyPr/>
              <a:lstStyle/>
              <a:p>
                <a:r>
                  <a:rPr lang="en-GB" dirty="0"/>
                  <a:t>We are now interested in finding the value of </a:t>
                </a:r>
                <a14:m>
                  <m:oMath xmlns:m="http://schemas.openxmlformats.org/officeDocument/2006/math">
                    <m:r>
                      <a:rPr lang="en-GB" b="0" i="1" smtClean="0">
                        <a:latin typeface="Cambria Math" panose="02040503050406030204" pitchFamily="18" charset="0"/>
                        <a:ea typeface="Cambria Math" panose="02040503050406030204" pitchFamily="18" charset="0"/>
                      </a:rPr>
                      <m:t>𝜃</m:t>
                    </m:r>
                  </m:oMath>
                </a14:m>
                <a:r>
                  <a:rPr lang="en-GB" dirty="0"/>
                  <a:t> that maximises the likelihood function. </a:t>
                </a:r>
              </a:p>
              <a:p>
                <a:r>
                  <a:rPr lang="en-GB" dirty="0">
                    <a:solidFill>
                      <a:srgbClr val="FF0000"/>
                    </a:solidFill>
                  </a:rPr>
                  <a:t>This is called maximum likelihood</a:t>
                </a:r>
                <a:r>
                  <a:rPr lang="en-GB" dirty="0"/>
                  <a:t>. </a:t>
                </a:r>
              </a:p>
              <a:p>
                <a:r>
                  <a:rPr lang="en-GB" dirty="0"/>
                  <a:t>This us used a lot in probabilistic machine learning models to find the parameters for the model that will maximise the likelihood function and will find the optimum parameters that we can use in our model to make predictions in the future.  </a:t>
                </a:r>
              </a:p>
              <a:p>
                <a:r>
                  <a:rPr lang="en-GB" dirty="0"/>
                  <a:t>Reminder: </a:t>
                </a:r>
                <a:endParaRPr lang="en-GB"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GB" smtClean="0">
                          <a:latin typeface="Cambria Math" panose="02040503050406030204" pitchFamily="18" charset="0"/>
                          <a:ea typeface="Cambria Math" panose="02040503050406030204" pitchFamily="18" charset="0"/>
                        </a:rPr>
                        <m:t>P</m:t>
                      </m:r>
                      <m:r>
                        <m:rPr>
                          <m:sty m:val="p"/>
                        </m:rPr>
                        <a:rPr lang="en-GB" b="0" i="0" smtClean="0">
                          <a:latin typeface="Cambria Math" panose="02040503050406030204" pitchFamily="18" charset="0"/>
                          <a:ea typeface="Cambria Math" panose="02040503050406030204" pitchFamily="18" charset="0"/>
                        </a:rPr>
                        <m:t>osterior</m:t>
                      </m:r>
                      <m:r>
                        <a:rPr lang="en-GB" b="0" i="0" smtClean="0">
                          <a:latin typeface="Cambria Math" panose="02040503050406030204" pitchFamily="18" charset="0"/>
                          <a:ea typeface="Cambria Math" panose="02040503050406030204" pitchFamily="18" charset="0"/>
                        </a:rPr>
                        <m:t> </m:t>
                      </m:r>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𝐿𝑖𝑘𝑒𝑙𝑖h𝑜𝑜𝑑</m:t>
                      </m:r>
                      <m:r>
                        <a:rPr lang="en-GB" b="0" i="1" smtClean="0">
                          <a:latin typeface="Cambria Math" panose="02040503050406030204" pitchFamily="18" charset="0"/>
                          <a:ea typeface="Cambria Math" panose="02040503050406030204" pitchFamily="18" charset="0"/>
                        </a:rPr>
                        <m:t> × </m:t>
                      </m:r>
                      <m:r>
                        <a:rPr lang="en-GB" i="1">
                          <a:latin typeface="Cambria Math" panose="02040503050406030204" pitchFamily="18" charset="0"/>
                          <a:ea typeface="Cambria Math" panose="02040503050406030204" pitchFamily="18" charset="0"/>
                        </a:rPr>
                        <m:t>𝑝𝑟𝑖𝑜𝑟</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rPr>
                            <m:t>𝑑𝑎𝑡𝑎</m:t>
                          </m:r>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i="1">
                              <a:latin typeface="Cambria Math" panose="02040503050406030204" pitchFamily="18" charset="0"/>
                            </a:rPr>
                            <m:t>𝑝</m:t>
                          </m:r>
                          <m:d>
                            <m:dPr>
                              <m:ctrlPr>
                                <a:rPr lang="en-GB" i="1">
                                  <a:latin typeface="Cambria Math" panose="02040503050406030204" pitchFamily="18" charset="0"/>
                                </a:rPr>
                              </m:ctrlPr>
                            </m:dPr>
                            <m:e>
                              <m:r>
                                <a:rPr lang="en-GB" b="0" i="1" smtClean="0">
                                  <a:latin typeface="Cambria Math" panose="02040503050406030204" pitchFamily="18" charset="0"/>
                                </a:rPr>
                                <m:t>𝑑𝑎𝑡𝑎</m:t>
                              </m:r>
                            </m:e>
                            <m:e>
                              <m:r>
                                <a:rPr lang="en-GB" i="1">
                                  <a:latin typeface="Cambria Math" panose="02040503050406030204" pitchFamily="18" charset="0"/>
                                  <a:ea typeface="Cambria Math" panose="02040503050406030204" pitchFamily="18" charset="0"/>
                                </a:rPr>
                                <m:t>𝜃</m:t>
                              </m:r>
                            </m:e>
                          </m:d>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d>
                        </m:num>
                        <m:den>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𝑑𝑎𝑡𝑎</m:t>
                              </m:r>
                            </m:e>
                          </m:d>
                        </m:den>
                      </m:f>
                    </m:oMath>
                  </m:oMathPara>
                </a14:m>
                <a:endParaRPr lang="en-GB" dirty="0"/>
              </a:p>
              <a:p>
                <a:pPr marL="0" indent="0">
                  <a:buNone/>
                </a:pPr>
                <a:r>
                  <a:rPr lang="en-GB" dirty="0"/>
                  <a:t> </a:t>
                </a:r>
              </a:p>
            </p:txBody>
          </p:sp>
        </mc:Choice>
        <mc:Fallback xmlns="">
          <p:sp>
            <p:nvSpPr>
              <p:cNvPr id="3" name="Content Placeholder 2">
                <a:extLst>
                  <a:ext uri="{FF2B5EF4-FFF2-40B4-BE49-F238E27FC236}">
                    <a16:creationId xmlns:a16="http://schemas.microsoft.com/office/drawing/2014/main" id="{C2BF9741-2011-9DB3-A8BA-0A8C95DCA858}"/>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0DB04907-2FA3-1018-4D9E-698CA1D01371}"/>
              </a:ext>
            </a:extLst>
          </p:cNvPr>
          <p:cNvSpPr>
            <a:spLocks noGrp="1"/>
          </p:cNvSpPr>
          <p:nvPr>
            <p:ph type="sldNum" sz="quarter" idx="12"/>
          </p:nvPr>
        </p:nvSpPr>
        <p:spPr/>
        <p:txBody>
          <a:bodyPr/>
          <a:lstStyle/>
          <a:p>
            <a:fld id="{44E22EE9-B8A0-0641-9265-052CFE9B95A7}" type="slidenum">
              <a:rPr lang="en-GB" altLang="en-US" smtClean="0"/>
              <a:pPr/>
              <a:t>23</a:t>
            </a:fld>
            <a:endParaRPr lang="en-GB" alt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7CE0E93-A9E7-0FE7-D99C-B6B270CB0706}"/>
                  </a:ext>
                </a:extLst>
              </p14:cNvPr>
              <p14:cNvContentPartPr/>
              <p14:nvPr/>
            </p14:nvContentPartPr>
            <p14:xfrm>
              <a:off x="5088960" y="4301640"/>
              <a:ext cx="509760" cy="513000"/>
            </p14:xfrm>
          </p:contentPart>
        </mc:Choice>
        <mc:Fallback xmlns="">
          <p:pic>
            <p:nvPicPr>
              <p:cNvPr id="5" name="Ink 4">
                <a:extLst>
                  <a:ext uri="{FF2B5EF4-FFF2-40B4-BE49-F238E27FC236}">
                    <a16:creationId xmlns:a16="http://schemas.microsoft.com/office/drawing/2014/main" id="{F7CE0E93-A9E7-0FE7-D99C-B6B270CB0706}"/>
                  </a:ext>
                </a:extLst>
              </p:cNvPr>
              <p:cNvPicPr/>
              <p:nvPr/>
            </p:nvPicPr>
            <p:blipFill>
              <a:blip r:embed="rId4"/>
              <a:stretch>
                <a:fillRect/>
              </a:stretch>
            </p:blipFill>
            <p:spPr>
              <a:xfrm>
                <a:off x="5079600" y="4292280"/>
                <a:ext cx="528480" cy="531720"/>
              </a:xfrm>
              <a:prstGeom prst="rect">
                <a:avLst/>
              </a:prstGeom>
            </p:spPr>
          </p:pic>
        </mc:Fallback>
      </mc:AlternateContent>
    </p:spTree>
    <p:extLst>
      <p:ext uri="{BB962C8B-B14F-4D97-AF65-F5344CB8AC3E}">
        <p14:creationId xmlns:p14="http://schemas.microsoft.com/office/powerpoint/2010/main" val="2761155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9D25D-4926-11C9-2D64-1F34FE5E86D2}"/>
              </a:ext>
            </a:extLst>
          </p:cNvPr>
          <p:cNvSpPr>
            <a:spLocks noGrp="1"/>
          </p:cNvSpPr>
          <p:nvPr>
            <p:ph type="title"/>
          </p:nvPr>
        </p:nvSpPr>
        <p:spPr/>
        <p:txBody>
          <a:bodyPr/>
          <a:lstStyle/>
          <a:p>
            <a:r>
              <a:rPr lang="en-GB" dirty="0"/>
              <a:t>Repeating our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DC6169-717B-9585-4249-2ACF00156FC4}"/>
                  </a:ext>
                </a:extLst>
              </p:cNvPr>
              <p:cNvSpPr>
                <a:spLocks noGrp="1"/>
              </p:cNvSpPr>
              <p:nvPr>
                <p:ph idx="1"/>
              </p:nvPr>
            </p:nvSpPr>
            <p:spPr/>
            <p:txBody>
              <a:bodyPr/>
              <a:lstStyle/>
              <a:p>
                <a:r>
                  <a:rPr lang="en-GB" dirty="0"/>
                  <a:t>For example, let’s assume in a sample of 100 individuals with a neurological disorder, we have observed that 10 of them have a specific symptom. </a:t>
                </a:r>
              </a:p>
              <a:p>
                <a:r>
                  <a:rPr lang="en-GB" dirty="0"/>
                  <a:t>This means that the overall likelihood of having this symptom is given by: </a:t>
                </a:r>
              </a:p>
              <a:p>
                <a:endParaRPr lang="en-GB" dirty="0"/>
              </a:p>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ℒ</m:t>
                      </m:r>
                      <m:d>
                        <m:dPr>
                          <m:ctrlPr>
                            <a:rPr lang="en-GB" i="1" smtClean="0">
                              <a:latin typeface="Cambria Math" panose="02040503050406030204" pitchFamily="18" charset="0"/>
                              <a:ea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=10,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=100</m:t>
                          </m:r>
                        </m:e>
                      </m:d>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𝜃</m:t>
                          </m:r>
                        </m:e>
                        <m:sup>
                          <m:r>
                            <a:rPr lang="en-GB" b="0" i="1" smtClean="0">
                              <a:latin typeface="Cambria Math" panose="02040503050406030204" pitchFamily="18" charset="0"/>
                              <a:ea typeface="Cambria Math" panose="02040503050406030204" pitchFamily="18" charset="0"/>
                            </a:rPr>
                            <m:t>10</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𝜃</m:t>
                              </m:r>
                            </m:e>
                          </m:d>
                        </m:e>
                        <m:sup>
                          <m:r>
                            <a:rPr lang="en-GB" b="0" i="1" smtClean="0">
                              <a:latin typeface="Cambria Math" panose="02040503050406030204" pitchFamily="18" charset="0"/>
                              <a:ea typeface="Cambria Math" panose="02040503050406030204" pitchFamily="18" charset="0"/>
                            </a:rPr>
                            <m:t>90</m:t>
                          </m:r>
                        </m:sup>
                      </m:sSup>
                    </m:oMath>
                  </m:oMathPara>
                </a14:m>
                <a:endParaRPr lang="en-GB" dirty="0"/>
              </a:p>
              <a:p>
                <a:pPr marL="0" indent="0">
                  <a:buNone/>
                </a:pPr>
                <a:endParaRPr lang="en-GB" dirty="0"/>
              </a:p>
              <a:p>
                <a:pPr marL="0" indent="0">
                  <a:buNone/>
                </a:pPr>
                <a:r>
                  <a:rPr lang="en-GB" dirty="0"/>
                  <a:t>- How to find what value for theta will maximise this?</a:t>
                </a:r>
              </a:p>
            </p:txBody>
          </p:sp>
        </mc:Choice>
        <mc:Fallback xmlns="">
          <p:sp>
            <p:nvSpPr>
              <p:cNvPr id="3" name="Content Placeholder 2">
                <a:extLst>
                  <a:ext uri="{FF2B5EF4-FFF2-40B4-BE49-F238E27FC236}">
                    <a16:creationId xmlns:a16="http://schemas.microsoft.com/office/drawing/2014/main" id="{93DC6169-717B-9585-4249-2ACF00156FC4}"/>
                  </a:ext>
                </a:extLst>
              </p:cNvPr>
              <p:cNvSpPr>
                <a:spLocks noGrp="1" noRot="1" noChangeAspect="1" noMove="1" noResize="1" noEditPoints="1" noAdjustHandles="1" noChangeArrowheads="1" noChangeShapeType="1" noTextEdit="1"/>
              </p:cNvSpPr>
              <p:nvPr>
                <p:ph idx="1"/>
              </p:nvPr>
            </p:nvSpPr>
            <p:spPr>
              <a:blipFill>
                <a:blip r:embed="rId2"/>
                <a:stretch>
                  <a:fillRect l="-772" t="-1223" r="-123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4AE097F-BFA2-E515-6891-5E83FC560C3A}"/>
              </a:ext>
            </a:extLst>
          </p:cNvPr>
          <p:cNvSpPr>
            <a:spLocks noGrp="1"/>
          </p:cNvSpPr>
          <p:nvPr>
            <p:ph type="sldNum" sz="quarter" idx="12"/>
          </p:nvPr>
        </p:nvSpPr>
        <p:spPr/>
        <p:txBody>
          <a:bodyPr/>
          <a:lstStyle/>
          <a:p>
            <a:fld id="{44E22EE9-B8A0-0641-9265-052CFE9B95A7}" type="slidenum">
              <a:rPr lang="en-GB" altLang="en-US" smtClean="0"/>
              <a:pPr/>
              <a:t>24</a:t>
            </a:fld>
            <a:endParaRPr lang="en-GB" alt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543BEFB-8CAF-675B-C5F3-87699740DD79}"/>
                  </a:ext>
                </a:extLst>
              </p14:cNvPr>
              <p14:cNvContentPartPr/>
              <p14:nvPr/>
            </p14:nvContentPartPr>
            <p14:xfrm>
              <a:off x="2695680" y="3187080"/>
              <a:ext cx="4125960" cy="1180080"/>
            </p14:xfrm>
          </p:contentPart>
        </mc:Choice>
        <mc:Fallback xmlns="">
          <p:pic>
            <p:nvPicPr>
              <p:cNvPr id="5" name="Ink 4">
                <a:extLst>
                  <a:ext uri="{FF2B5EF4-FFF2-40B4-BE49-F238E27FC236}">
                    <a16:creationId xmlns:a16="http://schemas.microsoft.com/office/drawing/2014/main" id="{1543BEFB-8CAF-675B-C5F3-87699740DD79}"/>
                  </a:ext>
                </a:extLst>
              </p:cNvPr>
              <p:cNvPicPr/>
              <p:nvPr/>
            </p:nvPicPr>
            <p:blipFill>
              <a:blip r:embed="rId4"/>
              <a:stretch>
                <a:fillRect/>
              </a:stretch>
            </p:blipFill>
            <p:spPr>
              <a:xfrm>
                <a:off x="2686320" y="3177720"/>
                <a:ext cx="4144680" cy="1198800"/>
              </a:xfrm>
              <a:prstGeom prst="rect">
                <a:avLst/>
              </a:prstGeom>
            </p:spPr>
          </p:pic>
        </mc:Fallback>
      </mc:AlternateContent>
    </p:spTree>
    <p:extLst>
      <p:ext uri="{BB962C8B-B14F-4D97-AF65-F5344CB8AC3E}">
        <p14:creationId xmlns:p14="http://schemas.microsoft.com/office/powerpoint/2010/main" val="3281958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3611-F7AA-9C67-B1F0-1BD88771D533}"/>
              </a:ext>
            </a:extLst>
          </p:cNvPr>
          <p:cNvSpPr>
            <a:spLocks noGrp="1"/>
          </p:cNvSpPr>
          <p:nvPr>
            <p:ph type="title"/>
          </p:nvPr>
        </p:nvSpPr>
        <p:spPr/>
        <p:txBody>
          <a:bodyPr/>
          <a:lstStyle/>
          <a:p>
            <a:r>
              <a:rPr lang="en-GB" dirty="0"/>
              <a:t>Log likelihood*</a:t>
            </a:r>
          </a:p>
        </p:txBody>
      </p:sp>
      <p:sp>
        <p:nvSpPr>
          <p:cNvPr id="3" name="Content Placeholder 2">
            <a:extLst>
              <a:ext uri="{FF2B5EF4-FFF2-40B4-BE49-F238E27FC236}">
                <a16:creationId xmlns:a16="http://schemas.microsoft.com/office/drawing/2014/main" id="{72F73833-7209-8E6F-F152-D47F5A3659DB}"/>
              </a:ext>
            </a:extLst>
          </p:cNvPr>
          <p:cNvSpPr>
            <a:spLocks noGrp="1"/>
          </p:cNvSpPr>
          <p:nvPr>
            <p:ph idx="1"/>
          </p:nvPr>
        </p:nvSpPr>
        <p:spPr/>
        <p:txBody>
          <a:bodyPr/>
          <a:lstStyle/>
          <a:p>
            <a:r>
              <a:rPr lang="en-GB" dirty="0"/>
              <a:t>Regarding the next few slides:</a:t>
            </a:r>
          </a:p>
          <a:p>
            <a:r>
              <a:rPr lang="en-GB" dirty="0"/>
              <a:t>I don’t expect you to know or use the maths discussed here- this is just added for your information and for those who might be interested in pursuing Bayesian methods further. </a:t>
            </a:r>
          </a:p>
          <a:p>
            <a:r>
              <a:rPr lang="en-GB" dirty="0"/>
              <a:t>Most of the modern libraries will learn your model and optimise the parameters for you automatically, including the models that we are going to use in our lab experiment. </a:t>
            </a:r>
          </a:p>
          <a:p>
            <a:pPr marL="0" indent="0">
              <a:buNone/>
            </a:pPr>
            <a:endParaRPr lang="en-GB" dirty="0"/>
          </a:p>
        </p:txBody>
      </p:sp>
      <p:sp>
        <p:nvSpPr>
          <p:cNvPr id="4" name="Slide Number Placeholder 3">
            <a:extLst>
              <a:ext uri="{FF2B5EF4-FFF2-40B4-BE49-F238E27FC236}">
                <a16:creationId xmlns:a16="http://schemas.microsoft.com/office/drawing/2014/main" id="{048FD614-85A3-8011-B581-6F45052BD021}"/>
              </a:ext>
            </a:extLst>
          </p:cNvPr>
          <p:cNvSpPr>
            <a:spLocks noGrp="1"/>
          </p:cNvSpPr>
          <p:nvPr>
            <p:ph type="sldNum" sz="quarter" idx="12"/>
          </p:nvPr>
        </p:nvSpPr>
        <p:spPr/>
        <p:txBody>
          <a:bodyPr/>
          <a:lstStyle/>
          <a:p>
            <a:fld id="{44E22EE9-B8A0-0641-9265-052CFE9B95A7}" type="slidenum">
              <a:rPr lang="en-GB" altLang="en-US" smtClean="0"/>
              <a:pPr/>
              <a:t>25</a:t>
            </a:fld>
            <a:endParaRPr lang="en-GB" altLang="en-US" dirty="0"/>
          </a:p>
        </p:txBody>
      </p:sp>
    </p:spTree>
    <p:extLst>
      <p:ext uri="{BB962C8B-B14F-4D97-AF65-F5344CB8AC3E}">
        <p14:creationId xmlns:p14="http://schemas.microsoft.com/office/powerpoint/2010/main" val="3708407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83292-FCFE-9369-C044-FBA807F76D65}"/>
              </a:ext>
            </a:extLst>
          </p:cNvPr>
          <p:cNvSpPr>
            <a:spLocks noGrp="1"/>
          </p:cNvSpPr>
          <p:nvPr>
            <p:ph type="title"/>
          </p:nvPr>
        </p:nvSpPr>
        <p:spPr/>
        <p:txBody>
          <a:bodyPr/>
          <a:lstStyle/>
          <a:p>
            <a:r>
              <a:rPr lang="en-GB" dirty="0"/>
              <a:t>Log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4DB8D1-DBEA-EA80-62FA-47B144471D63}"/>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ℒ</m:t>
                      </m:r>
                      <m:d>
                        <m:dPr>
                          <m:ctrlPr>
                            <a:rPr lang="en-GB" i="1" smtClean="0">
                              <a:latin typeface="Cambria Math" panose="02040503050406030204" pitchFamily="18" charset="0"/>
                              <a:ea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=10,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=100</m:t>
                          </m:r>
                        </m:e>
                      </m:d>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𝜃</m:t>
                          </m:r>
                        </m:e>
                        <m:sup>
                          <m:r>
                            <a:rPr lang="en-GB" b="0" i="1" smtClean="0">
                              <a:latin typeface="Cambria Math" panose="02040503050406030204" pitchFamily="18" charset="0"/>
                              <a:ea typeface="Cambria Math" panose="02040503050406030204" pitchFamily="18" charset="0"/>
                            </a:rPr>
                            <m:t>10</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𝜃</m:t>
                              </m:r>
                            </m:e>
                          </m:d>
                        </m:e>
                        <m:sup>
                          <m:r>
                            <a:rPr lang="en-GB" b="0" i="1" smtClean="0">
                              <a:latin typeface="Cambria Math" panose="02040503050406030204" pitchFamily="18" charset="0"/>
                              <a:ea typeface="Cambria Math" panose="02040503050406030204" pitchFamily="18" charset="0"/>
                            </a:rPr>
                            <m:t>90</m:t>
                          </m:r>
                        </m:sup>
                      </m:sSup>
                    </m:oMath>
                  </m:oMathPara>
                </a14:m>
                <a:endParaRPr lang="en-GB" dirty="0"/>
              </a:p>
              <a:p>
                <a:r>
                  <a:rPr lang="en-GB" dirty="0"/>
                  <a:t>How to find what value for theta will maximise this?</a:t>
                </a:r>
              </a:p>
              <a:p>
                <a:endParaRPr lang="en-GB" dirty="0"/>
              </a:p>
              <a:p>
                <a:r>
                  <a:rPr lang="en-GB" dirty="0"/>
                  <a:t>These three rules are going to help us: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i="1" smtClean="0">
                              <a:latin typeface="Cambria Math" panose="02040503050406030204" pitchFamily="18" charset="0"/>
                            </a:rPr>
                          </m:ctrlPr>
                        </m:funcPr>
                        <m:fName>
                          <m:r>
                            <m:rPr>
                              <m:sty m:val="p"/>
                            </m:rPr>
                            <a:rPr lang="en-GB" i="0" smtClean="0">
                              <a:latin typeface="Cambria Math" panose="02040503050406030204" pitchFamily="18" charset="0"/>
                            </a:rPr>
                            <m:t>log</m:t>
                          </m:r>
                        </m:fName>
                        <m:e>
                          <m:d>
                            <m:dPr>
                              <m:ctrlPr>
                                <a:rPr lang="en-GB" i="1" smtClean="0">
                                  <a:latin typeface="Cambria Math" panose="02040503050406030204" pitchFamily="18" charset="0"/>
                                </a:rPr>
                              </m:ctrlPr>
                            </m:dPr>
                            <m:e>
                              <m:r>
                                <a:rPr lang="en-GB" b="0" i="1" smtClean="0">
                                  <a:latin typeface="Cambria Math" panose="02040503050406030204" pitchFamily="18" charset="0"/>
                                </a:rPr>
                                <m:t>𝑎𝑏</m:t>
                              </m:r>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𝑎</m:t>
                                  </m:r>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𝑏</m:t>
                                      </m:r>
                                    </m:e>
                                  </m:d>
                                  <m:r>
                                    <a:rPr lang="en-GB" i="1">
                                      <a:latin typeface="Cambria Math" panose="02040503050406030204" pitchFamily="18" charset="0"/>
                                    </a:rPr>
                                    <m:t> </m:t>
                                  </m:r>
                                </m:e>
                              </m:func>
                              <m:r>
                                <m:rPr>
                                  <m:nor/>
                                </m:rPr>
                                <a:rPr lang="en-GB" dirty="0"/>
                                <m:t> </m:t>
                              </m:r>
                            </m:e>
                          </m:func>
                          <m:r>
                            <m:rPr>
                              <m:nor/>
                            </m:rPr>
                            <a:rPr lang="en-GB" dirty="0"/>
                            <m:t> </m:t>
                          </m:r>
                        </m:e>
                      </m:func>
                    </m:oMath>
                  </m:oMathPara>
                </a14:m>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i="1" smtClean="0">
                              <a:latin typeface="Cambria Math" panose="02040503050406030204" pitchFamily="18" charset="0"/>
                            </a:rPr>
                          </m:ctrlPr>
                        </m:funcPr>
                        <m:fName>
                          <m:r>
                            <m:rPr>
                              <m:sty m:val="p"/>
                            </m:rPr>
                            <a:rPr lang="en-GB" i="0" smtClean="0">
                              <a:latin typeface="Cambria Math" panose="02040503050406030204" pitchFamily="18" charset="0"/>
                            </a:rPr>
                            <m:t>log</m:t>
                          </m:r>
                        </m:fName>
                        <m:e>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𝑏</m:t>
                                  </m:r>
                                </m:sup>
                              </m:sSup>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b="0" i="0" smtClean="0">
                                  <a:latin typeface="Cambria Math" panose="02040503050406030204" pitchFamily="18" charset="0"/>
                                </a:rPr>
                                <m:t>b</m:t>
                              </m:r>
                              <m:r>
                                <a:rPr lang="en-GB" b="0" i="0" smtClean="0">
                                  <a:latin typeface="Cambria Math" panose="02040503050406030204" pitchFamily="18" charset="0"/>
                                </a:rPr>
                                <m:t> </m:t>
                              </m:r>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𝑎</m:t>
                                  </m:r>
                                </m:e>
                              </m:d>
                            </m:e>
                          </m:func>
                          <m:r>
                            <m:rPr>
                              <m:nor/>
                            </m:rPr>
                            <a:rPr lang="en-GB" dirty="0"/>
                            <m:t> </m:t>
                          </m:r>
                        </m:e>
                      </m:func>
                    </m:oMath>
                  </m:oMathPara>
                </a14:m>
                <a:endParaRPr lang="en-GB" dirty="0"/>
              </a:p>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𝑑𝑥</m:t>
                          </m:r>
                        </m:den>
                      </m:f>
                      <m:d>
                        <m:dPr>
                          <m:ctrlPr>
                            <a:rPr lang="en-GB" b="0" i="1" smtClean="0">
                              <a:latin typeface="Cambria Math" panose="02040503050406030204" pitchFamily="18" charset="0"/>
                            </a:rPr>
                          </m:ctrlPr>
                        </m:dPr>
                        <m:e>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𝑎</m:t>
                                  </m:r>
                                </m:sub>
                              </m:sSub>
                            </m:fName>
                            <m:e>
                              <m:r>
                                <a:rPr lang="en-GB" b="0" i="1" smtClean="0">
                                  <a:latin typeface="Cambria Math" panose="02040503050406030204" pitchFamily="18" charset="0"/>
                                </a:rPr>
                                <m:t>𝑥</m:t>
                              </m:r>
                            </m:e>
                          </m:func>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𝑥</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ln</m:t>
                              </m:r>
                            </m:fName>
                            <m:e>
                              <m:r>
                                <a:rPr lang="en-GB" b="0" i="1" smtClean="0">
                                  <a:latin typeface="Cambria Math" panose="02040503050406030204" pitchFamily="18" charset="0"/>
                                </a:rPr>
                                <m:t>𝑎</m:t>
                              </m:r>
                            </m:e>
                          </m:func>
                        </m:den>
                      </m:f>
                    </m:oMath>
                  </m:oMathPara>
                </a14:m>
                <a:endParaRPr lang="en-GB" dirty="0"/>
              </a:p>
            </p:txBody>
          </p:sp>
        </mc:Choice>
        <mc:Fallback xmlns="">
          <p:sp>
            <p:nvSpPr>
              <p:cNvPr id="3" name="Content Placeholder 2">
                <a:extLst>
                  <a:ext uri="{FF2B5EF4-FFF2-40B4-BE49-F238E27FC236}">
                    <a16:creationId xmlns:a16="http://schemas.microsoft.com/office/drawing/2014/main" id="{914DB8D1-DBEA-EA80-62FA-47B144471D63}"/>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75BA719-E2A5-C700-5B89-5C5EBA8890D5}"/>
              </a:ext>
            </a:extLst>
          </p:cNvPr>
          <p:cNvSpPr>
            <a:spLocks noGrp="1"/>
          </p:cNvSpPr>
          <p:nvPr>
            <p:ph type="sldNum" sz="quarter" idx="12"/>
          </p:nvPr>
        </p:nvSpPr>
        <p:spPr/>
        <p:txBody>
          <a:bodyPr/>
          <a:lstStyle/>
          <a:p>
            <a:fld id="{44E22EE9-B8A0-0641-9265-052CFE9B95A7}" type="slidenum">
              <a:rPr lang="en-GB" altLang="en-US" smtClean="0"/>
              <a:pPr/>
              <a:t>26</a:t>
            </a:fld>
            <a:endParaRPr lang="en-GB" alt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457DA07-2662-CA7A-78ED-0D0B4FE54047}"/>
                  </a:ext>
                </a:extLst>
              </p14:cNvPr>
              <p14:cNvContentPartPr/>
              <p14:nvPr/>
            </p14:nvContentPartPr>
            <p14:xfrm>
              <a:off x="313920" y="-360"/>
              <a:ext cx="8489520" cy="5120280"/>
            </p14:xfrm>
          </p:contentPart>
        </mc:Choice>
        <mc:Fallback xmlns="">
          <p:pic>
            <p:nvPicPr>
              <p:cNvPr id="5" name="Ink 4">
                <a:extLst>
                  <a:ext uri="{FF2B5EF4-FFF2-40B4-BE49-F238E27FC236}">
                    <a16:creationId xmlns:a16="http://schemas.microsoft.com/office/drawing/2014/main" id="{D457DA07-2662-CA7A-78ED-0D0B4FE54047}"/>
                  </a:ext>
                </a:extLst>
              </p:cNvPr>
              <p:cNvPicPr/>
              <p:nvPr/>
            </p:nvPicPr>
            <p:blipFill>
              <a:blip r:embed="rId4"/>
              <a:stretch>
                <a:fillRect/>
              </a:stretch>
            </p:blipFill>
            <p:spPr>
              <a:xfrm>
                <a:off x="304560" y="-9720"/>
                <a:ext cx="8508240" cy="5139000"/>
              </a:xfrm>
              <a:prstGeom prst="rect">
                <a:avLst/>
              </a:prstGeom>
            </p:spPr>
          </p:pic>
        </mc:Fallback>
      </mc:AlternateContent>
    </p:spTree>
    <p:extLst>
      <p:ext uri="{BB962C8B-B14F-4D97-AF65-F5344CB8AC3E}">
        <p14:creationId xmlns:p14="http://schemas.microsoft.com/office/powerpoint/2010/main" val="3199666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F649-21B7-502F-B40B-424D311E8A3D}"/>
              </a:ext>
            </a:extLst>
          </p:cNvPr>
          <p:cNvSpPr>
            <a:spLocks noGrp="1"/>
          </p:cNvSpPr>
          <p:nvPr>
            <p:ph type="title"/>
          </p:nvPr>
        </p:nvSpPr>
        <p:spPr/>
        <p:txBody>
          <a:bodyPr/>
          <a:lstStyle/>
          <a:p>
            <a:r>
              <a:rPr lang="en-GB" dirty="0"/>
              <a:t>Maximising the Log likelihood*</a:t>
            </a:r>
          </a:p>
        </p:txBody>
      </p:sp>
      <p:sp>
        <p:nvSpPr>
          <p:cNvPr id="3" name="Content Placeholder 2">
            <a:extLst>
              <a:ext uri="{FF2B5EF4-FFF2-40B4-BE49-F238E27FC236}">
                <a16:creationId xmlns:a16="http://schemas.microsoft.com/office/drawing/2014/main" id="{B89FE3B7-C2B9-23D9-597E-080BB717DCDF}"/>
              </a:ext>
            </a:extLst>
          </p:cNvPr>
          <p:cNvSpPr>
            <a:spLocks noGrp="1"/>
          </p:cNvSpPr>
          <p:nvPr>
            <p:ph idx="1"/>
          </p:nvPr>
        </p:nvSpPr>
        <p:spPr/>
        <p:txBody>
          <a:bodyPr/>
          <a:lstStyle/>
          <a:p>
            <a:r>
              <a:rPr lang="en-GB" dirty="0"/>
              <a:t>To maximise this, take calculate log likelihood, and take the derivative and then set it equal to zero.</a:t>
            </a:r>
          </a:p>
          <a:p>
            <a:r>
              <a:rPr lang="en-GB" dirty="0"/>
              <a:t>We calculate the log likelihood for simplicity of working with sums (+) instead of multiplications (x) [needed for the step below]</a:t>
            </a:r>
          </a:p>
          <a:p>
            <a:r>
              <a:rPr lang="en-GB" dirty="0"/>
              <a:t>We take the first derivative and set it to zero because the first derivative will give us the slope of change;</a:t>
            </a:r>
          </a:p>
          <a:p>
            <a:r>
              <a:rPr lang="en-GB" dirty="0"/>
              <a:t>And setting it to zero will give you the point that the point that the function is maximised. </a:t>
            </a:r>
          </a:p>
        </p:txBody>
      </p:sp>
      <p:sp>
        <p:nvSpPr>
          <p:cNvPr id="4" name="Slide Number Placeholder 3">
            <a:extLst>
              <a:ext uri="{FF2B5EF4-FFF2-40B4-BE49-F238E27FC236}">
                <a16:creationId xmlns:a16="http://schemas.microsoft.com/office/drawing/2014/main" id="{D5CAF33C-20EC-28F9-D33F-A5F77040F73E}"/>
              </a:ext>
            </a:extLst>
          </p:cNvPr>
          <p:cNvSpPr>
            <a:spLocks noGrp="1"/>
          </p:cNvSpPr>
          <p:nvPr>
            <p:ph type="sldNum" sz="quarter" idx="12"/>
          </p:nvPr>
        </p:nvSpPr>
        <p:spPr/>
        <p:txBody>
          <a:bodyPr/>
          <a:lstStyle/>
          <a:p>
            <a:fld id="{44E22EE9-B8A0-0641-9265-052CFE9B95A7}" type="slidenum">
              <a:rPr lang="en-GB" altLang="en-US" smtClean="0"/>
              <a:pPr/>
              <a:t>27</a:t>
            </a:fld>
            <a:endParaRPr lang="en-GB" altLang="en-US" dirty="0"/>
          </a:p>
        </p:txBody>
      </p:sp>
    </p:spTree>
    <p:extLst>
      <p:ext uri="{BB962C8B-B14F-4D97-AF65-F5344CB8AC3E}">
        <p14:creationId xmlns:p14="http://schemas.microsoft.com/office/powerpoint/2010/main" val="1316636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DB74-6FAE-CB8A-31FD-59057114A743}"/>
              </a:ext>
            </a:extLst>
          </p:cNvPr>
          <p:cNvSpPr>
            <a:spLocks noGrp="1"/>
          </p:cNvSpPr>
          <p:nvPr>
            <p:ph type="title"/>
          </p:nvPr>
        </p:nvSpPr>
        <p:spPr/>
        <p:txBody>
          <a:bodyPr/>
          <a:lstStyle/>
          <a:p>
            <a:r>
              <a:rPr lang="en-GB" dirty="0"/>
              <a:t>Maximising the Log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7A92C4-9B19-CA9D-8A6D-FD1F61212B48}"/>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ℒ</m:t>
                      </m:r>
                      <m:d>
                        <m:dPr>
                          <m:ctrlPr>
                            <a:rPr lang="en-GB" i="1" smtClean="0">
                              <a:latin typeface="Cambria Math" panose="02040503050406030204" pitchFamily="18" charset="0"/>
                              <a:ea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=10,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=100</m:t>
                          </m:r>
                        </m:e>
                      </m:d>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𝜃</m:t>
                          </m:r>
                        </m:e>
                        <m:sup>
                          <m:r>
                            <a:rPr lang="en-GB" b="0" i="1" smtClean="0">
                              <a:latin typeface="Cambria Math" panose="02040503050406030204" pitchFamily="18" charset="0"/>
                              <a:ea typeface="Cambria Math" panose="02040503050406030204" pitchFamily="18" charset="0"/>
                            </a:rPr>
                            <m:t>10</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𝜃</m:t>
                              </m:r>
                            </m:e>
                          </m:d>
                        </m:e>
                        <m:sup>
                          <m:r>
                            <a:rPr lang="en-GB" b="0" i="1" smtClean="0">
                              <a:latin typeface="Cambria Math" panose="02040503050406030204" pitchFamily="18" charset="0"/>
                              <a:ea typeface="Cambria Math" panose="02040503050406030204" pitchFamily="18" charset="0"/>
                            </a:rPr>
                            <m:t>90</m:t>
                          </m:r>
                        </m:sup>
                      </m:sSup>
                    </m:oMath>
                  </m:oMathPara>
                </a14:m>
                <a:endParaRPr lang="en-GB"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GB" i="1" smtClean="0">
                              <a:latin typeface="Cambria Math" panose="02040503050406030204" pitchFamily="18" charset="0"/>
                            </a:rPr>
                          </m:ctrlPr>
                        </m:funcPr>
                        <m:fName>
                          <m:r>
                            <m:rPr>
                              <m:sty m:val="p"/>
                            </m:rPr>
                            <a:rPr lang="en-GB" i="0" smtClean="0">
                              <a:latin typeface="Cambria Math" panose="02040503050406030204" pitchFamily="18" charset="0"/>
                            </a:rPr>
                            <m:t>log</m:t>
                          </m:r>
                        </m:fName>
                        <m:e>
                          <m:d>
                            <m:dPr>
                              <m:ctrlPr>
                                <a:rPr lang="en-GB" i="1" smtClean="0">
                                  <a:latin typeface="Cambria Math" panose="02040503050406030204" pitchFamily="18" charset="0"/>
                                </a:rPr>
                              </m:ctrlPr>
                            </m:dPr>
                            <m:e>
                              <m:r>
                                <a:rPr lang="en-GB" b="0" i="1" smtClean="0">
                                  <a:latin typeface="Cambria Math" panose="02040503050406030204" pitchFamily="18" charset="0"/>
                                </a:rPr>
                                <m:t>𝑎𝑏</m:t>
                              </m:r>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𝑎</m:t>
                                  </m:r>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𝑏</m:t>
                                      </m:r>
                                    </m:e>
                                  </m:d>
                                  <m:r>
                                    <a:rPr lang="en-GB" i="1">
                                      <a:latin typeface="Cambria Math" panose="02040503050406030204" pitchFamily="18" charset="0"/>
                                    </a:rPr>
                                    <m:t> </m:t>
                                  </m:r>
                                </m:e>
                              </m:func>
                              <m:r>
                                <m:rPr>
                                  <m:nor/>
                                </m:rPr>
                                <a:rPr lang="en-GB" dirty="0"/>
                                <m:t> </m:t>
                              </m:r>
                            </m:e>
                          </m:func>
                          <m:r>
                            <m:rPr>
                              <m:nor/>
                            </m:rPr>
                            <a:rPr lang="en-GB" dirty="0"/>
                            <m:t> </m:t>
                          </m:r>
                        </m:e>
                      </m:func>
                    </m:oMath>
                  </m:oMathPara>
                </a14:m>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i="1" smtClean="0">
                              <a:latin typeface="Cambria Math" panose="02040503050406030204" pitchFamily="18" charset="0"/>
                            </a:rPr>
                          </m:ctrlPr>
                        </m:funcPr>
                        <m:fName>
                          <m:r>
                            <m:rPr>
                              <m:sty m:val="p"/>
                            </m:rPr>
                            <a:rPr lang="en-GB" i="0" smtClean="0">
                              <a:latin typeface="Cambria Math" panose="02040503050406030204" pitchFamily="18" charset="0"/>
                            </a:rPr>
                            <m:t>log</m:t>
                          </m:r>
                        </m:fName>
                        <m:e>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𝑏</m:t>
                                  </m:r>
                                </m:sup>
                              </m:sSup>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b="0" i="0" smtClean="0">
                                  <a:latin typeface="Cambria Math" panose="02040503050406030204" pitchFamily="18" charset="0"/>
                                </a:rPr>
                                <m:t>b</m:t>
                              </m:r>
                              <m:r>
                                <a:rPr lang="en-GB" b="0" i="0" smtClean="0">
                                  <a:latin typeface="Cambria Math" panose="02040503050406030204" pitchFamily="18" charset="0"/>
                                </a:rPr>
                                <m:t> </m:t>
                              </m:r>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𝑎</m:t>
                                  </m:r>
                                </m:e>
                              </m:d>
                            </m:e>
                          </m:func>
                          <m:r>
                            <m:rPr>
                              <m:nor/>
                            </m:rPr>
                            <a:rPr lang="en-GB" dirty="0"/>
                            <m:t> </m:t>
                          </m:r>
                        </m:e>
                      </m:func>
                    </m:oMath>
                  </m:oMathPara>
                </a14:m>
                <a:endParaRPr lang="en-GB" dirty="0"/>
              </a:p>
              <a:p>
                <a:pPr marL="0" indent="0" algn="ctr">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𝑑𝑥</m:t>
                          </m:r>
                        </m:den>
                      </m:f>
                      <m:d>
                        <m:dPr>
                          <m:ctrlPr>
                            <a:rPr lang="en-GB" b="0" i="1" smtClean="0">
                              <a:latin typeface="Cambria Math" panose="02040503050406030204" pitchFamily="18" charset="0"/>
                            </a:rPr>
                          </m:ctrlPr>
                        </m:dPr>
                        <m:e>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𝑎</m:t>
                                  </m:r>
                                </m:sub>
                              </m:sSub>
                            </m:fName>
                            <m:e>
                              <m:r>
                                <a:rPr lang="en-GB" b="0" i="1" smtClean="0">
                                  <a:latin typeface="Cambria Math" panose="02040503050406030204" pitchFamily="18" charset="0"/>
                                </a:rPr>
                                <m:t>𝑥</m:t>
                              </m:r>
                            </m:e>
                          </m:func>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𝑥</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ln</m:t>
                              </m:r>
                            </m:fName>
                            <m:e>
                              <m:r>
                                <a:rPr lang="en-GB" b="0" i="1" smtClean="0">
                                  <a:latin typeface="Cambria Math" panose="02040503050406030204" pitchFamily="18" charset="0"/>
                                </a:rPr>
                                <m:t>𝑎</m:t>
                              </m:r>
                            </m:e>
                          </m:func>
                        </m:den>
                      </m:f>
                    </m:oMath>
                  </m:oMathPara>
                </a14:m>
                <a:endParaRPr lang="en-GB" dirty="0"/>
              </a:p>
              <a:p>
                <a:pPr marL="0" indent="0" algn="ctr">
                  <a:buNone/>
                </a:pPr>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b="0" i="1" smtClean="0">
                              <a:latin typeface="Cambria Math" panose="02040503050406030204" pitchFamily="18" charset="0"/>
                              <a:ea typeface="Cambria Math" panose="02040503050406030204" pitchFamily="18" charset="0"/>
                            </a:rPr>
                          </m:ctrlPr>
                        </m:funcPr>
                        <m:fName>
                          <m:r>
                            <m:rPr>
                              <m:sty m:val="p"/>
                            </m:rPr>
                            <a:rPr lang="en-GB" b="0" i="0" smtClean="0">
                              <a:latin typeface="Cambria Math" panose="02040503050406030204" pitchFamily="18" charset="0"/>
                              <a:ea typeface="Cambria Math" panose="02040503050406030204" pitchFamily="18" charset="0"/>
                            </a:rPr>
                            <m:t>log</m:t>
                          </m:r>
                        </m:fName>
                        <m:e>
                          <m:r>
                            <a:rPr lang="en-GB" i="1">
                              <a:latin typeface="Cambria Math" panose="02040503050406030204" pitchFamily="18" charset="0"/>
                              <a:ea typeface="Cambria Math" panose="02040503050406030204" pitchFamily="18" charset="0"/>
                            </a:rPr>
                            <m:t>ℒ</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𝜃</m:t>
                              </m:r>
                            </m:e>
                            <m:e>
                              <m:r>
                                <a:rPr lang="en-GB" i="1">
                                  <a:latin typeface="Cambria Math" panose="02040503050406030204" pitchFamily="18" charset="0"/>
                                  <a:ea typeface="Cambria Math" panose="02040503050406030204" pitchFamily="18" charset="0"/>
                                </a:rPr>
                                <m:t>𝑋</m:t>
                              </m:r>
                              <m:r>
                                <a:rPr lang="en-GB" i="1">
                                  <a:latin typeface="Cambria Math" panose="02040503050406030204" pitchFamily="18" charset="0"/>
                                  <a:ea typeface="Cambria Math" panose="02040503050406030204" pitchFamily="18" charset="0"/>
                                </a:rPr>
                                <m:t>=10, </m:t>
                              </m:r>
                              <m:r>
                                <a:rPr lang="en-GB" i="1">
                                  <a:latin typeface="Cambria Math" panose="02040503050406030204" pitchFamily="18" charset="0"/>
                                  <a:ea typeface="Cambria Math" panose="02040503050406030204" pitchFamily="18" charset="0"/>
                                </a:rPr>
                                <m:t>𝑁</m:t>
                              </m:r>
                              <m:r>
                                <a:rPr lang="en-GB" i="1">
                                  <a:latin typeface="Cambria Math" panose="02040503050406030204" pitchFamily="18" charset="0"/>
                                  <a:ea typeface="Cambria Math" panose="02040503050406030204" pitchFamily="18" charset="0"/>
                                </a:rPr>
                                <m:t>=100</m:t>
                              </m:r>
                            </m:e>
                          </m:d>
                        </m:e>
                      </m:func>
                      <m:r>
                        <a:rPr lang="en-GB" b="0" i="1" smtClean="0">
                          <a:latin typeface="Cambria Math" panose="02040503050406030204" pitchFamily="18" charset="0"/>
                          <a:ea typeface="Cambria Math" panose="02040503050406030204" pitchFamily="18" charset="0"/>
                        </a:rPr>
                        <m:t>=</m:t>
                      </m:r>
                      <m:func>
                        <m:funcPr>
                          <m:ctrlPr>
                            <a:rPr lang="en-GB" b="0" i="1" smtClean="0">
                              <a:latin typeface="Cambria Math" panose="02040503050406030204" pitchFamily="18" charset="0"/>
                              <a:ea typeface="Cambria Math" panose="02040503050406030204" pitchFamily="18" charset="0"/>
                            </a:rPr>
                          </m:ctrlPr>
                        </m:funcPr>
                        <m:fName>
                          <m:r>
                            <m:rPr>
                              <m:sty m:val="p"/>
                            </m:rPr>
                            <a:rPr lang="en-GB" b="0" i="0" smtClean="0">
                              <a:latin typeface="Cambria Math" panose="02040503050406030204" pitchFamily="18" charset="0"/>
                              <a:ea typeface="Cambria Math" panose="02040503050406030204" pitchFamily="18" charset="0"/>
                            </a:rPr>
                            <m:t>log</m:t>
                          </m:r>
                        </m:fName>
                        <m:e>
                          <m:d>
                            <m:dPr>
                              <m:ctrlPr>
                                <a:rPr lang="en-GB" i="1">
                                  <a:latin typeface="Cambria Math" panose="02040503050406030204" pitchFamily="18" charset="0"/>
                                  <a:ea typeface="Cambria Math" panose="02040503050406030204" pitchFamily="18" charset="0"/>
                                </a:rPr>
                              </m:ctrlPr>
                            </m:dPr>
                            <m:e>
                              <m:f>
                                <m:fPr>
                                  <m:type m:val="noBa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100</m:t>
                                  </m:r>
                                </m:num>
                                <m:den>
                                  <m:r>
                                    <a:rPr lang="en-GB" i="1">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m:t>
                          </m:r>
                        </m:e>
                      </m:func>
                      <m:func>
                        <m:funcPr>
                          <m:ctrlPr>
                            <a:rPr lang="en-GB" b="0" i="1" smtClean="0">
                              <a:latin typeface="Cambria Math" panose="02040503050406030204" pitchFamily="18" charset="0"/>
                              <a:ea typeface="Cambria Math" panose="02040503050406030204" pitchFamily="18" charset="0"/>
                            </a:rPr>
                          </m:ctrlPr>
                        </m:funcPr>
                        <m:fName>
                          <m:r>
                            <m:rPr>
                              <m:sty m:val="p"/>
                            </m:rPr>
                            <a:rPr lang="en-GB" b="0" i="0" smtClean="0">
                              <a:latin typeface="Cambria Math" panose="02040503050406030204" pitchFamily="18" charset="0"/>
                              <a:ea typeface="Cambria Math" panose="02040503050406030204" pitchFamily="18" charset="0"/>
                            </a:rPr>
                            <m:t>log</m:t>
                          </m:r>
                        </m:fName>
                        <m:e>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𝜃</m:t>
                              </m:r>
                            </m:e>
                            <m:sup>
                              <m:r>
                                <a:rPr lang="en-GB" i="1">
                                  <a:latin typeface="Cambria Math" panose="02040503050406030204" pitchFamily="18" charset="0"/>
                                  <a:ea typeface="Cambria Math" panose="02040503050406030204" pitchFamily="18" charset="0"/>
                                </a:rPr>
                                <m:t>10</m:t>
                              </m:r>
                            </m:sup>
                          </m:sSup>
                          <m:r>
                            <a:rPr lang="en-GB" b="0" i="1" smtClean="0">
                              <a:latin typeface="Cambria Math" panose="02040503050406030204" pitchFamily="18" charset="0"/>
                              <a:ea typeface="Cambria Math" panose="02040503050406030204" pitchFamily="18" charset="0"/>
                            </a:rPr>
                            <m:t>+</m:t>
                          </m:r>
                          <m:func>
                            <m:funcPr>
                              <m:ctrlPr>
                                <a:rPr lang="en-GB" b="0" i="1" smtClean="0">
                                  <a:latin typeface="Cambria Math" panose="02040503050406030204" pitchFamily="18" charset="0"/>
                                  <a:ea typeface="Cambria Math" panose="02040503050406030204" pitchFamily="18" charset="0"/>
                                </a:rPr>
                              </m:ctrlPr>
                            </m:funcPr>
                            <m:fName>
                              <m:r>
                                <m:rPr>
                                  <m:sty m:val="p"/>
                                </m:rPr>
                                <a:rPr lang="en-GB" b="0" i="0" smtClean="0">
                                  <a:latin typeface="Cambria Math" panose="02040503050406030204" pitchFamily="18" charset="0"/>
                                  <a:ea typeface="Cambria Math" panose="02040503050406030204" pitchFamily="18" charset="0"/>
                                </a:rPr>
                                <m:t>log</m:t>
                              </m:r>
                            </m:fName>
                            <m:e>
                              <m:sSup>
                                <m:sSupPr>
                                  <m:ctrlPr>
                                    <a:rPr lang="en-GB" i="1">
                                      <a:latin typeface="Cambria Math" panose="02040503050406030204" pitchFamily="18" charset="0"/>
                                      <a:ea typeface="Cambria Math" panose="02040503050406030204" pitchFamily="18" charset="0"/>
                                    </a:rPr>
                                  </m:ctrlPr>
                                </m:sSupPr>
                                <m:e>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1−</m:t>
                                      </m:r>
                                      <m:r>
                                        <a:rPr lang="en-GB" i="1">
                                          <a:latin typeface="Cambria Math" panose="02040503050406030204" pitchFamily="18" charset="0"/>
                                          <a:ea typeface="Cambria Math" panose="02040503050406030204" pitchFamily="18" charset="0"/>
                                        </a:rPr>
                                        <m:t>𝜃</m:t>
                                      </m:r>
                                    </m:e>
                                  </m:d>
                                </m:e>
                                <m:sup>
                                  <m:r>
                                    <a:rPr lang="en-GB" i="1">
                                      <a:latin typeface="Cambria Math" panose="02040503050406030204" pitchFamily="18" charset="0"/>
                                      <a:ea typeface="Cambria Math" panose="02040503050406030204" pitchFamily="18" charset="0"/>
                                    </a:rPr>
                                    <m:t>90</m:t>
                                  </m:r>
                                </m:sup>
                              </m:sSup>
                            </m:e>
                          </m:func>
                        </m:e>
                      </m:func>
                    </m:oMath>
                  </m:oMathPara>
                </a14:m>
                <a:endParaRPr lang="en-GB" dirty="0"/>
              </a:p>
              <a:p>
                <a:pPr marL="0" indent="0" algn="ctr">
                  <a:buNone/>
                </a:pPr>
                <a14:m>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r>
                          <a:rPr lang="en-GB" b="0" i="1" smtClean="0">
                            <a:latin typeface="Cambria Math" panose="02040503050406030204" pitchFamily="18" charset="0"/>
                          </a:rPr>
                          <m:t>𝑙</m:t>
                        </m:r>
                      </m:num>
                      <m:den>
                        <m:r>
                          <a:rPr lang="en-GB" i="1" smtClean="0">
                            <a:latin typeface="Cambria Math" panose="02040503050406030204" pitchFamily="18" charset="0"/>
                          </a:rPr>
                          <m:t>𝜕</m:t>
                        </m:r>
                        <m:r>
                          <a:rPr lang="en-GB" i="1">
                            <a:latin typeface="Cambria Math" panose="02040503050406030204" pitchFamily="18" charset="0"/>
                            <a:ea typeface="Cambria Math" panose="02040503050406030204" pitchFamily="18" charset="0"/>
                          </a:rPr>
                          <m:t>𝜃</m:t>
                        </m:r>
                      </m:den>
                    </m:f>
                    <m:r>
                      <a:rPr lang="en-GB" b="0" i="0"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10</m:t>
                        </m:r>
                      </m:num>
                      <m:den>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𝜃</m:t>
                            </m:r>
                          </m:e>
                        </m:acc>
                      </m:den>
                    </m:f>
                    <m:r>
                      <a:rPr lang="en-GB" b="0" i="1" smtClean="0">
                        <a:latin typeface="Cambria Math" panose="02040503050406030204" pitchFamily="18" charset="0"/>
                      </a:rPr>
                      <m:t> − </m:t>
                    </m:r>
                    <m:f>
                      <m:fPr>
                        <m:ctrlPr>
                          <a:rPr lang="en-GB" b="0" i="1" smtClean="0">
                            <a:latin typeface="Cambria Math" panose="02040503050406030204" pitchFamily="18" charset="0"/>
                          </a:rPr>
                        </m:ctrlPr>
                      </m:fPr>
                      <m:num>
                        <m:r>
                          <a:rPr lang="en-GB" b="0" i="1" smtClean="0">
                            <a:latin typeface="Cambria Math" panose="02040503050406030204" pitchFamily="18" charset="0"/>
                          </a:rPr>
                          <m:t>90</m:t>
                        </m:r>
                      </m:num>
                      <m:den>
                        <m:r>
                          <a:rPr lang="en-GB" b="0" i="1" smtClean="0">
                            <a:latin typeface="Cambria Math" panose="02040503050406030204" pitchFamily="18" charset="0"/>
                          </a:rPr>
                          <m:t>1−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𝜃</m:t>
                            </m:r>
                          </m:e>
                        </m:acc>
                      </m:den>
                    </m:f>
                    <m:r>
                      <a:rPr lang="en-GB" b="0" i="1" smtClean="0">
                        <a:latin typeface="Cambria Math" panose="02040503050406030204" pitchFamily="18" charset="0"/>
                      </a:rPr>
                      <m:t>=0</m:t>
                    </m:r>
                  </m:oMath>
                </a14:m>
                <a:r>
                  <a:rPr lang="en-GB" dirty="0"/>
                  <a:t> </a:t>
                </a:r>
              </a:p>
              <a:p>
                <a:pPr marL="0" indent="0">
                  <a:buNone/>
                </a:pPr>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𝜃</m:t>
                          </m:r>
                        </m:e>
                      </m:acc>
                      <m:r>
                        <a:rPr lang="en-GB" b="0" i="1" smtClean="0">
                          <a:latin typeface="Cambria Math" panose="02040503050406030204" pitchFamily="18" charset="0"/>
                          <a:ea typeface="Cambria Math" panose="02040503050406030204" pitchFamily="18" charset="0"/>
                        </a:rPr>
                        <m:t>=1/10</m:t>
                      </m:r>
                    </m:oMath>
                  </m:oMathPara>
                </a14:m>
                <a:endParaRPr lang="en-GB" dirty="0"/>
              </a:p>
            </p:txBody>
          </p:sp>
        </mc:Choice>
        <mc:Fallback xmlns="">
          <p:sp>
            <p:nvSpPr>
              <p:cNvPr id="3" name="Content Placeholder 2">
                <a:extLst>
                  <a:ext uri="{FF2B5EF4-FFF2-40B4-BE49-F238E27FC236}">
                    <a16:creationId xmlns:a16="http://schemas.microsoft.com/office/drawing/2014/main" id="{A07A92C4-9B19-CA9D-8A6D-FD1F61212B48}"/>
                  </a:ext>
                </a:extLst>
              </p:cNvPr>
              <p:cNvSpPr>
                <a:spLocks noGrp="1" noRot="1" noChangeAspect="1" noMove="1" noResize="1" noEditPoints="1" noAdjustHandles="1" noChangeArrowheads="1" noChangeShapeType="1" noTextEdit="1"/>
              </p:cNvSpPr>
              <p:nvPr>
                <p:ph idx="1"/>
              </p:nvPr>
            </p:nvSpPr>
            <p:spPr>
              <a:blipFill>
                <a:blip r:embed="rId2"/>
                <a:stretch>
                  <a:fillRect b="-3364"/>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BFEBF779-3A1C-50DA-1CD3-D8543AD3DF04}"/>
              </a:ext>
            </a:extLst>
          </p:cNvPr>
          <p:cNvSpPr>
            <a:spLocks noGrp="1"/>
          </p:cNvSpPr>
          <p:nvPr>
            <p:ph type="sldNum" sz="quarter" idx="12"/>
          </p:nvPr>
        </p:nvSpPr>
        <p:spPr/>
        <p:txBody>
          <a:bodyPr/>
          <a:lstStyle/>
          <a:p>
            <a:fld id="{44E22EE9-B8A0-0641-9265-052CFE9B95A7}" type="slidenum">
              <a:rPr lang="en-GB" altLang="en-US" smtClean="0"/>
              <a:pPr/>
              <a:t>28</a:t>
            </a:fld>
            <a:endParaRPr lang="en-GB" alt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863F5D5-FE5E-3E14-DD1F-9FFB4A91EA77}"/>
                  </a:ext>
                </a:extLst>
              </p14:cNvPr>
              <p14:cNvContentPartPr/>
              <p14:nvPr/>
            </p14:nvContentPartPr>
            <p14:xfrm>
              <a:off x="432720" y="856440"/>
              <a:ext cx="6839280" cy="3540960"/>
            </p14:xfrm>
          </p:contentPart>
        </mc:Choice>
        <mc:Fallback xmlns="">
          <p:pic>
            <p:nvPicPr>
              <p:cNvPr id="5" name="Ink 4">
                <a:extLst>
                  <a:ext uri="{FF2B5EF4-FFF2-40B4-BE49-F238E27FC236}">
                    <a16:creationId xmlns:a16="http://schemas.microsoft.com/office/drawing/2014/main" id="{9863F5D5-FE5E-3E14-DD1F-9FFB4A91EA77}"/>
                  </a:ext>
                </a:extLst>
              </p:cNvPr>
              <p:cNvPicPr/>
              <p:nvPr/>
            </p:nvPicPr>
            <p:blipFill>
              <a:blip r:embed="rId4"/>
              <a:stretch>
                <a:fillRect/>
              </a:stretch>
            </p:blipFill>
            <p:spPr>
              <a:xfrm>
                <a:off x="423360" y="847080"/>
                <a:ext cx="6858000" cy="3559680"/>
              </a:xfrm>
              <a:prstGeom prst="rect">
                <a:avLst/>
              </a:prstGeom>
            </p:spPr>
          </p:pic>
        </mc:Fallback>
      </mc:AlternateContent>
    </p:spTree>
    <p:extLst>
      <p:ext uri="{BB962C8B-B14F-4D97-AF65-F5344CB8AC3E}">
        <p14:creationId xmlns:p14="http://schemas.microsoft.com/office/powerpoint/2010/main" val="1697334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3FB89-FC98-D115-B002-1D4E9551EBDC}"/>
              </a:ext>
            </a:extLst>
          </p:cNvPr>
          <p:cNvSpPr>
            <a:spLocks noGrp="1"/>
          </p:cNvSpPr>
          <p:nvPr>
            <p:ph type="title"/>
          </p:nvPr>
        </p:nvSpPr>
        <p:spPr/>
        <p:txBody>
          <a:bodyPr/>
          <a:lstStyle/>
          <a:p>
            <a:r>
              <a:rPr lang="en-GB" dirty="0"/>
              <a:t>Naïve Bayes in python</a:t>
            </a:r>
          </a:p>
        </p:txBody>
      </p:sp>
      <p:sp>
        <p:nvSpPr>
          <p:cNvPr id="5" name="Content Placeholder 4">
            <a:extLst>
              <a:ext uri="{FF2B5EF4-FFF2-40B4-BE49-F238E27FC236}">
                <a16:creationId xmlns:a16="http://schemas.microsoft.com/office/drawing/2014/main" id="{F3077DFA-EC72-C239-1508-0BC995BC84E9}"/>
              </a:ext>
            </a:extLst>
          </p:cNvPr>
          <p:cNvSpPr>
            <a:spLocks noGrp="1"/>
          </p:cNvSpPr>
          <p:nvPr>
            <p:ph idx="1"/>
          </p:nvPr>
        </p:nvSpPr>
        <p:spPr/>
        <p:txBody>
          <a:bodyPr/>
          <a:lstStyle/>
          <a:p>
            <a:r>
              <a:rPr lang="en-GB" dirty="0"/>
              <a:t>It required a small amount of training data to estimate the necessary parameters.</a:t>
            </a:r>
          </a:p>
          <a:p>
            <a:r>
              <a:rPr lang="en-GB" dirty="0"/>
              <a:t>Naive Bayes learners and classifiers can be extremely fast compared to more sophisticated methods.</a:t>
            </a:r>
          </a:p>
          <a:p>
            <a:r>
              <a:rPr lang="en-GB" dirty="0"/>
              <a:t>On the flip side, although naive Bayes is known as a decent classifier, it is known to be a bad estimator, so the probability outputs from </a:t>
            </a:r>
            <a:r>
              <a:rPr lang="en-GB" dirty="0" err="1">
                <a:latin typeface="Courier New" panose="02070309020205020404" pitchFamily="49" charset="0"/>
                <a:cs typeface="Courier New" panose="02070309020205020404" pitchFamily="49" charset="0"/>
              </a:rPr>
              <a:t>predict_proba</a:t>
            </a:r>
            <a:r>
              <a:rPr lang="en-GB" dirty="0">
                <a:latin typeface="Courier New" panose="02070309020205020404" pitchFamily="49" charset="0"/>
                <a:cs typeface="Courier New" panose="02070309020205020404" pitchFamily="49" charset="0"/>
              </a:rPr>
              <a:t> </a:t>
            </a:r>
            <a:r>
              <a:rPr lang="en-GB" dirty="0"/>
              <a:t>(in </a:t>
            </a:r>
            <a:r>
              <a:rPr lang="en-GB" dirty="0" err="1"/>
              <a:t>Pythin</a:t>
            </a:r>
            <a:r>
              <a:rPr lang="en-GB" dirty="0"/>
              <a:t> scikit learn) are not to be taken too seriously.</a:t>
            </a:r>
          </a:p>
        </p:txBody>
      </p:sp>
      <p:sp>
        <p:nvSpPr>
          <p:cNvPr id="4" name="Slide Number Placeholder 3">
            <a:extLst>
              <a:ext uri="{FF2B5EF4-FFF2-40B4-BE49-F238E27FC236}">
                <a16:creationId xmlns:a16="http://schemas.microsoft.com/office/drawing/2014/main" id="{C6920C62-CC2A-78BF-FFB8-1D3F6A4A678F}"/>
              </a:ext>
            </a:extLst>
          </p:cNvPr>
          <p:cNvSpPr>
            <a:spLocks noGrp="1"/>
          </p:cNvSpPr>
          <p:nvPr>
            <p:ph type="sldNum" sz="quarter" idx="12"/>
          </p:nvPr>
        </p:nvSpPr>
        <p:spPr/>
        <p:txBody>
          <a:bodyPr/>
          <a:lstStyle/>
          <a:p>
            <a:fld id="{44E22EE9-B8A0-0641-9265-052CFE9B95A7}" type="slidenum">
              <a:rPr lang="en-GB" altLang="en-US" smtClean="0"/>
              <a:pPr/>
              <a:t>29</a:t>
            </a:fld>
            <a:endParaRPr lang="en-GB" altLang="en-US" dirty="0"/>
          </a:p>
        </p:txBody>
      </p:sp>
      <p:sp>
        <p:nvSpPr>
          <p:cNvPr id="7" name="TextBox 6">
            <a:extLst>
              <a:ext uri="{FF2B5EF4-FFF2-40B4-BE49-F238E27FC236}">
                <a16:creationId xmlns:a16="http://schemas.microsoft.com/office/drawing/2014/main" id="{54A76910-5994-F52F-1A2E-3DB80D4A3DE4}"/>
              </a:ext>
            </a:extLst>
          </p:cNvPr>
          <p:cNvSpPr txBox="1"/>
          <p:nvPr/>
        </p:nvSpPr>
        <p:spPr>
          <a:xfrm>
            <a:off x="457200" y="5318126"/>
            <a:ext cx="3456384" cy="230832"/>
          </a:xfrm>
          <a:prstGeom prst="rect">
            <a:avLst/>
          </a:prstGeom>
          <a:noFill/>
        </p:spPr>
        <p:txBody>
          <a:bodyPr wrap="square">
            <a:spAutoFit/>
          </a:bodyPr>
          <a:lstStyle/>
          <a:p>
            <a:r>
              <a:rPr lang="en-GB" sz="900" dirty="0"/>
              <a:t>Source: https://</a:t>
            </a:r>
            <a:r>
              <a:rPr lang="en-GB" sz="900" dirty="0" err="1"/>
              <a:t>scikitlearn.org</a:t>
            </a:r>
            <a:r>
              <a:rPr lang="en-GB" sz="900" dirty="0"/>
              <a:t>/stable/modules/</a:t>
            </a:r>
            <a:r>
              <a:rPr lang="en-GB" sz="900" dirty="0" err="1"/>
              <a:t>naive_bayes.html</a:t>
            </a:r>
            <a:endParaRPr lang="en-GB" sz="900"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0D7EF7E7-8025-D18E-8A49-8E6C2441DE3D}"/>
                  </a:ext>
                </a:extLst>
              </p14:cNvPr>
              <p14:cNvContentPartPr/>
              <p14:nvPr/>
            </p14:nvContentPartPr>
            <p14:xfrm>
              <a:off x="4284720" y="3229200"/>
              <a:ext cx="145440" cy="264240"/>
            </p14:xfrm>
          </p:contentPart>
        </mc:Choice>
        <mc:Fallback xmlns="">
          <p:pic>
            <p:nvPicPr>
              <p:cNvPr id="3" name="Ink 2">
                <a:extLst>
                  <a:ext uri="{FF2B5EF4-FFF2-40B4-BE49-F238E27FC236}">
                    <a16:creationId xmlns:a16="http://schemas.microsoft.com/office/drawing/2014/main" id="{0D7EF7E7-8025-D18E-8A49-8E6C2441DE3D}"/>
                  </a:ext>
                </a:extLst>
              </p:cNvPr>
              <p:cNvPicPr/>
              <p:nvPr/>
            </p:nvPicPr>
            <p:blipFill>
              <a:blip r:embed="rId3"/>
              <a:stretch>
                <a:fillRect/>
              </a:stretch>
            </p:blipFill>
            <p:spPr>
              <a:xfrm>
                <a:off x="4275360" y="3219840"/>
                <a:ext cx="164160" cy="282960"/>
              </a:xfrm>
              <a:prstGeom prst="rect">
                <a:avLst/>
              </a:prstGeom>
            </p:spPr>
          </p:pic>
        </mc:Fallback>
      </mc:AlternateContent>
    </p:spTree>
    <p:extLst>
      <p:ext uri="{BB962C8B-B14F-4D97-AF65-F5344CB8AC3E}">
        <p14:creationId xmlns:p14="http://schemas.microsoft.com/office/powerpoint/2010/main" val="169654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A662-CAAD-AE02-C809-E6C125C0B167}"/>
              </a:ext>
            </a:extLst>
          </p:cNvPr>
          <p:cNvSpPr>
            <a:spLocks noGrp="1"/>
          </p:cNvSpPr>
          <p:nvPr>
            <p:ph type="title"/>
          </p:nvPr>
        </p:nvSpPr>
        <p:spPr/>
        <p:txBody>
          <a:bodyPr/>
          <a:lstStyle/>
          <a:p>
            <a:r>
              <a:rPr lang="en-GB" dirty="0">
                <a:effectLst/>
              </a:rPr>
              <a:t>Conditional probability</a:t>
            </a:r>
            <a:endParaRPr lang="en-US" dirty="0"/>
          </a:p>
        </p:txBody>
      </p:sp>
      <p:sp>
        <p:nvSpPr>
          <p:cNvPr id="3" name="Content Placeholder 2">
            <a:extLst>
              <a:ext uri="{FF2B5EF4-FFF2-40B4-BE49-F238E27FC236}">
                <a16:creationId xmlns:a16="http://schemas.microsoft.com/office/drawing/2014/main" id="{5B0F77EB-8808-E4AA-5EAD-B71FC9D0677C}"/>
              </a:ext>
            </a:extLst>
          </p:cNvPr>
          <p:cNvSpPr>
            <a:spLocks noGrp="1"/>
          </p:cNvSpPr>
          <p:nvPr>
            <p:ph idx="1"/>
          </p:nvPr>
        </p:nvSpPr>
        <p:spPr/>
        <p:txBody>
          <a:bodyPr/>
          <a:lstStyle/>
          <a:p>
            <a:r>
              <a:rPr lang="en-GB" dirty="0">
                <a:effectLst/>
              </a:rPr>
              <a:t>We define the conditional probability of event A, given that event B is true, as follows:</a:t>
            </a:r>
          </a:p>
          <a:p>
            <a:endParaRPr lang="en-US" dirty="0"/>
          </a:p>
        </p:txBody>
      </p:sp>
      <p:sp>
        <p:nvSpPr>
          <p:cNvPr id="4" name="Slide Number Placeholder 3">
            <a:extLst>
              <a:ext uri="{FF2B5EF4-FFF2-40B4-BE49-F238E27FC236}">
                <a16:creationId xmlns:a16="http://schemas.microsoft.com/office/drawing/2014/main" id="{577785AF-D66D-86B8-B220-3DCC04712599}"/>
              </a:ext>
            </a:extLst>
          </p:cNvPr>
          <p:cNvSpPr>
            <a:spLocks noGrp="1"/>
          </p:cNvSpPr>
          <p:nvPr>
            <p:ph type="sldNum" sz="quarter" idx="12"/>
          </p:nvPr>
        </p:nvSpPr>
        <p:spPr/>
        <p:txBody>
          <a:bodyPr/>
          <a:lstStyle/>
          <a:p>
            <a:fld id="{44E22EE9-B8A0-0641-9265-052CFE9B95A7}" type="slidenum">
              <a:rPr lang="en-GB" altLang="en-US" smtClean="0"/>
              <a:pPr/>
              <a:t>3</a:t>
            </a:fld>
            <a:endParaRPr lang="en-GB" altLang="en-US" dirty="0"/>
          </a:p>
        </p:txBody>
      </p:sp>
      <p:pic>
        <p:nvPicPr>
          <p:cNvPr id="6" name="Picture 5" descr="Text, whiteboard&#10;&#10;Description automatically generated">
            <a:extLst>
              <a:ext uri="{FF2B5EF4-FFF2-40B4-BE49-F238E27FC236}">
                <a16:creationId xmlns:a16="http://schemas.microsoft.com/office/drawing/2014/main" id="{A91DFCFB-4FB2-ED96-78ED-69A631397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881700"/>
            <a:ext cx="4663435" cy="1189980"/>
          </a:xfrm>
          <a:prstGeom prst="rect">
            <a:avLst/>
          </a:prstGeom>
        </p:spPr>
      </p:pic>
      <p:sp>
        <p:nvSpPr>
          <p:cNvPr id="5" name="Oval 4">
            <a:extLst>
              <a:ext uri="{FF2B5EF4-FFF2-40B4-BE49-F238E27FC236}">
                <a16:creationId xmlns:a16="http://schemas.microsoft.com/office/drawing/2014/main" id="{21BDA4E5-1348-9B2D-CE5A-84CA682EDDE1}"/>
              </a:ext>
            </a:extLst>
          </p:cNvPr>
          <p:cNvSpPr/>
          <p:nvPr/>
        </p:nvSpPr>
        <p:spPr>
          <a:xfrm>
            <a:off x="3203848" y="3219306"/>
            <a:ext cx="1241326" cy="1188112"/>
          </a:xfrm>
          <a:prstGeom prst="ellipse">
            <a:avLst/>
          </a:prstGeom>
          <a:solidFill>
            <a:srgbClr val="FF0000">
              <a:alpha val="214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7" name="Oval 6">
            <a:extLst>
              <a:ext uri="{FF2B5EF4-FFF2-40B4-BE49-F238E27FC236}">
                <a16:creationId xmlns:a16="http://schemas.microsoft.com/office/drawing/2014/main" id="{97D53D84-EC46-A4CE-2BA9-E3B34F240D35}"/>
              </a:ext>
            </a:extLst>
          </p:cNvPr>
          <p:cNvSpPr/>
          <p:nvPr/>
        </p:nvSpPr>
        <p:spPr>
          <a:xfrm>
            <a:off x="4139952" y="3198680"/>
            <a:ext cx="1241326" cy="1188112"/>
          </a:xfrm>
          <a:prstGeom prst="ellipse">
            <a:avLst/>
          </a:prstGeom>
          <a:solidFill>
            <a:srgbClr val="0070C0">
              <a:alpha val="214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cxnSp>
        <p:nvCxnSpPr>
          <p:cNvPr id="9" name="Straight Arrow Connector 8">
            <a:extLst>
              <a:ext uri="{FF2B5EF4-FFF2-40B4-BE49-F238E27FC236}">
                <a16:creationId xmlns:a16="http://schemas.microsoft.com/office/drawing/2014/main" id="{F7920E94-B952-0568-C076-D06278DFB0F4}"/>
              </a:ext>
            </a:extLst>
          </p:cNvPr>
          <p:cNvCxnSpPr>
            <a:cxnSpLocks/>
          </p:cNvCxnSpPr>
          <p:nvPr/>
        </p:nvCxnSpPr>
        <p:spPr>
          <a:xfrm>
            <a:off x="4283968" y="3794467"/>
            <a:ext cx="1800200" cy="7193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E1EB6F0-F56B-8142-737F-2213F32DDC23}"/>
              </a:ext>
            </a:extLst>
          </p:cNvPr>
          <p:cNvSpPr txBox="1"/>
          <p:nvPr/>
        </p:nvSpPr>
        <p:spPr>
          <a:xfrm>
            <a:off x="6013284" y="4456126"/>
            <a:ext cx="902811" cy="369332"/>
          </a:xfrm>
          <a:prstGeom prst="rect">
            <a:avLst/>
          </a:prstGeom>
          <a:noFill/>
        </p:spPr>
        <p:txBody>
          <a:bodyPr wrap="none" rtlCol="0">
            <a:spAutoFit/>
          </a:bodyPr>
          <a:lstStyle/>
          <a:p>
            <a:r>
              <a:rPr lang="en-GB" dirty="0"/>
              <a:t>p(A,B) </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1999CF23-62A7-D74C-7F6B-55455450FB4C}"/>
                  </a:ext>
                </a:extLst>
              </p14:cNvPr>
              <p14:cNvContentPartPr/>
              <p14:nvPr/>
            </p14:nvContentPartPr>
            <p14:xfrm>
              <a:off x="3869280" y="3187080"/>
              <a:ext cx="850680" cy="986760"/>
            </p14:xfrm>
          </p:contentPart>
        </mc:Choice>
        <mc:Fallback xmlns="">
          <p:pic>
            <p:nvPicPr>
              <p:cNvPr id="8" name="Ink 7">
                <a:extLst>
                  <a:ext uri="{FF2B5EF4-FFF2-40B4-BE49-F238E27FC236}">
                    <a16:creationId xmlns:a16="http://schemas.microsoft.com/office/drawing/2014/main" id="{1999CF23-62A7-D74C-7F6B-55455450FB4C}"/>
                  </a:ext>
                </a:extLst>
              </p:cNvPr>
              <p:cNvPicPr/>
              <p:nvPr/>
            </p:nvPicPr>
            <p:blipFill>
              <a:blip r:embed="rId4"/>
              <a:stretch>
                <a:fillRect/>
              </a:stretch>
            </p:blipFill>
            <p:spPr>
              <a:xfrm>
                <a:off x="3859920" y="3177720"/>
                <a:ext cx="869400" cy="1005480"/>
              </a:xfrm>
              <a:prstGeom prst="rect">
                <a:avLst/>
              </a:prstGeom>
            </p:spPr>
          </p:pic>
        </mc:Fallback>
      </mc:AlternateContent>
    </p:spTree>
    <p:extLst>
      <p:ext uri="{BB962C8B-B14F-4D97-AF65-F5344CB8AC3E}">
        <p14:creationId xmlns:p14="http://schemas.microsoft.com/office/powerpoint/2010/main" val="1411734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5F26-EDE2-46AF-4D35-B2034358E656}"/>
              </a:ext>
            </a:extLst>
          </p:cNvPr>
          <p:cNvSpPr>
            <a:spLocks noGrp="1"/>
          </p:cNvSpPr>
          <p:nvPr>
            <p:ph type="title"/>
          </p:nvPr>
        </p:nvSpPr>
        <p:spPr/>
        <p:txBody>
          <a:bodyPr/>
          <a:lstStyle/>
          <a:p>
            <a:r>
              <a:rPr lang="en-GB" dirty="0"/>
              <a:t>Naïve Bayes in python</a:t>
            </a:r>
          </a:p>
        </p:txBody>
      </p:sp>
      <p:sp>
        <p:nvSpPr>
          <p:cNvPr id="3" name="Content Placeholder 2">
            <a:extLst>
              <a:ext uri="{FF2B5EF4-FFF2-40B4-BE49-F238E27FC236}">
                <a16:creationId xmlns:a16="http://schemas.microsoft.com/office/drawing/2014/main" id="{CFBC0F44-751C-0F89-8F6C-2CEEB8CF03AD}"/>
              </a:ext>
            </a:extLst>
          </p:cNvPr>
          <p:cNvSpPr>
            <a:spLocks noGrp="1"/>
          </p:cNvSpPr>
          <p:nvPr>
            <p:ph idx="1"/>
          </p:nvPr>
        </p:nvSpPr>
        <p:spPr/>
        <p:txBody>
          <a:bodyPr/>
          <a:lstStyle/>
          <a:p>
            <a:r>
              <a:rPr lang="en-GB" b="0" i="0" u="none" strike="noStrike" dirty="0">
                <a:solidFill>
                  <a:srgbClr val="212529"/>
                </a:solidFill>
                <a:effectLst/>
              </a:rPr>
              <a:t>Gaussian Naive Bayes: </a:t>
            </a:r>
          </a:p>
          <a:p>
            <a:r>
              <a:rPr lang="en-GB" dirty="0">
                <a:solidFill>
                  <a:srgbClr val="FF0000"/>
                </a:solidFill>
                <a:hlinkClick r:id="rId2" tooltip="sklearn.naive_bayes.GaussianNB">
                  <a:extLst>
                    <a:ext uri="{A12FA001-AC4F-418D-AE19-62706E023703}">
                      <ahyp:hlinkClr xmlns:ahyp="http://schemas.microsoft.com/office/drawing/2018/hyperlinkcolor" val="tx"/>
                    </a:ext>
                  </a:extLst>
                </a:hlinkClick>
              </a:rPr>
              <a:t>GaussianNB</a:t>
            </a:r>
            <a:r>
              <a:rPr lang="en-GB" dirty="0">
                <a:solidFill>
                  <a:srgbClr val="212529"/>
                </a:solidFill>
              </a:rPr>
              <a:t> implements the Gaussian Naive Bayes algorithm for classification. The likelihood of the features is assumed to be Gaussian:</a:t>
            </a:r>
          </a:p>
          <a:p>
            <a:pPr marL="0" indent="0">
              <a:buNone/>
            </a:pPr>
            <a:endParaRPr lang="en-GB" dirty="0">
              <a:solidFill>
                <a:srgbClr val="212529"/>
              </a:solidFill>
            </a:endParaRPr>
          </a:p>
          <a:p>
            <a:pPr marL="0" indent="0">
              <a:buNone/>
            </a:pPr>
            <a:endParaRPr lang="en-GB" dirty="0">
              <a:solidFill>
                <a:srgbClr val="212529"/>
              </a:solidFill>
            </a:endParaRPr>
          </a:p>
          <a:p>
            <a:endParaRPr lang="en-GB" dirty="0">
              <a:solidFill>
                <a:srgbClr val="212529"/>
              </a:solidFill>
            </a:endParaRPr>
          </a:p>
          <a:p>
            <a:r>
              <a:rPr lang="en-GB" b="0" i="0" u="none" strike="noStrike" dirty="0">
                <a:solidFill>
                  <a:srgbClr val="212529"/>
                </a:solidFill>
                <a:effectLst/>
              </a:rPr>
              <a:t>The parameters </a:t>
            </a:r>
            <a:r>
              <a:rPr lang="el-GR" b="0" i="0" u="none" strike="noStrike" dirty="0">
                <a:solidFill>
                  <a:srgbClr val="212529"/>
                </a:solidFill>
                <a:effectLst/>
                <a:latin typeface="-apple-system"/>
              </a:rPr>
              <a:t>σ</a:t>
            </a:r>
            <a:r>
              <a:rPr lang="en-GB" b="0" i="0" u="none" strike="noStrike" baseline="-25000" dirty="0">
                <a:solidFill>
                  <a:srgbClr val="212529"/>
                </a:solidFill>
                <a:effectLst/>
              </a:rPr>
              <a:t>y</a:t>
            </a:r>
            <a:r>
              <a:rPr lang="en-GB" b="0" i="0" u="none" strike="noStrike" dirty="0">
                <a:solidFill>
                  <a:srgbClr val="212529"/>
                </a:solidFill>
                <a:effectLst/>
              </a:rPr>
              <a:t> and </a:t>
            </a:r>
            <a:r>
              <a:rPr lang="el-GR" b="0" i="0" u="none" strike="noStrike" dirty="0">
                <a:solidFill>
                  <a:srgbClr val="212529"/>
                </a:solidFill>
                <a:effectLst/>
                <a:latin typeface="-apple-system"/>
              </a:rPr>
              <a:t>μ</a:t>
            </a:r>
            <a:r>
              <a:rPr lang="en-GB" b="0" i="0" u="none" strike="noStrike" baseline="-25000" dirty="0">
                <a:solidFill>
                  <a:srgbClr val="212529"/>
                </a:solidFill>
                <a:effectLst/>
              </a:rPr>
              <a:t>y</a:t>
            </a:r>
            <a:r>
              <a:rPr lang="en-GB" b="0" i="0" u="none" strike="noStrike" dirty="0">
                <a:solidFill>
                  <a:srgbClr val="212529"/>
                </a:solidFill>
                <a:effectLst/>
              </a:rPr>
              <a:t> are estimated using maximum likelihood.</a:t>
            </a:r>
            <a:endParaRPr lang="en-GB" dirty="0">
              <a:solidFill>
                <a:srgbClr val="212529"/>
              </a:solidFill>
            </a:endParaRPr>
          </a:p>
          <a:p>
            <a:endParaRPr lang="en-GB" dirty="0"/>
          </a:p>
        </p:txBody>
      </p:sp>
      <p:sp>
        <p:nvSpPr>
          <p:cNvPr id="4" name="Slide Number Placeholder 3">
            <a:extLst>
              <a:ext uri="{FF2B5EF4-FFF2-40B4-BE49-F238E27FC236}">
                <a16:creationId xmlns:a16="http://schemas.microsoft.com/office/drawing/2014/main" id="{BF0E413E-D4DD-DC14-52FD-1142D4EF0002}"/>
              </a:ext>
            </a:extLst>
          </p:cNvPr>
          <p:cNvSpPr>
            <a:spLocks noGrp="1"/>
          </p:cNvSpPr>
          <p:nvPr>
            <p:ph type="sldNum" sz="quarter" idx="12"/>
          </p:nvPr>
        </p:nvSpPr>
        <p:spPr/>
        <p:txBody>
          <a:bodyPr/>
          <a:lstStyle/>
          <a:p>
            <a:fld id="{44E22EE9-B8A0-0641-9265-052CFE9B95A7}" type="slidenum">
              <a:rPr lang="en-GB" altLang="en-US" smtClean="0"/>
              <a:pPr/>
              <a:t>30</a:t>
            </a:fld>
            <a:endParaRPr lang="en-GB" altLang="en-US" dirty="0"/>
          </a:p>
        </p:txBody>
      </p:sp>
      <p:pic>
        <p:nvPicPr>
          <p:cNvPr id="6" name="Picture 5" descr="Diagram&#10;&#10;Description automatically generated">
            <a:extLst>
              <a:ext uri="{FF2B5EF4-FFF2-40B4-BE49-F238E27FC236}">
                <a16:creationId xmlns:a16="http://schemas.microsoft.com/office/drawing/2014/main" id="{C3377B90-2709-0558-BCE0-E2BC74418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350" y="2152650"/>
            <a:ext cx="5067300" cy="1409700"/>
          </a:xfrm>
          <a:prstGeom prst="rect">
            <a:avLst/>
          </a:prstGeom>
        </p:spPr>
      </p:pic>
      <p:sp>
        <p:nvSpPr>
          <p:cNvPr id="7" name="TextBox 6">
            <a:extLst>
              <a:ext uri="{FF2B5EF4-FFF2-40B4-BE49-F238E27FC236}">
                <a16:creationId xmlns:a16="http://schemas.microsoft.com/office/drawing/2014/main" id="{4FD44B81-985B-04FB-F5BD-C070317B92D0}"/>
              </a:ext>
            </a:extLst>
          </p:cNvPr>
          <p:cNvSpPr txBox="1"/>
          <p:nvPr/>
        </p:nvSpPr>
        <p:spPr>
          <a:xfrm>
            <a:off x="457200" y="5318126"/>
            <a:ext cx="345638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scikitlearn.org</a:t>
            </a:r>
            <a:r>
              <a:rPr lang="en-GB" sz="900" dirty="0">
                <a:latin typeface="Gill Sans MT" panose="020B0502020104020203" pitchFamily="34" charset="77"/>
              </a:rPr>
              <a:t>/stable/modules/</a:t>
            </a:r>
            <a:r>
              <a:rPr lang="en-GB" sz="900" dirty="0" err="1">
                <a:latin typeface="Gill Sans MT" panose="020B0502020104020203" pitchFamily="34" charset="77"/>
              </a:rPr>
              <a:t>naive_bayes.html</a:t>
            </a:r>
            <a:endParaRPr lang="en-GB" sz="900" dirty="0">
              <a:latin typeface="Gill Sans MT" panose="020B0502020104020203" pitchFamily="34" charset="77"/>
            </a:endParaRP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B89D75F-20C8-FAE0-FD16-53FDC4F60A69}"/>
                  </a:ext>
                </a:extLst>
              </p14:cNvPr>
              <p14:cNvContentPartPr/>
              <p14:nvPr/>
            </p14:nvContentPartPr>
            <p14:xfrm>
              <a:off x="2493360" y="4000320"/>
              <a:ext cx="1079640" cy="201960"/>
            </p14:xfrm>
          </p:contentPart>
        </mc:Choice>
        <mc:Fallback xmlns="">
          <p:pic>
            <p:nvPicPr>
              <p:cNvPr id="5" name="Ink 4">
                <a:extLst>
                  <a:ext uri="{FF2B5EF4-FFF2-40B4-BE49-F238E27FC236}">
                    <a16:creationId xmlns:a16="http://schemas.microsoft.com/office/drawing/2014/main" id="{8B89D75F-20C8-FAE0-FD16-53FDC4F60A69}"/>
                  </a:ext>
                </a:extLst>
              </p:cNvPr>
              <p:cNvPicPr/>
              <p:nvPr/>
            </p:nvPicPr>
            <p:blipFill>
              <a:blip r:embed="rId5"/>
              <a:stretch>
                <a:fillRect/>
              </a:stretch>
            </p:blipFill>
            <p:spPr>
              <a:xfrm>
                <a:off x="2484000" y="3990960"/>
                <a:ext cx="1098360" cy="220680"/>
              </a:xfrm>
              <a:prstGeom prst="rect">
                <a:avLst/>
              </a:prstGeom>
            </p:spPr>
          </p:pic>
        </mc:Fallback>
      </mc:AlternateContent>
    </p:spTree>
    <p:extLst>
      <p:ext uri="{BB962C8B-B14F-4D97-AF65-F5344CB8AC3E}">
        <p14:creationId xmlns:p14="http://schemas.microsoft.com/office/powerpoint/2010/main" val="3243987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9E5D-1EB1-2C9A-4073-445BC638D348}"/>
              </a:ext>
            </a:extLst>
          </p:cNvPr>
          <p:cNvSpPr>
            <a:spLocks noGrp="1"/>
          </p:cNvSpPr>
          <p:nvPr>
            <p:ph type="title"/>
          </p:nvPr>
        </p:nvSpPr>
        <p:spPr/>
        <p:txBody>
          <a:bodyPr/>
          <a:lstStyle/>
          <a:p>
            <a:r>
              <a:rPr lang="en-GB" dirty="0"/>
              <a:t>Gaussian Naive Bayes</a:t>
            </a:r>
          </a:p>
        </p:txBody>
      </p:sp>
      <p:sp>
        <p:nvSpPr>
          <p:cNvPr id="4" name="Slide Number Placeholder 3">
            <a:extLst>
              <a:ext uri="{FF2B5EF4-FFF2-40B4-BE49-F238E27FC236}">
                <a16:creationId xmlns:a16="http://schemas.microsoft.com/office/drawing/2014/main" id="{52B68527-D6F0-4979-109F-A04E38783007}"/>
              </a:ext>
            </a:extLst>
          </p:cNvPr>
          <p:cNvSpPr>
            <a:spLocks noGrp="1"/>
          </p:cNvSpPr>
          <p:nvPr>
            <p:ph type="sldNum" sz="quarter" idx="12"/>
          </p:nvPr>
        </p:nvSpPr>
        <p:spPr/>
        <p:txBody>
          <a:bodyPr/>
          <a:lstStyle/>
          <a:p>
            <a:fld id="{44E22EE9-B8A0-0641-9265-052CFE9B95A7}" type="slidenum">
              <a:rPr lang="en-GB" altLang="en-US" smtClean="0"/>
              <a:pPr/>
              <a:t>31</a:t>
            </a:fld>
            <a:endParaRPr lang="en-GB" altLang="en-US" dirty="0"/>
          </a:p>
        </p:txBody>
      </p:sp>
      <p:pic>
        <p:nvPicPr>
          <p:cNvPr id="6" name="Picture 5" descr="Graphical user interface, text, application&#10;&#10;Description automatically generated">
            <a:extLst>
              <a:ext uri="{FF2B5EF4-FFF2-40B4-BE49-F238E27FC236}">
                <a16:creationId xmlns:a16="http://schemas.microsoft.com/office/drawing/2014/main" id="{807EF4E6-0371-E3DE-3D4B-EF0499347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273324"/>
            <a:ext cx="7772400" cy="2059036"/>
          </a:xfrm>
          <a:prstGeom prst="rect">
            <a:avLst/>
          </a:prstGeom>
        </p:spPr>
      </p:pic>
      <p:sp>
        <p:nvSpPr>
          <p:cNvPr id="7" name="TextBox 6">
            <a:extLst>
              <a:ext uri="{FF2B5EF4-FFF2-40B4-BE49-F238E27FC236}">
                <a16:creationId xmlns:a16="http://schemas.microsoft.com/office/drawing/2014/main" id="{D4078C1A-F5BD-B572-FE5F-6FE3B2FEFCBA}"/>
              </a:ext>
            </a:extLst>
          </p:cNvPr>
          <p:cNvSpPr txBox="1"/>
          <p:nvPr/>
        </p:nvSpPr>
        <p:spPr>
          <a:xfrm>
            <a:off x="457200" y="5318126"/>
            <a:ext cx="3456384" cy="230832"/>
          </a:xfrm>
          <a:prstGeom prst="rect">
            <a:avLst/>
          </a:prstGeom>
          <a:noFill/>
        </p:spPr>
        <p:txBody>
          <a:bodyPr wrap="square">
            <a:spAutoFit/>
          </a:bodyPr>
          <a:lstStyle/>
          <a:p>
            <a:r>
              <a:rPr lang="en-GB" sz="900" dirty="0"/>
              <a:t>Source: https://</a:t>
            </a:r>
            <a:r>
              <a:rPr lang="en-GB" sz="900" dirty="0" err="1"/>
              <a:t>scikitlearn.org</a:t>
            </a:r>
            <a:r>
              <a:rPr lang="en-GB" sz="900" dirty="0"/>
              <a:t>/stable/modules/</a:t>
            </a:r>
            <a:r>
              <a:rPr lang="en-GB" sz="900" dirty="0" err="1"/>
              <a:t>naive_bayes.html</a:t>
            </a:r>
            <a:endParaRPr lang="en-GB" sz="900"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6AF4AC2-D66A-3F67-4862-5E071F377427}"/>
                  </a:ext>
                </a:extLst>
              </p14:cNvPr>
              <p14:cNvContentPartPr/>
              <p14:nvPr/>
            </p14:nvContentPartPr>
            <p14:xfrm>
              <a:off x="1022760" y="2237040"/>
              <a:ext cx="2354760" cy="509760"/>
            </p14:xfrm>
          </p:contentPart>
        </mc:Choice>
        <mc:Fallback xmlns="">
          <p:pic>
            <p:nvPicPr>
              <p:cNvPr id="3" name="Ink 2">
                <a:extLst>
                  <a:ext uri="{FF2B5EF4-FFF2-40B4-BE49-F238E27FC236}">
                    <a16:creationId xmlns:a16="http://schemas.microsoft.com/office/drawing/2014/main" id="{86AF4AC2-D66A-3F67-4862-5E071F377427}"/>
                  </a:ext>
                </a:extLst>
              </p:cNvPr>
              <p:cNvPicPr/>
              <p:nvPr/>
            </p:nvPicPr>
            <p:blipFill>
              <a:blip r:embed="rId4"/>
              <a:stretch>
                <a:fillRect/>
              </a:stretch>
            </p:blipFill>
            <p:spPr>
              <a:xfrm>
                <a:off x="1013400" y="2227680"/>
                <a:ext cx="2373480" cy="528480"/>
              </a:xfrm>
              <a:prstGeom prst="rect">
                <a:avLst/>
              </a:prstGeom>
            </p:spPr>
          </p:pic>
        </mc:Fallback>
      </mc:AlternateContent>
    </p:spTree>
    <p:extLst>
      <p:ext uri="{BB962C8B-B14F-4D97-AF65-F5344CB8AC3E}">
        <p14:creationId xmlns:p14="http://schemas.microsoft.com/office/powerpoint/2010/main" val="2363979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9DB1-0932-4BEA-1E92-816DFE13D26E}"/>
              </a:ext>
            </a:extLst>
          </p:cNvPr>
          <p:cNvSpPr>
            <a:spLocks noGrp="1"/>
          </p:cNvSpPr>
          <p:nvPr>
            <p:ph type="title"/>
          </p:nvPr>
        </p:nvSpPr>
        <p:spPr/>
        <p:txBody>
          <a:bodyPr/>
          <a:lstStyle/>
          <a:p>
            <a:r>
              <a:rPr lang="en-GB" dirty="0"/>
              <a:t>Multinomial Naive Bayes</a:t>
            </a:r>
          </a:p>
        </p:txBody>
      </p:sp>
      <p:sp>
        <p:nvSpPr>
          <p:cNvPr id="3" name="Content Placeholder 2">
            <a:extLst>
              <a:ext uri="{FF2B5EF4-FFF2-40B4-BE49-F238E27FC236}">
                <a16:creationId xmlns:a16="http://schemas.microsoft.com/office/drawing/2014/main" id="{2DCF1DC2-74C0-B241-0F0F-75C733344DC9}"/>
              </a:ext>
            </a:extLst>
          </p:cNvPr>
          <p:cNvSpPr>
            <a:spLocks noGrp="1"/>
          </p:cNvSpPr>
          <p:nvPr>
            <p:ph idx="1"/>
          </p:nvPr>
        </p:nvSpPr>
        <p:spPr/>
        <p:txBody>
          <a:bodyPr/>
          <a:lstStyle/>
          <a:p>
            <a:r>
              <a:rPr lang="en-GB" b="0" i="0" u="none" strike="noStrike" dirty="0">
                <a:solidFill>
                  <a:srgbClr val="FF0000"/>
                </a:solidFill>
                <a:effectLst/>
                <a:hlinkClick r:id="rId2" tooltip="sklearn.naive_bayes.MultinomialNB">
                  <a:extLst>
                    <a:ext uri="{A12FA001-AC4F-418D-AE19-62706E023703}">
                      <ahyp:hlinkClr xmlns:ahyp="http://schemas.microsoft.com/office/drawing/2018/hyperlinkcolor" val="tx"/>
                    </a:ext>
                  </a:extLst>
                </a:hlinkClick>
              </a:rPr>
              <a:t>MultinomialNB</a:t>
            </a:r>
            <a:r>
              <a:rPr lang="en-GB" b="0" i="0" u="none" strike="noStrike" dirty="0">
                <a:solidFill>
                  <a:srgbClr val="212529"/>
                </a:solidFill>
                <a:effectLst/>
              </a:rPr>
              <a:t> implements the naive Bayes algorithm for multinomially distributed data, and is one of the two classic naive Bayes variants used in text classification. </a:t>
            </a:r>
          </a:p>
          <a:p>
            <a:r>
              <a:rPr lang="en-GB" b="0" i="0" u="none" strike="noStrike" dirty="0">
                <a:solidFill>
                  <a:srgbClr val="212529"/>
                </a:solidFill>
                <a:effectLst/>
              </a:rPr>
              <a:t>The distribution is parametrized by vectors </a:t>
            </a:r>
            <a:r>
              <a:rPr lang="el-GR" b="0" i="0" u="none" strike="noStrike" dirty="0">
                <a:solidFill>
                  <a:srgbClr val="212529"/>
                </a:solidFill>
                <a:effectLst/>
                <a:latin typeface="-apple-system"/>
              </a:rPr>
              <a:t>θ</a:t>
            </a:r>
            <a:r>
              <a:rPr lang="en-GB" b="0" i="0" u="none" strike="noStrike" dirty="0">
                <a:solidFill>
                  <a:srgbClr val="212529"/>
                </a:solidFill>
                <a:effectLst/>
              </a:rPr>
              <a:t>y=(</a:t>
            </a:r>
            <a:r>
              <a:rPr lang="el-GR" b="0" i="0" u="none" strike="noStrike" dirty="0">
                <a:solidFill>
                  <a:srgbClr val="212529"/>
                </a:solidFill>
                <a:effectLst/>
                <a:latin typeface="-apple-system"/>
              </a:rPr>
              <a:t>θ</a:t>
            </a:r>
            <a:r>
              <a:rPr lang="en-GB" b="0" i="0" u="none" strike="noStrike" baseline="-25000" dirty="0">
                <a:solidFill>
                  <a:srgbClr val="212529"/>
                </a:solidFill>
                <a:effectLst/>
              </a:rPr>
              <a:t>y1</a:t>
            </a:r>
            <a:r>
              <a:rPr lang="en-GB" b="0" i="0" u="none" strike="noStrike" dirty="0">
                <a:solidFill>
                  <a:srgbClr val="212529"/>
                </a:solidFill>
                <a:effectLst/>
              </a:rPr>
              <a:t>,…,</a:t>
            </a:r>
            <a:r>
              <a:rPr lang="el-GR" b="0" i="0" u="none" strike="noStrike" dirty="0">
                <a:solidFill>
                  <a:srgbClr val="212529"/>
                </a:solidFill>
                <a:effectLst/>
                <a:latin typeface="-apple-system"/>
              </a:rPr>
              <a:t>θ</a:t>
            </a:r>
            <a:r>
              <a:rPr lang="en-GB" b="0" i="0" u="none" strike="noStrike" baseline="-25000" dirty="0" err="1">
                <a:solidFill>
                  <a:srgbClr val="212529"/>
                </a:solidFill>
                <a:effectLst/>
              </a:rPr>
              <a:t>yn</a:t>
            </a:r>
            <a:r>
              <a:rPr lang="en-GB" b="0" i="0" u="none" strike="noStrike" dirty="0">
                <a:solidFill>
                  <a:srgbClr val="212529"/>
                </a:solidFill>
                <a:effectLst/>
              </a:rPr>
              <a:t>) for each class y, where n is the number of features and </a:t>
            </a:r>
            <a:r>
              <a:rPr lang="el-GR" b="0" i="0" u="none" strike="noStrike" dirty="0">
                <a:solidFill>
                  <a:srgbClr val="212529"/>
                </a:solidFill>
                <a:effectLst/>
                <a:highlight>
                  <a:srgbClr val="FFFF00"/>
                </a:highlight>
                <a:latin typeface="-apple-system"/>
              </a:rPr>
              <a:t>θ</a:t>
            </a:r>
            <a:r>
              <a:rPr lang="en-GB" b="0" i="0" u="none" strike="noStrike" dirty="0" err="1">
                <a:solidFill>
                  <a:srgbClr val="212529"/>
                </a:solidFill>
                <a:effectLst/>
                <a:highlight>
                  <a:srgbClr val="FFFF00"/>
                </a:highlight>
              </a:rPr>
              <a:t>yi</a:t>
            </a:r>
            <a:r>
              <a:rPr lang="en-GB" b="0" i="0" u="none" strike="noStrike" dirty="0">
                <a:solidFill>
                  <a:srgbClr val="212529"/>
                </a:solidFill>
                <a:effectLst/>
                <a:highlight>
                  <a:srgbClr val="FFFF00"/>
                </a:highlight>
              </a:rPr>
              <a:t> </a:t>
            </a:r>
            <a:r>
              <a:rPr lang="en-GB" b="0" i="0" u="none" strike="noStrike" dirty="0">
                <a:solidFill>
                  <a:srgbClr val="212529"/>
                </a:solidFill>
                <a:effectLst/>
              </a:rPr>
              <a:t>is the probability </a:t>
            </a:r>
            <a:r>
              <a:rPr lang="en-GB" b="0" i="0" u="none" strike="noStrike" dirty="0">
                <a:solidFill>
                  <a:srgbClr val="212529"/>
                </a:solidFill>
                <a:effectLst/>
                <a:highlight>
                  <a:srgbClr val="FFFF00"/>
                </a:highlight>
              </a:rPr>
              <a:t>P(</a:t>
            </a:r>
            <a:r>
              <a:rPr lang="en-GB" b="0" i="0" u="none" strike="noStrike" dirty="0" err="1">
                <a:solidFill>
                  <a:srgbClr val="212529"/>
                </a:solidFill>
                <a:effectLst/>
                <a:highlight>
                  <a:srgbClr val="FFFF00"/>
                </a:highlight>
              </a:rPr>
              <a:t>x</a:t>
            </a:r>
            <a:r>
              <a:rPr lang="en-GB" b="0" i="0" u="none" strike="noStrike" baseline="-25000" dirty="0" err="1">
                <a:solidFill>
                  <a:srgbClr val="212529"/>
                </a:solidFill>
                <a:effectLst/>
                <a:highlight>
                  <a:srgbClr val="FFFF00"/>
                </a:highlight>
              </a:rPr>
              <a:t>i</a:t>
            </a:r>
            <a:r>
              <a:rPr lang="en-GB" b="0" i="0" u="none" strike="noStrike" dirty="0" err="1">
                <a:solidFill>
                  <a:srgbClr val="212529"/>
                </a:solidFill>
                <a:effectLst/>
                <a:highlight>
                  <a:srgbClr val="FFFF00"/>
                </a:highlight>
              </a:rPr>
              <a:t>∣y</a:t>
            </a:r>
            <a:r>
              <a:rPr lang="en-GB" b="0" i="0" u="none" strike="noStrike" dirty="0">
                <a:solidFill>
                  <a:srgbClr val="212529"/>
                </a:solidFill>
                <a:effectLst/>
                <a:highlight>
                  <a:srgbClr val="FFFF00"/>
                </a:highlight>
              </a:rPr>
              <a:t>) </a:t>
            </a:r>
            <a:r>
              <a:rPr lang="en-GB" b="0" i="0" u="none" strike="noStrike" dirty="0">
                <a:solidFill>
                  <a:srgbClr val="212529"/>
                </a:solidFill>
                <a:effectLst/>
              </a:rPr>
              <a:t>of feature </a:t>
            </a:r>
            <a:r>
              <a:rPr lang="en-GB" b="0" i="0" u="none" strike="noStrike" dirty="0" err="1">
                <a:solidFill>
                  <a:srgbClr val="212529"/>
                </a:solidFill>
                <a:effectLst/>
                <a:highlight>
                  <a:srgbClr val="FFFF00"/>
                </a:highlight>
              </a:rPr>
              <a:t>i</a:t>
            </a:r>
            <a:r>
              <a:rPr lang="en-GB" b="0" i="0" u="none" strike="noStrike" dirty="0">
                <a:solidFill>
                  <a:srgbClr val="212529"/>
                </a:solidFill>
                <a:effectLst/>
              </a:rPr>
              <a:t> appearing in a sample belonging to class y.</a:t>
            </a:r>
          </a:p>
          <a:p>
            <a:endParaRPr lang="en-GB" dirty="0">
              <a:solidFill>
                <a:srgbClr val="212529"/>
              </a:solidFill>
            </a:endParaRPr>
          </a:p>
          <a:p>
            <a:r>
              <a:rPr lang="en-GB" b="0" i="0" u="none" strike="noStrike" dirty="0">
                <a:solidFill>
                  <a:srgbClr val="212529"/>
                </a:solidFill>
                <a:effectLst/>
              </a:rPr>
              <a:t>The parameters </a:t>
            </a:r>
            <a:r>
              <a:rPr lang="el-GR" b="0" i="0" u="none" strike="noStrike" dirty="0">
                <a:solidFill>
                  <a:srgbClr val="212529"/>
                </a:solidFill>
                <a:effectLst/>
                <a:latin typeface="-apple-system"/>
              </a:rPr>
              <a:t>θ</a:t>
            </a:r>
            <a:r>
              <a:rPr lang="en-GB" b="0" i="0" u="none" strike="noStrike" dirty="0">
                <a:solidFill>
                  <a:srgbClr val="212529"/>
                </a:solidFill>
                <a:effectLst/>
              </a:rPr>
              <a:t>y is estimated by a smoothed version of maximum likelihood, i.e. relative frequency counting:</a:t>
            </a:r>
            <a:endParaRPr lang="en-GB" dirty="0"/>
          </a:p>
        </p:txBody>
      </p:sp>
      <p:sp>
        <p:nvSpPr>
          <p:cNvPr id="4" name="Slide Number Placeholder 3">
            <a:extLst>
              <a:ext uri="{FF2B5EF4-FFF2-40B4-BE49-F238E27FC236}">
                <a16:creationId xmlns:a16="http://schemas.microsoft.com/office/drawing/2014/main" id="{D67D169D-7BD9-B1D9-6E82-5ED83CA42AE8}"/>
              </a:ext>
            </a:extLst>
          </p:cNvPr>
          <p:cNvSpPr>
            <a:spLocks noGrp="1"/>
          </p:cNvSpPr>
          <p:nvPr>
            <p:ph type="sldNum" sz="quarter" idx="12"/>
          </p:nvPr>
        </p:nvSpPr>
        <p:spPr/>
        <p:txBody>
          <a:bodyPr/>
          <a:lstStyle/>
          <a:p>
            <a:fld id="{44E22EE9-B8A0-0641-9265-052CFE9B95A7}" type="slidenum">
              <a:rPr lang="en-GB" altLang="en-US" smtClean="0"/>
              <a:pPr/>
              <a:t>32</a:t>
            </a:fld>
            <a:endParaRPr lang="en-GB" altLang="en-US" dirty="0"/>
          </a:p>
        </p:txBody>
      </p:sp>
      <p:sp>
        <p:nvSpPr>
          <p:cNvPr id="5" name="TextBox 4">
            <a:extLst>
              <a:ext uri="{FF2B5EF4-FFF2-40B4-BE49-F238E27FC236}">
                <a16:creationId xmlns:a16="http://schemas.microsoft.com/office/drawing/2014/main" id="{E6F40664-A944-F3C5-14E7-637D9AF00BD7}"/>
              </a:ext>
            </a:extLst>
          </p:cNvPr>
          <p:cNvSpPr txBox="1"/>
          <p:nvPr/>
        </p:nvSpPr>
        <p:spPr>
          <a:xfrm>
            <a:off x="457200" y="5318126"/>
            <a:ext cx="345638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scikitlearn.org</a:t>
            </a:r>
            <a:r>
              <a:rPr lang="en-GB" sz="900" dirty="0">
                <a:latin typeface="Gill Sans MT" panose="020B0502020104020203" pitchFamily="34" charset="77"/>
              </a:rPr>
              <a:t>/stable/modules/</a:t>
            </a:r>
            <a:r>
              <a:rPr lang="en-GB" sz="900" dirty="0" err="1">
                <a:latin typeface="Gill Sans MT" panose="020B0502020104020203" pitchFamily="34" charset="77"/>
              </a:rPr>
              <a:t>naive_bayes.html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640216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845E-1FC6-8606-58D5-8DB84C806529}"/>
              </a:ext>
            </a:extLst>
          </p:cNvPr>
          <p:cNvSpPr>
            <a:spLocks noGrp="1"/>
          </p:cNvSpPr>
          <p:nvPr>
            <p:ph type="title"/>
          </p:nvPr>
        </p:nvSpPr>
        <p:spPr/>
        <p:txBody>
          <a:bodyPr/>
          <a:lstStyle/>
          <a:p>
            <a:r>
              <a:rPr lang="en-GB" dirty="0"/>
              <a:t>Multinomial Naive Bayes</a:t>
            </a:r>
          </a:p>
        </p:txBody>
      </p:sp>
      <p:sp>
        <p:nvSpPr>
          <p:cNvPr id="3" name="Content Placeholder 2">
            <a:extLst>
              <a:ext uri="{FF2B5EF4-FFF2-40B4-BE49-F238E27FC236}">
                <a16:creationId xmlns:a16="http://schemas.microsoft.com/office/drawing/2014/main" id="{A047307B-3A23-B5C5-45BE-2459C0459F75}"/>
              </a:ext>
            </a:extLst>
          </p:cNvPr>
          <p:cNvSpPr>
            <a:spLocks noGrp="1"/>
          </p:cNvSpPr>
          <p:nvPr>
            <p:ph idx="1"/>
          </p:nvPr>
        </p:nvSpPr>
        <p:spPr/>
        <p:txBody>
          <a:bodyPr/>
          <a:lstStyle/>
          <a:p>
            <a:pPr algn="l"/>
            <a:r>
              <a:rPr lang="en-GB" b="0" i="0" u="none" strike="noStrike" dirty="0">
                <a:solidFill>
                  <a:srgbClr val="212529"/>
                </a:solidFill>
                <a:effectLst/>
                <a:latin typeface="-apple-system"/>
              </a:rPr>
              <a:t>The parameters </a:t>
            </a:r>
            <a:r>
              <a:rPr lang="el-GR" b="0" i="0" u="none" strike="noStrike" dirty="0">
                <a:solidFill>
                  <a:srgbClr val="212529"/>
                </a:solidFill>
                <a:effectLst/>
                <a:latin typeface="-apple-system"/>
              </a:rPr>
              <a:t>θ</a:t>
            </a:r>
            <a:r>
              <a:rPr lang="en-GB" b="0" i="0" u="none" strike="noStrike" dirty="0">
                <a:solidFill>
                  <a:srgbClr val="212529"/>
                </a:solidFill>
                <a:effectLst/>
                <a:latin typeface="-apple-system"/>
              </a:rPr>
              <a:t>y is estimated by a smoothed version of maximum likelihood, i.e. relative frequency counting:</a:t>
            </a:r>
          </a:p>
          <a:p>
            <a:pPr marL="0" indent="0">
              <a:buNone/>
            </a:pPr>
            <a:endParaRPr lang="en-GB" dirty="0"/>
          </a:p>
        </p:txBody>
      </p:sp>
      <p:sp>
        <p:nvSpPr>
          <p:cNvPr id="4" name="Slide Number Placeholder 3">
            <a:extLst>
              <a:ext uri="{FF2B5EF4-FFF2-40B4-BE49-F238E27FC236}">
                <a16:creationId xmlns:a16="http://schemas.microsoft.com/office/drawing/2014/main" id="{744D87F7-CBB0-D112-ECC2-F06411782E6F}"/>
              </a:ext>
            </a:extLst>
          </p:cNvPr>
          <p:cNvSpPr>
            <a:spLocks noGrp="1"/>
          </p:cNvSpPr>
          <p:nvPr>
            <p:ph type="sldNum" sz="quarter" idx="12"/>
          </p:nvPr>
        </p:nvSpPr>
        <p:spPr/>
        <p:txBody>
          <a:bodyPr/>
          <a:lstStyle/>
          <a:p>
            <a:fld id="{44E22EE9-B8A0-0641-9265-052CFE9B95A7}" type="slidenum">
              <a:rPr lang="en-GB" altLang="en-US" smtClean="0"/>
              <a:pPr/>
              <a:t>33</a:t>
            </a:fld>
            <a:endParaRPr lang="en-GB" altLang="en-US" dirty="0"/>
          </a:p>
        </p:txBody>
      </p:sp>
      <p:pic>
        <p:nvPicPr>
          <p:cNvPr id="6" name="Picture 5" descr="Graphical user interface, text, application&#10;&#10;Description automatically generated">
            <a:extLst>
              <a:ext uri="{FF2B5EF4-FFF2-40B4-BE49-F238E27FC236}">
                <a16:creationId xmlns:a16="http://schemas.microsoft.com/office/drawing/2014/main" id="{4304FE2C-F4DE-1A5F-29B4-393BD4AB5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056707"/>
            <a:ext cx="7772400" cy="1601585"/>
          </a:xfrm>
          <a:prstGeom prst="rect">
            <a:avLst/>
          </a:prstGeom>
        </p:spPr>
      </p:pic>
      <p:sp>
        <p:nvSpPr>
          <p:cNvPr id="7" name="TextBox 6">
            <a:extLst>
              <a:ext uri="{FF2B5EF4-FFF2-40B4-BE49-F238E27FC236}">
                <a16:creationId xmlns:a16="http://schemas.microsoft.com/office/drawing/2014/main" id="{CCA9BF67-3324-ED24-A4F0-4480C76E1D14}"/>
              </a:ext>
            </a:extLst>
          </p:cNvPr>
          <p:cNvSpPr txBox="1"/>
          <p:nvPr/>
        </p:nvSpPr>
        <p:spPr>
          <a:xfrm>
            <a:off x="457200" y="5318126"/>
            <a:ext cx="3456384" cy="230832"/>
          </a:xfrm>
          <a:prstGeom prst="rect">
            <a:avLst/>
          </a:prstGeom>
          <a:noFill/>
        </p:spPr>
        <p:txBody>
          <a:bodyPr wrap="square">
            <a:spAutoFit/>
          </a:bodyPr>
          <a:lstStyle/>
          <a:p>
            <a:r>
              <a:rPr lang="en-GB" sz="900" dirty="0"/>
              <a:t>Source: https://</a:t>
            </a:r>
            <a:r>
              <a:rPr lang="en-GB" sz="900" dirty="0" err="1"/>
              <a:t>scikitlearn.org</a:t>
            </a:r>
            <a:r>
              <a:rPr lang="en-GB" sz="900" dirty="0"/>
              <a:t>/stable/modules/</a:t>
            </a:r>
            <a:r>
              <a:rPr lang="en-GB" sz="900" dirty="0" err="1"/>
              <a:t>naive_bayes.html</a:t>
            </a:r>
            <a:endParaRPr lang="en-GB" sz="900"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F561532-16C7-90A6-BCB1-6A4AFB16944F}"/>
                  </a:ext>
                </a:extLst>
              </p14:cNvPr>
              <p14:cNvContentPartPr/>
              <p14:nvPr/>
            </p14:nvContentPartPr>
            <p14:xfrm>
              <a:off x="2799360" y="231120"/>
              <a:ext cx="2404800" cy="3553560"/>
            </p14:xfrm>
          </p:contentPart>
        </mc:Choice>
        <mc:Fallback xmlns="">
          <p:pic>
            <p:nvPicPr>
              <p:cNvPr id="5" name="Ink 4">
                <a:extLst>
                  <a:ext uri="{FF2B5EF4-FFF2-40B4-BE49-F238E27FC236}">
                    <a16:creationId xmlns:a16="http://schemas.microsoft.com/office/drawing/2014/main" id="{CF561532-16C7-90A6-BCB1-6A4AFB16944F}"/>
                  </a:ext>
                </a:extLst>
              </p:cNvPr>
              <p:cNvPicPr/>
              <p:nvPr/>
            </p:nvPicPr>
            <p:blipFill>
              <a:blip r:embed="rId4"/>
              <a:stretch>
                <a:fillRect/>
              </a:stretch>
            </p:blipFill>
            <p:spPr>
              <a:xfrm>
                <a:off x="2790000" y="221760"/>
                <a:ext cx="2423520" cy="3572280"/>
              </a:xfrm>
              <a:prstGeom prst="rect">
                <a:avLst/>
              </a:prstGeom>
            </p:spPr>
          </p:pic>
        </mc:Fallback>
      </mc:AlternateContent>
    </p:spTree>
    <p:extLst>
      <p:ext uri="{BB962C8B-B14F-4D97-AF65-F5344CB8AC3E}">
        <p14:creationId xmlns:p14="http://schemas.microsoft.com/office/powerpoint/2010/main" val="2107040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538A2-482B-FF38-6386-A6698965E6CC}"/>
              </a:ext>
            </a:extLst>
          </p:cNvPr>
          <p:cNvSpPr>
            <a:spLocks noGrp="1"/>
          </p:cNvSpPr>
          <p:nvPr>
            <p:ph type="title"/>
          </p:nvPr>
        </p:nvSpPr>
        <p:spPr/>
        <p:txBody>
          <a:bodyPr/>
          <a:lstStyle/>
          <a:p>
            <a:r>
              <a:rPr lang="en-GB" b="0" i="0" u="none" strike="noStrike" dirty="0">
                <a:solidFill>
                  <a:srgbClr val="212529"/>
                </a:solidFill>
                <a:effectLst/>
              </a:rPr>
              <a:t>Categorical Naive Bayes</a:t>
            </a:r>
            <a:endParaRPr lang="en-GB" dirty="0"/>
          </a:p>
        </p:txBody>
      </p:sp>
      <p:sp>
        <p:nvSpPr>
          <p:cNvPr id="3" name="Content Placeholder 2">
            <a:extLst>
              <a:ext uri="{FF2B5EF4-FFF2-40B4-BE49-F238E27FC236}">
                <a16:creationId xmlns:a16="http://schemas.microsoft.com/office/drawing/2014/main" id="{F17DDF2B-18DD-B889-7DB8-37004007DB4A}"/>
              </a:ext>
            </a:extLst>
          </p:cNvPr>
          <p:cNvSpPr>
            <a:spLocks noGrp="1"/>
          </p:cNvSpPr>
          <p:nvPr>
            <p:ph idx="1"/>
          </p:nvPr>
        </p:nvSpPr>
        <p:spPr/>
        <p:txBody>
          <a:bodyPr/>
          <a:lstStyle/>
          <a:p>
            <a:r>
              <a:rPr lang="en-GB" b="0" i="0" u="none" strike="noStrike" dirty="0">
                <a:solidFill>
                  <a:srgbClr val="FF0000"/>
                </a:solidFill>
                <a:effectLst/>
                <a:hlinkClick r:id="rId2" tooltip="sklearn.naive_bayes.CategoricalNB">
                  <a:extLst>
                    <a:ext uri="{A12FA001-AC4F-418D-AE19-62706E023703}">
                      <ahyp:hlinkClr xmlns:ahyp="http://schemas.microsoft.com/office/drawing/2018/hyperlinkcolor" val="tx"/>
                    </a:ext>
                  </a:extLst>
                </a:hlinkClick>
              </a:rPr>
              <a:t>CategoricalNB</a:t>
            </a:r>
            <a:r>
              <a:rPr lang="en-GB" b="0" i="0" u="none" strike="noStrike" dirty="0">
                <a:solidFill>
                  <a:srgbClr val="212529"/>
                </a:solidFill>
                <a:effectLst/>
              </a:rPr>
              <a:t> implements the categorical naive Bayes algorithm for categorically distributed data. It assumes that each feature, which is described by the index </a:t>
            </a:r>
            <a:r>
              <a:rPr lang="en-GB" b="0" i="0" u="none" strike="noStrike" dirty="0" err="1">
                <a:solidFill>
                  <a:srgbClr val="212529"/>
                </a:solidFill>
                <a:effectLst/>
              </a:rPr>
              <a:t>i</a:t>
            </a:r>
            <a:r>
              <a:rPr lang="en-GB" b="0" i="0" u="none" strike="noStrike" dirty="0">
                <a:solidFill>
                  <a:srgbClr val="212529"/>
                </a:solidFill>
                <a:effectLst/>
              </a:rPr>
              <a:t>, has its own categorical distribution.</a:t>
            </a:r>
          </a:p>
          <a:p>
            <a:endParaRPr lang="en-GB" dirty="0">
              <a:solidFill>
                <a:srgbClr val="212529"/>
              </a:solidFill>
            </a:endParaRPr>
          </a:p>
          <a:p>
            <a:r>
              <a:rPr lang="en-GB" dirty="0">
                <a:solidFill>
                  <a:srgbClr val="212529"/>
                </a:solidFill>
              </a:rPr>
              <a:t>More on Bayesian models in Python scikit-learn at:</a:t>
            </a:r>
          </a:p>
          <a:p>
            <a:pPr marL="333361" lvl="1" indent="0">
              <a:buNone/>
            </a:pPr>
            <a:r>
              <a:rPr lang="en-GB" sz="1800" dirty="0"/>
              <a:t>https://</a:t>
            </a:r>
            <a:r>
              <a:rPr lang="en-GB" sz="1800" dirty="0" err="1"/>
              <a:t>scikitlearn.org</a:t>
            </a:r>
            <a:r>
              <a:rPr lang="en-GB" sz="1800" dirty="0"/>
              <a:t>/stable/modules/</a:t>
            </a:r>
            <a:r>
              <a:rPr lang="en-GB" sz="1800" dirty="0" err="1"/>
              <a:t>naive_bayes.html</a:t>
            </a:r>
            <a:endParaRPr lang="en-GB" sz="1800" dirty="0">
              <a:solidFill>
                <a:srgbClr val="212529"/>
              </a:solidFill>
            </a:endParaRPr>
          </a:p>
          <a:p>
            <a:endParaRPr lang="en-GB" dirty="0"/>
          </a:p>
        </p:txBody>
      </p:sp>
      <p:sp>
        <p:nvSpPr>
          <p:cNvPr id="4" name="Slide Number Placeholder 3">
            <a:extLst>
              <a:ext uri="{FF2B5EF4-FFF2-40B4-BE49-F238E27FC236}">
                <a16:creationId xmlns:a16="http://schemas.microsoft.com/office/drawing/2014/main" id="{68219E53-A8C2-2BC0-8A1E-AA3709746F7C}"/>
              </a:ext>
            </a:extLst>
          </p:cNvPr>
          <p:cNvSpPr>
            <a:spLocks noGrp="1"/>
          </p:cNvSpPr>
          <p:nvPr>
            <p:ph type="sldNum" sz="quarter" idx="12"/>
          </p:nvPr>
        </p:nvSpPr>
        <p:spPr/>
        <p:txBody>
          <a:bodyPr/>
          <a:lstStyle/>
          <a:p>
            <a:fld id="{44E22EE9-B8A0-0641-9265-052CFE9B95A7}" type="slidenum">
              <a:rPr lang="en-GB" altLang="en-US" smtClean="0"/>
              <a:pPr/>
              <a:t>34</a:t>
            </a:fld>
            <a:endParaRPr lang="en-GB" altLang="en-US" dirty="0"/>
          </a:p>
        </p:txBody>
      </p:sp>
    </p:spTree>
    <p:extLst>
      <p:ext uri="{BB962C8B-B14F-4D97-AF65-F5344CB8AC3E}">
        <p14:creationId xmlns:p14="http://schemas.microsoft.com/office/powerpoint/2010/main" val="3017109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245F-D560-BC0F-08A9-B01704FA492D}"/>
              </a:ext>
            </a:extLst>
          </p:cNvPr>
          <p:cNvSpPr>
            <a:spLocks noGrp="1"/>
          </p:cNvSpPr>
          <p:nvPr>
            <p:ph type="ctrTitle"/>
          </p:nvPr>
        </p:nvSpPr>
        <p:spPr/>
        <p:txBody>
          <a:bodyPr/>
          <a:lstStyle/>
          <a:p>
            <a:r>
              <a:rPr lang="en-GB" dirty="0"/>
              <a:t>Evaluation metrics</a:t>
            </a:r>
          </a:p>
        </p:txBody>
      </p:sp>
      <p:sp>
        <p:nvSpPr>
          <p:cNvPr id="3" name="Subtitle 2">
            <a:extLst>
              <a:ext uri="{FF2B5EF4-FFF2-40B4-BE49-F238E27FC236}">
                <a16:creationId xmlns:a16="http://schemas.microsoft.com/office/drawing/2014/main" id="{1F7EF3AD-0A14-1668-BE45-79946CF91628}"/>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034899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4DF7-40D9-FCC4-3CD8-8F47ED51CDD4}"/>
              </a:ext>
            </a:extLst>
          </p:cNvPr>
          <p:cNvSpPr>
            <a:spLocks noGrp="1"/>
          </p:cNvSpPr>
          <p:nvPr>
            <p:ph type="title"/>
          </p:nvPr>
        </p:nvSpPr>
        <p:spPr/>
        <p:txBody>
          <a:bodyPr/>
          <a:lstStyle/>
          <a:p>
            <a:r>
              <a:rPr lang="en-GB" dirty="0"/>
              <a:t>Precision and Recall </a:t>
            </a:r>
          </a:p>
        </p:txBody>
      </p:sp>
      <p:sp>
        <p:nvSpPr>
          <p:cNvPr id="3" name="Content Placeholder 2">
            <a:extLst>
              <a:ext uri="{FF2B5EF4-FFF2-40B4-BE49-F238E27FC236}">
                <a16:creationId xmlns:a16="http://schemas.microsoft.com/office/drawing/2014/main" id="{33080530-7B9D-C896-83FB-A16064AD61B7}"/>
              </a:ext>
            </a:extLst>
          </p:cNvPr>
          <p:cNvSpPr>
            <a:spLocks noGrp="1"/>
          </p:cNvSpPr>
          <p:nvPr>
            <p:ph idx="1"/>
          </p:nvPr>
        </p:nvSpPr>
        <p:spPr/>
        <p:txBody>
          <a:bodyPr/>
          <a:lstStyle/>
          <a:p>
            <a:r>
              <a:rPr lang="en-GB" dirty="0"/>
              <a:t>Precision defines what proportion of positive identifications have actually been correct.</a:t>
            </a:r>
          </a:p>
          <a:p>
            <a:endParaRPr lang="en-GB" dirty="0"/>
          </a:p>
          <a:p>
            <a:endParaRPr lang="en-GB" dirty="0"/>
          </a:p>
          <a:p>
            <a:endParaRPr lang="en-GB" dirty="0"/>
          </a:p>
          <a:p>
            <a:pPr marL="0" indent="0">
              <a:buNone/>
            </a:pPr>
            <a:r>
              <a:rPr lang="en-GB" dirty="0"/>
              <a:t>TP = True Positive</a:t>
            </a:r>
          </a:p>
          <a:p>
            <a:pPr marL="0" indent="0">
              <a:buNone/>
            </a:pPr>
            <a:r>
              <a:rPr lang="en-GB" dirty="0"/>
              <a:t>FP = False Positive</a:t>
            </a:r>
          </a:p>
          <a:p>
            <a:endParaRPr lang="en-GB" dirty="0"/>
          </a:p>
          <a:p>
            <a:endParaRPr lang="en-GB" dirty="0"/>
          </a:p>
        </p:txBody>
      </p:sp>
      <p:sp>
        <p:nvSpPr>
          <p:cNvPr id="4" name="Slide Number Placeholder 3">
            <a:extLst>
              <a:ext uri="{FF2B5EF4-FFF2-40B4-BE49-F238E27FC236}">
                <a16:creationId xmlns:a16="http://schemas.microsoft.com/office/drawing/2014/main" id="{5DF67209-18F8-8938-DA66-CB4FCBCACFAC}"/>
              </a:ext>
            </a:extLst>
          </p:cNvPr>
          <p:cNvSpPr>
            <a:spLocks noGrp="1"/>
          </p:cNvSpPr>
          <p:nvPr>
            <p:ph type="sldNum" sz="quarter" idx="12"/>
          </p:nvPr>
        </p:nvSpPr>
        <p:spPr/>
        <p:txBody>
          <a:bodyPr/>
          <a:lstStyle/>
          <a:p>
            <a:fld id="{44E22EE9-B8A0-0641-9265-052CFE9B95A7}" type="slidenum">
              <a:rPr lang="en-GB" altLang="en-US" smtClean="0"/>
              <a:pPr/>
              <a:t>36</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BDF4101-8047-EF8D-CE9E-74026D98B4DF}"/>
                  </a:ext>
                </a:extLst>
              </p:cNvPr>
              <p:cNvSpPr txBox="1"/>
              <p:nvPr/>
            </p:nvSpPr>
            <p:spPr>
              <a:xfrm>
                <a:off x="1835696" y="2065412"/>
                <a:ext cx="252306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FBDF4101-8047-EF8D-CE9E-74026D98B4DF}"/>
                  </a:ext>
                </a:extLst>
              </p:cNvPr>
              <p:cNvSpPr txBox="1">
                <a:spLocks noRot="1" noChangeAspect="1" noMove="1" noResize="1" noEditPoints="1" noAdjustHandles="1" noChangeArrowheads="1" noChangeShapeType="1" noTextEdit="1"/>
              </p:cNvSpPr>
              <p:nvPr/>
            </p:nvSpPr>
            <p:spPr>
              <a:xfrm>
                <a:off x="1835696" y="2065412"/>
                <a:ext cx="2523063" cy="892488"/>
              </a:xfrm>
              <a:prstGeom prst="rect">
                <a:avLst/>
              </a:prstGeom>
              <a:blipFill>
                <a:blip r:embed="rId2"/>
                <a:stretch>
                  <a:fillRect/>
                </a:stretch>
              </a:blipFill>
            </p:spPr>
            <p:txBody>
              <a:bodyPr/>
              <a:lstStyle/>
              <a:p>
                <a:r>
                  <a:rPr lang="en-GB">
                    <a:noFill/>
                  </a:rPr>
                  <a:t> </a:t>
                </a:r>
              </a:p>
            </p:txBody>
          </p:sp>
        </mc:Fallback>
      </mc:AlternateContent>
      <p:graphicFrame>
        <p:nvGraphicFramePr>
          <p:cNvPr id="6" name="Table 6">
            <a:extLst>
              <a:ext uri="{FF2B5EF4-FFF2-40B4-BE49-F238E27FC236}">
                <a16:creationId xmlns:a16="http://schemas.microsoft.com/office/drawing/2014/main" id="{3590CC6F-5DDB-C72A-03EA-8D9382D3ED2D}"/>
              </a:ext>
            </a:extLst>
          </p:cNvPr>
          <p:cNvGraphicFramePr>
            <a:graphicFrameLocks noGrp="1"/>
          </p:cNvGraphicFramePr>
          <p:nvPr>
            <p:extLst>
              <p:ext uri="{D42A27DB-BD31-4B8C-83A1-F6EECF244321}">
                <p14:modId xmlns:p14="http://schemas.microsoft.com/office/powerpoint/2010/main" val="3271228430"/>
              </p:ext>
            </p:extLst>
          </p:nvPr>
        </p:nvGraphicFramePr>
        <p:xfrm>
          <a:off x="4358759" y="3966301"/>
          <a:ext cx="4536504" cy="741680"/>
        </p:xfrm>
        <a:graphic>
          <a:graphicData uri="http://schemas.openxmlformats.org/drawingml/2006/table">
            <a:tbl>
              <a:tblPr bandRow="1">
                <a:tableStyleId>{5C22544A-7EE6-4342-B048-85BDC9FD1C3A}</a:tableStyleId>
              </a:tblPr>
              <a:tblGrid>
                <a:gridCol w="2088232">
                  <a:extLst>
                    <a:ext uri="{9D8B030D-6E8A-4147-A177-3AD203B41FA5}">
                      <a16:colId xmlns:a16="http://schemas.microsoft.com/office/drawing/2014/main" val="2294070008"/>
                    </a:ext>
                  </a:extLst>
                </a:gridCol>
                <a:gridCol w="2448272">
                  <a:extLst>
                    <a:ext uri="{9D8B030D-6E8A-4147-A177-3AD203B41FA5}">
                      <a16:colId xmlns:a16="http://schemas.microsoft.com/office/drawing/2014/main" val="1268478978"/>
                    </a:ext>
                  </a:extLst>
                </a:gridCol>
              </a:tblGrid>
              <a:tr h="370840">
                <a:tc>
                  <a:txBody>
                    <a:bodyPr/>
                    <a:lstStyle/>
                    <a:p>
                      <a:r>
                        <a:rPr lang="en-GB" sz="1600" b="0" dirty="0">
                          <a:solidFill>
                            <a:schemeClr val="tx1"/>
                          </a:solidFill>
                          <a:latin typeface="Gill Sans MT" panose="020B0502020104020203" pitchFamily="34" charset="77"/>
                        </a:rPr>
                        <a:t>True Positives: 25</a:t>
                      </a:r>
                    </a:p>
                  </a:txBody>
                  <a:tcPr>
                    <a:solidFill>
                      <a:srgbClr val="92D050"/>
                    </a:solidFill>
                  </a:tcPr>
                </a:tc>
                <a:tc>
                  <a:txBody>
                    <a:bodyPr/>
                    <a:lstStyle/>
                    <a:p>
                      <a:r>
                        <a:rPr lang="en-GB" sz="1600" b="0" dirty="0">
                          <a:solidFill>
                            <a:schemeClr val="tx1"/>
                          </a:solidFill>
                          <a:latin typeface="Gill Sans MT" panose="020B0502020104020203" pitchFamily="34" charset="77"/>
                        </a:rPr>
                        <a:t>False Positives: 10</a:t>
                      </a:r>
                    </a:p>
                  </a:txBody>
                  <a:tcPr>
                    <a:solidFill>
                      <a:srgbClr val="FF0000">
                        <a:alpha val="70000"/>
                      </a:srgbClr>
                    </a:solidFill>
                  </a:tcPr>
                </a:tc>
                <a:extLst>
                  <a:ext uri="{0D108BD9-81ED-4DB2-BD59-A6C34878D82A}">
                    <a16:rowId xmlns:a16="http://schemas.microsoft.com/office/drawing/2014/main" val="2313162053"/>
                  </a:ext>
                </a:extLst>
              </a:tr>
              <a:tr h="370840">
                <a:tc>
                  <a:txBody>
                    <a:bodyPr/>
                    <a:lstStyle/>
                    <a:p>
                      <a:r>
                        <a:rPr lang="en-GB" sz="1600" b="0" dirty="0">
                          <a:solidFill>
                            <a:schemeClr val="tx1"/>
                          </a:solidFill>
                          <a:latin typeface="Gill Sans MT" panose="020B0502020104020203" pitchFamily="34" charset="77"/>
                        </a:rPr>
                        <a:t>False Negatives: 15</a:t>
                      </a:r>
                    </a:p>
                  </a:txBody>
                  <a:tcPr>
                    <a:solidFill>
                      <a:srgbClr val="FF0000">
                        <a:alpha val="70000"/>
                      </a:srgbClr>
                    </a:solidFill>
                  </a:tcPr>
                </a:tc>
                <a:tc>
                  <a:txBody>
                    <a:bodyPr/>
                    <a:lstStyle/>
                    <a:p>
                      <a:r>
                        <a:rPr lang="en-GB" sz="1600" b="0" dirty="0">
                          <a:solidFill>
                            <a:schemeClr val="tx1"/>
                          </a:solidFill>
                          <a:latin typeface="Gill Sans MT" panose="020B0502020104020203" pitchFamily="34" charset="77"/>
                        </a:rPr>
                        <a:t>True Negatives: 80</a:t>
                      </a:r>
                    </a:p>
                  </a:txBody>
                  <a:tcPr>
                    <a:solidFill>
                      <a:srgbClr val="92D050"/>
                    </a:solidFill>
                  </a:tcPr>
                </a:tc>
                <a:extLst>
                  <a:ext uri="{0D108BD9-81ED-4DB2-BD59-A6C34878D82A}">
                    <a16:rowId xmlns:a16="http://schemas.microsoft.com/office/drawing/2014/main" val="3599403228"/>
                  </a:ext>
                </a:extLst>
              </a:tr>
            </a:tbl>
          </a:graphicData>
        </a:graphic>
      </p:graphicFrame>
      <p:sp>
        <p:nvSpPr>
          <p:cNvPr id="7" name="TextBox 6">
            <a:extLst>
              <a:ext uri="{FF2B5EF4-FFF2-40B4-BE49-F238E27FC236}">
                <a16:creationId xmlns:a16="http://schemas.microsoft.com/office/drawing/2014/main" id="{580B6B2A-9C5F-179E-2641-A1FD004B0C60}"/>
              </a:ext>
            </a:extLst>
          </p:cNvPr>
          <p:cNvSpPr txBox="1"/>
          <p:nvPr/>
        </p:nvSpPr>
        <p:spPr>
          <a:xfrm>
            <a:off x="4358759" y="3523822"/>
            <a:ext cx="2873928" cy="338554"/>
          </a:xfrm>
          <a:prstGeom prst="rect">
            <a:avLst/>
          </a:prstGeom>
          <a:noFill/>
        </p:spPr>
        <p:txBody>
          <a:bodyPr wrap="none" rtlCol="0">
            <a:spAutoFit/>
          </a:bodyPr>
          <a:lstStyle/>
          <a:p>
            <a:r>
              <a:rPr lang="en-GB" sz="1600" dirty="0">
                <a:latin typeface="Gill Sans MT" panose="020B0502020104020203" pitchFamily="34" charset="77"/>
              </a:rPr>
              <a:t>Example: Calculate the Precision</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A6BBA2FC-6510-587D-7888-1BF16A1A42C8}"/>
                  </a:ext>
                </a:extLst>
              </p14:cNvPr>
              <p14:cNvContentPartPr/>
              <p14:nvPr/>
            </p14:nvContentPartPr>
            <p14:xfrm>
              <a:off x="3220200" y="1677600"/>
              <a:ext cx="5479920" cy="1141920"/>
            </p14:xfrm>
          </p:contentPart>
        </mc:Choice>
        <mc:Fallback xmlns="">
          <p:pic>
            <p:nvPicPr>
              <p:cNvPr id="8" name="Ink 7">
                <a:extLst>
                  <a:ext uri="{FF2B5EF4-FFF2-40B4-BE49-F238E27FC236}">
                    <a16:creationId xmlns:a16="http://schemas.microsoft.com/office/drawing/2014/main" id="{A6BBA2FC-6510-587D-7888-1BF16A1A42C8}"/>
                  </a:ext>
                </a:extLst>
              </p:cNvPr>
              <p:cNvPicPr/>
              <p:nvPr/>
            </p:nvPicPr>
            <p:blipFill>
              <a:blip r:embed="rId4"/>
              <a:stretch>
                <a:fillRect/>
              </a:stretch>
            </p:blipFill>
            <p:spPr>
              <a:xfrm>
                <a:off x="3210840" y="1668240"/>
                <a:ext cx="5498640" cy="1160640"/>
              </a:xfrm>
              <a:prstGeom prst="rect">
                <a:avLst/>
              </a:prstGeom>
            </p:spPr>
          </p:pic>
        </mc:Fallback>
      </mc:AlternateContent>
    </p:spTree>
    <p:extLst>
      <p:ext uri="{BB962C8B-B14F-4D97-AF65-F5344CB8AC3E}">
        <p14:creationId xmlns:p14="http://schemas.microsoft.com/office/powerpoint/2010/main" val="3685288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1D9C-0E72-3FA9-3570-E68245F3A431}"/>
              </a:ext>
            </a:extLst>
          </p:cNvPr>
          <p:cNvSpPr>
            <a:spLocks noGrp="1"/>
          </p:cNvSpPr>
          <p:nvPr>
            <p:ph type="title"/>
          </p:nvPr>
        </p:nvSpPr>
        <p:spPr/>
        <p:txBody>
          <a:bodyPr/>
          <a:lstStyle/>
          <a:p>
            <a:r>
              <a:rPr lang="en-GB" dirty="0"/>
              <a:t>Recall</a:t>
            </a:r>
          </a:p>
        </p:txBody>
      </p:sp>
      <p:sp>
        <p:nvSpPr>
          <p:cNvPr id="3" name="Content Placeholder 2">
            <a:extLst>
              <a:ext uri="{FF2B5EF4-FFF2-40B4-BE49-F238E27FC236}">
                <a16:creationId xmlns:a16="http://schemas.microsoft.com/office/drawing/2014/main" id="{43CFA3EE-CA18-0EBA-4F30-C49F0F5706CE}"/>
              </a:ext>
            </a:extLst>
          </p:cNvPr>
          <p:cNvSpPr>
            <a:spLocks noGrp="1"/>
          </p:cNvSpPr>
          <p:nvPr>
            <p:ph idx="1"/>
          </p:nvPr>
        </p:nvSpPr>
        <p:spPr/>
        <p:txBody>
          <a:bodyPr/>
          <a:lstStyle/>
          <a:p>
            <a:pPr algn="l"/>
            <a:r>
              <a:rPr lang="en-GB" i="0" u="none" strike="noStrike" dirty="0">
                <a:solidFill>
                  <a:srgbClr val="202124"/>
                </a:solidFill>
                <a:effectLst/>
              </a:rPr>
              <a:t>Recall defines the </a:t>
            </a:r>
            <a:r>
              <a:rPr lang="en-GB" dirty="0">
                <a:effectLst/>
              </a:rPr>
              <a:t>proportion of actual positives that were identified correctly.</a:t>
            </a:r>
          </a:p>
          <a:p>
            <a:pPr algn="l"/>
            <a:endParaRPr lang="en-GB" dirty="0"/>
          </a:p>
          <a:p>
            <a:pPr algn="l"/>
            <a:endParaRPr lang="en-GB" dirty="0">
              <a:effectLst/>
            </a:endParaRPr>
          </a:p>
          <a:p>
            <a:pPr algn="l"/>
            <a:endParaRPr lang="en-GB" dirty="0"/>
          </a:p>
          <a:p>
            <a:pPr marL="0" indent="0">
              <a:buNone/>
            </a:pPr>
            <a:r>
              <a:rPr lang="en-GB" dirty="0"/>
              <a:t>TP = True Positive</a:t>
            </a:r>
          </a:p>
          <a:p>
            <a:pPr marL="0" indent="0">
              <a:buNone/>
            </a:pPr>
            <a:r>
              <a:rPr lang="en-GB" dirty="0"/>
              <a:t>FN = False Negative</a:t>
            </a:r>
          </a:p>
          <a:p>
            <a:pPr algn="l"/>
            <a:endParaRPr lang="en-GB" dirty="0">
              <a:effectLst/>
            </a:endParaRPr>
          </a:p>
          <a:p>
            <a:endParaRPr lang="en-GB" dirty="0"/>
          </a:p>
        </p:txBody>
      </p:sp>
      <p:sp>
        <p:nvSpPr>
          <p:cNvPr id="4" name="Slide Number Placeholder 3">
            <a:extLst>
              <a:ext uri="{FF2B5EF4-FFF2-40B4-BE49-F238E27FC236}">
                <a16:creationId xmlns:a16="http://schemas.microsoft.com/office/drawing/2014/main" id="{DA878B5C-BDB7-932E-385E-BE3E497DF2B3}"/>
              </a:ext>
            </a:extLst>
          </p:cNvPr>
          <p:cNvSpPr>
            <a:spLocks noGrp="1"/>
          </p:cNvSpPr>
          <p:nvPr>
            <p:ph type="sldNum" sz="quarter" idx="12"/>
          </p:nvPr>
        </p:nvSpPr>
        <p:spPr/>
        <p:txBody>
          <a:bodyPr/>
          <a:lstStyle/>
          <a:p>
            <a:fld id="{44E22EE9-B8A0-0641-9265-052CFE9B95A7}" type="slidenum">
              <a:rPr lang="en-GB" altLang="en-US" smtClean="0"/>
              <a:pPr/>
              <a:t>37</a:t>
            </a:fld>
            <a:endParaRPr lang="en-GB" altLang="en-US" dirty="0"/>
          </a:p>
        </p:txBody>
      </p:sp>
      <p:graphicFrame>
        <p:nvGraphicFramePr>
          <p:cNvPr id="5" name="Table 6">
            <a:extLst>
              <a:ext uri="{FF2B5EF4-FFF2-40B4-BE49-F238E27FC236}">
                <a16:creationId xmlns:a16="http://schemas.microsoft.com/office/drawing/2014/main" id="{1A4FEF63-9B4A-510F-CF0F-773189343CCC}"/>
              </a:ext>
            </a:extLst>
          </p:cNvPr>
          <p:cNvGraphicFramePr>
            <a:graphicFrameLocks noGrp="1"/>
          </p:cNvGraphicFramePr>
          <p:nvPr>
            <p:extLst>
              <p:ext uri="{D42A27DB-BD31-4B8C-83A1-F6EECF244321}">
                <p14:modId xmlns:p14="http://schemas.microsoft.com/office/powerpoint/2010/main" val="1748116411"/>
              </p:ext>
            </p:extLst>
          </p:nvPr>
        </p:nvGraphicFramePr>
        <p:xfrm>
          <a:off x="4358759" y="3966301"/>
          <a:ext cx="4536504" cy="741680"/>
        </p:xfrm>
        <a:graphic>
          <a:graphicData uri="http://schemas.openxmlformats.org/drawingml/2006/table">
            <a:tbl>
              <a:tblPr bandRow="1">
                <a:tableStyleId>{5C22544A-7EE6-4342-B048-85BDC9FD1C3A}</a:tableStyleId>
              </a:tblPr>
              <a:tblGrid>
                <a:gridCol w="2088232">
                  <a:extLst>
                    <a:ext uri="{9D8B030D-6E8A-4147-A177-3AD203B41FA5}">
                      <a16:colId xmlns:a16="http://schemas.microsoft.com/office/drawing/2014/main" val="2294070008"/>
                    </a:ext>
                  </a:extLst>
                </a:gridCol>
                <a:gridCol w="2448272">
                  <a:extLst>
                    <a:ext uri="{9D8B030D-6E8A-4147-A177-3AD203B41FA5}">
                      <a16:colId xmlns:a16="http://schemas.microsoft.com/office/drawing/2014/main" val="1268478978"/>
                    </a:ext>
                  </a:extLst>
                </a:gridCol>
              </a:tblGrid>
              <a:tr h="370840">
                <a:tc>
                  <a:txBody>
                    <a:bodyPr/>
                    <a:lstStyle/>
                    <a:p>
                      <a:r>
                        <a:rPr lang="en-GB" sz="1600" b="0" dirty="0">
                          <a:solidFill>
                            <a:schemeClr val="tx1"/>
                          </a:solidFill>
                          <a:latin typeface="Gill Sans MT" panose="020B0502020104020203" pitchFamily="34" charset="77"/>
                        </a:rPr>
                        <a:t>True Positives: 25</a:t>
                      </a:r>
                    </a:p>
                  </a:txBody>
                  <a:tcPr>
                    <a:solidFill>
                      <a:srgbClr val="92D050"/>
                    </a:solidFill>
                  </a:tcPr>
                </a:tc>
                <a:tc>
                  <a:txBody>
                    <a:bodyPr/>
                    <a:lstStyle/>
                    <a:p>
                      <a:r>
                        <a:rPr lang="en-GB" sz="1600" b="0" dirty="0">
                          <a:solidFill>
                            <a:schemeClr val="tx1"/>
                          </a:solidFill>
                          <a:latin typeface="Gill Sans MT" panose="020B0502020104020203" pitchFamily="34" charset="77"/>
                        </a:rPr>
                        <a:t>False Positives: 10</a:t>
                      </a:r>
                    </a:p>
                  </a:txBody>
                  <a:tcPr>
                    <a:solidFill>
                      <a:srgbClr val="FF0000">
                        <a:alpha val="70000"/>
                      </a:srgbClr>
                    </a:solidFill>
                  </a:tcPr>
                </a:tc>
                <a:extLst>
                  <a:ext uri="{0D108BD9-81ED-4DB2-BD59-A6C34878D82A}">
                    <a16:rowId xmlns:a16="http://schemas.microsoft.com/office/drawing/2014/main" val="2313162053"/>
                  </a:ext>
                </a:extLst>
              </a:tr>
              <a:tr h="370840">
                <a:tc>
                  <a:txBody>
                    <a:bodyPr/>
                    <a:lstStyle/>
                    <a:p>
                      <a:r>
                        <a:rPr lang="en-GB" sz="1600" b="0" dirty="0">
                          <a:solidFill>
                            <a:schemeClr val="tx1"/>
                          </a:solidFill>
                          <a:latin typeface="Gill Sans MT" panose="020B0502020104020203" pitchFamily="34" charset="77"/>
                        </a:rPr>
                        <a:t>False Negatives: 15</a:t>
                      </a:r>
                    </a:p>
                  </a:txBody>
                  <a:tcPr>
                    <a:solidFill>
                      <a:srgbClr val="FF0000">
                        <a:alpha val="70000"/>
                      </a:srgbClr>
                    </a:solidFill>
                  </a:tcPr>
                </a:tc>
                <a:tc>
                  <a:txBody>
                    <a:bodyPr/>
                    <a:lstStyle/>
                    <a:p>
                      <a:r>
                        <a:rPr lang="en-GB" sz="1600" b="0" dirty="0">
                          <a:solidFill>
                            <a:schemeClr val="tx1"/>
                          </a:solidFill>
                          <a:latin typeface="Gill Sans MT" panose="020B0502020104020203" pitchFamily="34" charset="77"/>
                        </a:rPr>
                        <a:t>True Negatives: 80</a:t>
                      </a:r>
                    </a:p>
                  </a:txBody>
                  <a:tcPr>
                    <a:solidFill>
                      <a:srgbClr val="92D050"/>
                    </a:solidFill>
                  </a:tcPr>
                </a:tc>
                <a:extLst>
                  <a:ext uri="{0D108BD9-81ED-4DB2-BD59-A6C34878D82A}">
                    <a16:rowId xmlns:a16="http://schemas.microsoft.com/office/drawing/2014/main" val="3599403228"/>
                  </a:ext>
                </a:extLst>
              </a:tr>
            </a:tbl>
          </a:graphicData>
        </a:graphic>
      </p:graphicFrame>
      <p:sp>
        <p:nvSpPr>
          <p:cNvPr id="6" name="TextBox 5">
            <a:extLst>
              <a:ext uri="{FF2B5EF4-FFF2-40B4-BE49-F238E27FC236}">
                <a16:creationId xmlns:a16="http://schemas.microsoft.com/office/drawing/2014/main" id="{97FCC2BA-8389-A6AE-9294-F0EB068F5D73}"/>
              </a:ext>
            </a:extLst>
          </p:cNvPr>
          <p:cNvSpPr txBox="1"/>
          <p:nvPr/>
        </p:nvSpPr>
        <p:spPr>
          <a:xfrm>
            <a:off x="4358759" y="3523822"/>
            <a:ext cx="2608727" cy="338554"/>
          </a:xfrm>
          <a:prstGeom prst="rect">
            <a:avLst/>
          </a:prstGeom>
          <a:noFill/>
        </p:spPr>
        <p:txBody>
          <a:bodyPr wrap="none" rtlCol="0">
            <a:spAutoFit/>
          </a:bodyPr>
          <a:lstStyle/>
          <a:p>
            <a:r>
              <a:rPr lang="en-GB" sz="1600" dirty="0">
                <a:latin typeface="Gill Sans MT" panose="020B0502020104020203" pitchFamily="34" charset="77"/>
              </a:rPr>
              <a:t>Example: Calculate the 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1B54EE8-E0A7-A20E-1097-5739F37A3B49}"/>
                  </a:ext>
                </a:extLst>
              </p:cNvPr>
              <p:cNvSpPr txBox="1"/>
              <p:nvPr/>
            </p:nvSpPr>
            <p:spPr>
              <a:xfrm>
                <a:off x="1835696" y="2065412"/>
                <a:ext cx="216482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𝑅𝑒𝑐𝑎𝑙𝑙</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E1B54EE8-E0A7-A20E-1097-5739F37A3B49}"/>
                  </a:ext>
                </a:extLst>
              </p:cNvPr>
              <p:cNvSpPr txBox="1">
                <a:spLocks noRot="1" noChangeAspect="1" noMove="1" noResize="1" noEditPoints="1" noAdjustHandles="1" noChangeArrowheads="1" noChangeShapeType="1" noTextEdit="1"/>
              </p:cNvSpPr>
              <p:nvPr/>
            </p:nvSpPr>
            <p:spPr>
              <a:xfrm>
                <a:off x="1835696" y="2065412"/>
                <a:ext cx="2164823"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E24BB279-C079-212E-0079-F58F7E810E3F}"/>
                  </a:ext>
                </a:extLst>
              </p14:cNvPr>
              <p14:cNvContentPartPr/>
              <p14:nvPr/>
            </p14:nvContentPartPr>
            <p14:xfrm>
              <a:off x="2929320" y="1961280"/>
              <a:ext cx="3599640" cy="927360"/>
            </p14:xfrm>
          </p:contentPart>
        </mc:Choice>
        <mc:Fallback xmlns="">
          <p:pic>
            <p:nvPicPr>
              <p:cNvPr id="8" name="Ink 7">
                <a:extLst>
                  <a:ext uri="{FF2B5EF4-FFF2-40B4-BE49-F238E27FC236}">
                    <a16:creationId xmlns:a16="http://schemas.microsoft.com/office/drawing/2014/main" id="{E24BB279-C079-212E-0079-F58F7E810E3F}"/>
                  </a:ext>
                </a:extLst>
              </p:cNvPr>
              <p:cNvPicPr/>
              <p:nvPr/>
            </p:nvPicPr>
            <p:blipFill>
              <a:blip r:embed="rId4"/>
              <a:stretch>
                <a:fillRect/>
              </a:stretch>
            </p:blipFill>
            <p:spPr>
              <a:xfrm>
                <a:off x="2919960" y="1951920"/>
                <a:ext cx="3618360" cy="946080"/>
              </a:xfrm>
              <a:prstGeom prst="rect">
                <a:avLst/>
              </a:prstGeom>
            </p:spPr>
          </p:pic>
        </mc:Fallback>
      </mc:AlternateContent>
    </p:spTree>
    <p:extLst>
      <p:ext uri="{BB962C8B-B14F-4D97-AF65-F5344CB8AC3E}">
        <p14:creationId xmlns:p14="http://schemas.microsoft.com/office/powerpoint/2010/main" val="114166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DDAE-DC90-06D8-7ECC-AAE7F6743C32}"/>
              </a:ext>
            </a:extLst>
          </p:cNvPr>
          <p:cNvSpPr>
            <a:spLocks noGrp="1"/>
          </p:cNvSpPr>
          <p:nvPr>
            <p:ph type="title"/>
          </p:nvPr>
        </p:nvSpPr>
        <p:spPr/>
        <p:txBody>
          <a:bodyPr/>
          <a:lstStyle/>
          <a:p>
            <a:r>
              <a:rPr lang="en-GB" dirty="0"/>
              <a:t>Precision and Recall</a:t>
            </a:r>
          </a:p>
        </p:txBody>
      </p:sp>
      <p:sp>
        <p:nvSpPr>
          <p:cNvPr id="4" name="Slide Number Placeholder 3">
            <a:extLst>
              <a:ext uri="{FF2B5EF4-FFF2-40B4-BE49-F238E27FC236}">
                <a16:creationId xmlns:a16="http://schemas.microsoft.com/office/drawing/2014/main" id="{1EA42013-1296-5D3A-1C8B-E4470BB5A6D8}"/>
              </a:ext>
            </a:extLst>
          </p:cNvPr>
          <p:cNvSpPr>
            <a:spLocks noGrp="1"/>
          </p:cNvSpPr>
          <p:nvPr>
            <p:ph type="sldNum" sz="quarter" idx="12"/>
          </p:nvPr>
        </p:nvSpPr>
        <p:spPr/>
        <p:txBody>
          <a:bodyPr/>
          <a:lstStyle/>
          <a:p>
            <a:fld id="{44E22EE9-B8A0-0641-9265-052CFE9B95A7}" type="slidenum">
              <a:rPr lang="en-GB" altLang="en-US" smtClean="0"/>
              <a:pPr/>
              <a:t>38</a:t>
            </a:fld>
            <a:endParaRPr lang="en-GB" altLang="en-US" dirty="0"/>
          </a:p>
        </p:txBody>
      </p:sp>
      <p:sp>
        <p:nvSpPr>
          <p:cNvPr id="10" name="TextBox 9">
            <a:extLst>
              <a:ext uri="{FF2B5EF4-FFF2-40B4-BE49-F238E27FC236}">
                <a16:creationId xmlns:a16="http://schemas.microsoft.com/office/drawing/2014/main" id="{D62CDA0E-491F-AE00-1993-543CD59AB3A2}"/>
              </a:ext>
            </a:extLst>
          </p:cNvPr>
          <p:cNvSpPr txBox="1"/>
          <p:nvPr/>
        </p:nvSpPr>
        <p:spPr>
          <a:xfrm>
            <a:off x="457200" y="5437718"/>
            <a:ext cx="6030416" cy="230832"/>
          </a:xfrm>
          <a:prstGeom prst="rect">
            <a:avLst/>
          </a:prstGeom>
          <a:noFill/>
        </p:spPr>
        <p:txBody>
          <a:bodyPr wrap="square">
            <a:spAutoFit/>
          </a:bodyPr>
          <a:lstStyle/>
          <a:p>
            <a:r>
              <a:rPr lang="en-GB" sz="900" dirty="0"/>
              <a:t>Image source: https://</a:t>
            </a:r>
            <a:r>
              <a:rPr lang="en-GB" sz="900" dirty="0" err="1"/>
              <a:t>developers.google.com</a:t>
            </a:r>
            <a:r>
              <a:rPr lang="en-GB" sz="900" dirty="0"/>
              <a:t>/machine-learning/crash-course/classification/precision-and-recall</a:t>
            </a:r>
          </a:p>
        </p:txBody>
      </p:sp>
      <p:pic>
        <p:nvPicPr>
          <p:cNvPr id="13" name="Picture 12" descr="A picture containing diagram&#10;&#10;Description automatically generated">
            <a:extLst>
              <a:ext uri="{FF2B5EF4-FFF2-40B4-BE49-F238E27FC236}">
                <a16:creationId xmlns:a16="http://schemas.microsoft.com/office/drawing/2014/main" id="{0B0CBF01-E1BB-EE24-EEA5-75C4377A8FE8}"/>
              </a:ext>
            </a:extLst>
          </p:cNvPr>
          <p:cNvPicPr>
            <a:picLocks noChangeAspect="1"/>
          </p:cNvPicPr>
          <p:nvPr/>
        </p:nvPicPr>
        <p:blipFill rotWithShape="1">
          <a:blip r:embed="rId2">
            <a:extLst>
              <a:ext uri="{28A0092B-C50C-407E-A947-70E740481C1C}">
                <a14:useLocalDpi xmlns:a14="http://schemas.microsoft.com/office/drawing/2010/main" val="0"/>
              </a:ext>
            </a:extLst>
          </a:blip>
          <a:srcRect t="6958"/>
          <a:stretch/>
        </p:blipFill>
        <p:spPr>
          <a:xfrm>
            <a:off x="3739915" y="896360"/>
            <a:ext cx="4938501" cy="1458475"/>
          </a:xfrm>
          <a:prstGeom prst="rect">
            <a:avLst/>
          </a:prstGeom>
        </p:spPr>
      </p:pic>
      <p:pic>
        <p:nvPicPr>
          <p:cNvPr id="15" name="Picture 14" descr="A picture containing graphical user interface&#10;&#10;Description automatically generated">
            <a:extLst>
              <a:ext uri="{FF2B5EF4-FFF2-40B4-BE49-F238E27FC236}">
                <a16:creationId xmlns:a16="http://schemas.microsoft.com/office/drawing/2014/main" id="{CE5610B4-F02D-FD3F-5696-79BA20BB8209}"/>
              </a:ext>
            </a:extLst>
          </p:cNvPr>
          <p:cNvPicPr>
            <a:picLocks noChangeAspect="1"/>
          </p:cNvPicPr>
          <p:nvPr/>
        </p:nvPicPr>
        <p:blipFill rotWithShape="1">
          <a:blip r:embed="rId3">
            <a:extLst>
              <a:ext uri="{28A0092B-C50C-407E-A947-70E740481C1C}">
                <a14:useLocalDpi xmlns:a14="http://schemas.microsoft.com/office/drawing/2010/main" val="0"/>
              </a:ext>
            </a:extLst>
          </a:blip>
          <a:srcRect t="11813"/>
          <a:stretch/>
        </p:blipFill>
        <p:spPr>
          <a:xfrm>
            <a:off x="3776502" y="2270206"/>
            <a:ext cx="4938501" cy="1458475"/>
          </a:xfrm>
          <a:prstGeom prst="rect">
            <a:avLst/>
          </a:prstGeom>
        </p:spPr>
      </p:pic>
      <p:pic>
        <p:nvPicPr>
          <p:cNvPr id="17" name="Picture 16" descr="A picture containing diagram&#10;&#10;Description automatically generated">
            <a:extLst>
              <a:ext uri="{FF2B5EF4-FFF2-40B4-BE49-F238E27FC236}">
                <a16:creationId xmlns:a16="http://schemas.microsoft.com/office/drawing/2014/main" id="{0F1D519E-BC3B-4A24-7335-452AFC71D2FF}"/>
              </a:ext>
            </a:extLst>
          </p:cNvPr>
          <p:cNvPicPr>
            <a:picLocks noChangeAspect="1"/>
          </p:cNvPicPr>
          <p:nvPr/>
        </p:nvPicPr>
        <p:blipFill rotWithShape="1">
          <a:blip r:embed="rId4">
            <a:extLst>
              <a:ext uri="{28A0092B-C50C-407E-A947-70E740481C1C}">
                <a14:useLocalDpi xmlns:a14="http://schemas.microsoft.com/office/drawing/2010/main" val="0"/>
              </a:ext>
            </a:extLst>
          </a:blip>
          <a:srcRect t="8188"/>
          <a:stretch/>
        </p:blipFill>
        <p:spPr>
          <a:xfrm>
            <a:off x="3776502" y="3782067"/>
            <a:ext cx="4962115" cy="1525704"/>
          </a:xfrm>
          <a:prstGeom prst="rect">
            <a:avLst/>
          </a:prstGeom>
        </p:spPr>
      </p:pic>
      <p:sp>
        <p:nvSpPr>
          <p:cNvPr id="19" name="TextBox 18">
            <a:extLst>
              <a:ext uri="{FF2B5EF4-FFF2-40B4-BE49-F238E27FC236}">
                <a16:creationId xmlns:a16="http://schemas.microsoft.com/office/drawing/2014/main" id="{D3082B93-0A9B-41D6-D300-11391AC34A5C}"/>
              </a:ext>
            </a:extLst>
          </p:cNvPr>
          <p:cNvSpPr txBox="1"/>
          <p:nvPr/>
        </p:nvSpPr>
        <p:spPr>
          <a:xfrm>
            <a:off x="428997" y="1192979"/>
            <a:ext cx="2918867" cy="923330"/>
          </a:xfrm>
          <a:prstGeom prst="rect">
            <a:avLst/>
          </a:prstGeom>
          <a:noFill/>
        </p:spPr>
        <p:txBody>
          <a:bodyPr wrap="square">
            <a:spAutoFit/>
          </a:bodyPr>
          <a:lstStyle/>
          <a:p>
            <a:r>
              <a:rPr lang="en-GB" dirty="0"/>
              <a:t>How decision threshold could affected Precision and Recall</a:t>
            </a:r>
          </a:p>
        </p:txBody>
      </p:sp>
    </p:spTree>
    <p:extLst>
      <p:ext uri="{BB962C8B-B14F-4D97-AF65-F5344CB8AC3E}">
        <p14:creationId xmlns:p14="http://schemas.microsoft.com/office/powerpoint/2010/main" val="4005674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F0C6-B554-B688-D5DF-D75CAADF94FC}"/>
              </a:ext>
            </a:extLst>
          </p:cNvPr>
          <p:cNvSpPr>
            <a:spLocks noGrp="1"/>
          </p:cNvSpPr>
          <p:nvPr>
            <p:ph type="title"/>
          </p:nvPr>
        </p:nvSpPr>
        <p:spPr/>
        <p:txBody>
          <a:bodyPr/>
          <a:lstStyle/>
          <a:p>
            <a:r>
              <a:rPr lang="en-GB" dirty="0"/>
              <a:t>Accuracy</a:t>
            </a:r>
          </a:p>
        </p:txBody>
      </p:sp>
      <p:sp>
        <p:nvSpPr>
          <p:cNvPr id="3" name="Content Placeholder 2">
            <a:extLst>
              <a:ext uri="{FF2B5EF4-FFF2-40B4-BE49-F238E27FC236}">
                <a16:creationId xmlns:a16="http://schemas.microsoft.com/office/drawing/2014/main" id="{22621703-0D6D-7ACC-AA2F-728100117E44}"/>
              </a:ext>
            </a:extLst>
          </p:cNvPr>
          <p:cNvSpPr>
            <a:spLocks noGrp="1"/>
          </p:cNvSpPr>
          <p:nvPr>
            <p:ph idx="1"/>
          </p:nvPr>
        </p:nvSpPr>
        <p:spPr/>
        <p:txBody>
          <a:bodyPr/>
          <a:lstStyle/>
          <a:p>
            <a:r>
              <a:rPr lang="en-GB" b="0" i="0" u="none" strike="noStrike" dirty="0">
                <a:solidFill>
                  <a:srgbClr val="202124"/>
                </a:solidFill>
                <a:effectLst/>
              </a:rPr>
              <a:t>Accuracy is a metric to evaluate classification models. </a:t>
            </a:r>
          </a:p>
          <a:p>
            <a:r>
              <a:rPr lang="en-GB" dirty="0">
                <a:solidFill>
                  <a:srgbClr val="202124"/>
                </a:solidFill>
              </a:rPr>
              <a:t>It shows </a:t>
            </a:r>
            <a:r>
              <a:rPr lang="en-GB" b="0" i="0" u="none" strike="noStrike" dirty="0">
                <a:solidFill>
                  <a:srgbClr val="202124"/>
                </a:solidFill>
                <a:effectLst/>
              </a:rPr>
              <a:t>the fraction of predictions that the model has made correct predictions. </a:t>
            </a:r>
            <a:endParaRPr lang="en-GB" dirty="0"/>
          </a:p>
        </p:txBody>
      </p:sp>
      <p:sp>
        <p:nvSpPr>
          <p:cNvPr id="4" name="Slide Number Placeholder 3">
            <a:extLst>
              <a:ext uri="{FF2B5EF4-FFF2-40B4-BE49-F238E27FC236}">
                <a16:creationId xmlns:a16="http://schemas.microsoft.com/office/drawing/2014/main" id="{0567D0A2-49EB-5C7B-4E5B-8596274C2BC3}"/>
              </a:ext>
            </a:extLst>
          </p:cNvPr>
          <p:cNvSpPr>
            <a:spLocks noGrp="1"/>
          </p:cNvSpPr>
          <p:nvPr>
            <p:ph type="sldNum" sz="quarter" idx="12"/>
          </p:nvPr>
        </p:nvSpPr>
        <p:spPr/>
        <p:txBody>
          <a:bodyPr/>
          <a:lstStyle/>
          <a:p>
            <a:fld id="{44E22EE9-B8A0-0641-9265-052CFE9B95A7}" type="slidenum">
              <a:rPr lang="en-GB" altLang="en-US" smtClean="0"/>
              <a:pPr/>
              <a:t>39</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3E384D8-6B9C-ED19-31F6-A40774BF3E79}"/>
                  </a:ext>
                </a:extLst>
              </p:cNvPr>
              <p:cNvSpPr txBox="1"/>
              <p:nvPr/>
            </p:nvSpPr>
            <p:spPr>
              <a:xfrm>
                <a:off x="1079873" y="2681131"/>
                <a:ext cx="4552336" cy="9444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𝑅𝑒𝑐𝑎𝑙𝑙</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𝑁𝑢𝑚𝑏𝑒𝑟</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𝑐𝑜𝑟𝑟𝑒𝑐𝑡</m:t>
                          </m:r>
                          <m:r>
                            <a:rPr lang="en-GB" b="0" i="1" smtClean="0">
                              <a:latin typeface="Cambria Math" panose="02040503050406030204" pitchFamily="18" charset="0"/>
                            </a:rPr>
                            <m:t> </m:t>
                          </m:r>
                          <m:r>
                            <a:rPr lang="en-GB" b="0" i="1" smtClean="0">
                              <a:latin typeface="Cambria Math" panose="02040503050406030204" pitchFamily="18" charset="0"/>
                            </a:rPr>
                            <m:t>𝑝𝑟𝑒𝑑𝑖𝑐𝑡𝑖𝑜𝑛𝑠</m:t>
                          </m:r>
                        </m:num>
                        <m:den>
                          <m:r>
                            <a:rPr lang="en-GB" b="0" i="1" smtClean="0">
                              <a:latin typeface="Cambria Math" panose="02040503050406030204" pitchFamily="18" charset="0"/>
                            </a:rPr>
                            <m:t>𝑇𝑜𝑡𝑎𝑙</m:t>
                          </m:r>
                          <m:r>
                            <a:rPr lang="en-GB" b="0" i="1" smtClean="0">
                              <a:latin typeface="Cambria Math" panose="02040503050406030204" pitchFamily="18" charset="0"/>
                            </a:rPr>
                            <m:t> </m:t>
                          </m:r>
                          <m:r>
                            <a:rPr lang="en-GB" b="0" i="1" smtClean="0">
                              <a:latin typeface="Cambria Math" panose="02040503050406030204" pitchFamily="18" charset="0"/>
                            </a:rPr>
                            <m:t>𝑛𝑢𝑚𝑏𝑒𝑟</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𝑝𝑟𝑒𝑑𝑖𝑐𝑡𝑖𝑜𝑛𝑠</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F3E384D8-6B9C-ED19-31F6-A40774BF3E79}"/>
                  </a:ext>
                </a:extLst>
              </p:cNvPr>
              <p:cNvSpPr txBox="1">
                <a:spLocks noRot="1" noChangeAspect="1" noMove="1" noResize="1" noEditPoints="1" noAdjustHandles="1" noChangeArrowheads="1" noChangeShapeType="1" noTextEdit="1"/>
              </p:cNvSpPr>
              <p:nvPr/>
            </p:nvSpPr>
            <p:spPr>
              <a:xfrm>
                <a:off x="1079873" y="2681131"/>
                <a:ext cx="4552336" cy="944489"/>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06A6E5E-FDC1-E036-BD2C-275004313BAF}"/>
                  </a:ext>
                </a:extLst>
              </p:cNvPr>
              <p:cNvSpPr txBox="1"/>
              <p:nvPr/>
            </p:nvSpPr>
            <p:spPr>
              <a:xfrm>
                <a:off x="1108026" y="3752620"/>
                <a:ext cx="3279488"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𝑅𝑒𝑐𝑎𝑙𝑙</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6" name="TextBox 5">
                <a:extLst>
                  <a:ext uri="{FF2B5EF4-FFF2-40B4-BE49-F238E27FC236}">
                    <a16:creationId xmlns:a16="http://schemas.microsoft.com/office/drawing/2014/main" id="{C06A6E5E-FDC1-E036-BD2C-275004313BAF}"/>
                  </a:ext>
                </a:extLst>
              </p:cNvPr>
              <p:cNvSpPr txBox="1">
                <a:spLocks noRot="1" noChangeAspect="1" noMove="1" noResize="1" noEditPoints="1" noAdjustHandles="1" noChangeArrowheads="1" noChangeShapeType="1" noTextEdit="1"/>
              </p:cNvSpPr>
              <p:nvPr/>
            </p:nvSpPr>
            <p:spPr>
              <a:xfrm>
                <a:off x="1108026" y="3752620"/>
                <a:ext cx="3279488" cy="892488"/>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5048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A235-2B39-F770-1149-AF82306A9FBA}"/>
              </a:ext>
            </a:extLst>
          </p:cNvPr>
          <p:cNvSpPr>
            <a:spLocks noGrp="1"/>
          </p:cNvSpPr>
          <p:nvPr>
            <p:ph type="title"/>
          </p:nvPr>
        </p:nvSpPr>
        <p:spPr/>
        <p:txBody>
          <a:bodyPr/>
          <a:lstStyle/>
          <a:p>
            <a:r>
              <a:rPr lang="en-GB" dirty="0"/>
              <a:t>Bayes rule </a:t>
            </a:r>
          </a:p>
        </p:txBody>
      </p:sp>
      <p:sp>
        <p:nvSpPr>
          <p:cNvPr id="3" name="Slide Number Placeholder 2">
            <a:extLst>
              <a:ext uri="{FF2B5EF4-FFF2-40B4-BE49-F238E27FC236}">
                <a16:creationId xmlns:a16="http://schemas.microsoft.com/office/drawing/2014/main" id="{42E490CA-BFBA-FC2E-491D-2FBAF857B18F}"/>
              </a:ext>
            </a:extLst>
          </p:cNvPr>
          <p:cNvSpPr>
            <a:spLocks noGrp="1"/>
          </p:cNvSpPr>
          <p:nvPr>
            <p:ph type="sldNum" sz="quarter" idx="12"/>
          </p:nvPr>
        </p:nvSpPr>
        <p:spPr/>
        <p:txBody>
          <a:bodyPr/>
          <a:lstStyle/>
          <a:p>
            <a:fld id="{BB98F552-A29D-2D4E-8192-F20670493719}" type="slidenum">
              <a:rPr lang="en-GB" altLang="en-US" smtClean="0"/>
              <a:pPr/>
              <a:t>4</a:t>
            </a:fld>
            <a:endParaRPr lang="en-GB"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0C198F-9DC4-239A-2C29-19695128A52B}"/>
                  </a:ext>
                </a:extLst>
              </p:cNvPr>
              <p:cNvSpPr txBox="1"/>
              <p:nvPr/>
            </p:nvSpPr>
            <p:spPr>
              <a:xfrm>
                <a:off x="2206373" y="2065412"/>
                <a:ext cx="4321311" cy="1135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𝑝</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𝐴</m:t>
                          </m:r>
                        </m:e>
                        <m:e>
                          <m:r>
                            <a:rPr lang="en-GB" sz="3200" b="0" i="1" smtClean="0">
                              <a:latin typeface="Cambria Math" panose="02040503050406030204" pitchFamily="18" charset="0"/>
                            </a:rPr>
                            <m:t>𝐵</m:t>
                          </m:r>
                        </m:e>
                      </m:d>
                      <m:r>
                        <a:rPr lang="el-GR" sz="3200" i="1" smtClean="0">
                          <a:latin typeface="Cambria Math" panose="02040503050406030204" pitchFamily="18" charset="0"/>
                        </a:rPr>
                        <m:t>=</m:t>
                      </m:r>
                      <m:f>
                        <m:fPr>
                          <m:ctrlPr>
                            <a:rPr lang="el-GR" sz="3200" i="1" smtClean="0">
                              <a:latin typeface="Cambria Math" panose="02040503050406030204" pitchFamily="18" charset="0"/>
                            </a:rPr>
                          </m:ctrlPr>
                        </m:fPr>
                        <m:num>
                          <m:r>
                            <a:rPr lang="en-GB" sz="3200" i="1">
                              <a:latin typeface="Cambria Math" panose="02040503050406030204" pitchFamily="18" charset="0"/>
                            </a:rPr>
                            <m:t>𝑝</m:t>
                          </m:r>
                          <m:d>
                            <m:dPr>
                              <m:ctrlPr>
                                <a:rPr lang="en-GB" sz="3200" i="1">
                                  <a:latin typeface="Cambria Math" panose="02040503050406030204" pitchFamily="18" charset="0"/>
                                </a:rPr>
                              </m:ctrlPr>
                            </m:dPr>
                            <m:e>
                              <m:r>
                                <a:rPr lang="en-GB" sz="3200" b="0" i="1" smtClean="0">
                                  <a:latin typeface="Cambria Math" panose="02040503050406030204" pitchFamily="18" charset="0"/>
                                </a:rPr>
                                <m:t>𝐵</m:t>
                              </m:r>
                            </m:e>
                            <m:e>
                              <m:r>
                                <a:rPr lang="en-GB" sz="3200" b="0" i="1" smtClean="0">
                                  <a:latin typeface="Cambria Math" panose="02040503050406030204" pitchFamily="18" charset="0"/>
                                </a:rPr>
                                <m:t>𝐴</m:t>
                              </m:r>
                            </m:e>
                          </m:d>
                          <m:r>
                            <a:rPr lang="en-GB" sz="3200" b="0" i="1" smtClean="0">
                              <a:latin typeface="Cambria Math" panose="02040503050406030204" pitchFamily="18" charset="0"/>
                            </a:rPr>
                            <m:t>. </m:t>
                          </m:r>
                          <m:r>
                            <a:rPr lang="en-GB" sz="3200" b="0" i="1" smtClean="0">
                              <a:latin typeface="Cambria Math" panose="02040503050406030204" pitchFamily="18" charset="0"/>
                            </a:rPr>
                            <m:t>𝑝</m:t>
                          </m:r>
                          <m:r>
                            <a:rPr lang="en-GB" sz="3200" b="0" i="1" smtClean="0">
                              <a:latin typeface="Cambria Math" panose="02040503050406030204" pitchFamily="18" charset="0"/>
                            </a:rPr>
                            <m:t>(</m:t>
                          </m:r>
                          <m:r>
                            <a:rPr lang="en-GB" sz="3200" b="0" i="1" smtClean="0">
                              <a:latin typeface="Cambria Math" panose="02040503050406030204" pitchFamily="18" charset="0"/>
                            </a:rPr>
                            <m:t>𝐴</m:t>
                          </m:r>
                          <m:r>
                            <a:rPr lang="en-GB" sz="3200" b="0" i="1" smtClean="0">
                              <a:latin typeface="Cambria Math" panose="02040503050406030204" pitchFamily="18" charset="0"/>
                            </a:rPr>
                            <m:t>)</m:t>
                          </m:r>
                        </m:num>
                        <m:den>
                          <m:r>
                            <a:rPr lang="en-GB" sz="3200" b="0" i="1" smtClean="0">
                              <a:latin typeface="Cambria Math" panose="02040503050406030204" pitchFamily="18" charset="0"/>
                            </a:rPr>
                            <m:t>𝑝</m:t>
                          </m:r>
                          <m:r>
                            <a:rPr lang="en-GB" sz="3200" b="0" i="1" smtClean="0">
                              <a:latin typeface="Cambria Math" panose="02040503050406030204" pitchFamily="18" charset="0"/>
                            </a:rPr>
                            <m:t>(</m:t>
                          </m:r>
                          <m:r>
                            <a:rPr lang="en-GB" sz="3200" b="0" i="1" smtClean="0">
                              <a:latin typeface="Cambria Math" panose="02040503050406030204" pitchFamily="18" charset="0"/>
                            </a:rPr>
                            <m:t>𝐵</m:t>
                          </m:r>
                          <m:r>
                            <a:rPr lang="en-GB" sz="3200" b="0" i="1" smtClean="0">
                              <a:latin typeface="Cambria Math" panose="02040503050406030204" pitchFamily="18" charset="0"/>
                            </a:rPr>
                            <m:t>)</m:t>
                          </m:r>
                        </m:den>
                      </m:f>
                    </m:oMath>
                  </m:oMathPara>
                </a14:m>
                <a:endParaRPr lang="en-GB" dirty="0"/>
              </a:p>
            </p:txBody>
          </p:sp>
        </mc:Choice>
        <mc:Fallback xmlns="">
          <p:sp>
            <p:nvSpPr>
              <p:cNvPr id="4" name="TextBox 3">
                <a:extLst>
                  <a:ext uri="{FF2B5EF4-FFF2-40B4-BE49-F238E27FC236}">
                    <a16:creationId xmlns:a16="http://schemas.microsoft.com/office/drawing/2014/main" id="{380C198F-9DC4-239A-2C29-19695128A52B}"/>
                  </a:ext>
                </a:extLst>
              </p:cNvPr>
              <p:cNvSpPr txBox="1">
                <a:spLocks noRot="1" noChangeAspect="1" noMove="1" noResize="1" noEditPoints="1" noAdjustHandles="1" noChangeArrowheads="1" noChangeShapeType="1" noTextEdit="1"/>
              </p:cNvSpPr>
              <p:nvPr/>
            </p:nvSpPr>
            <p:spPr>
              <a:xfrm>
                <a:off x="2206373" y="2065412"/>
                <a:ext cx="4321311" cy="1135375"/>
              </a:xfrm>
              <a:prstGeom prst="rect">
                <a:avLst/>
              </a:prstGeom>
              <a:blipFill>
                <a:blip r:embed="rId2"/>
                <a:stretch>
                  <a:fillRect r="-292" b="-12088"/>
                </a:stretch>
              </a:blipFill>
            </p:spPr>
            <p:txBody>
              <a:bodyPr/>
              <a:lstStyle/>
              <a:p>
                <a:r>
                  <a:rPr lang="en-GB">
                    <a:noFill/>
                  </a:rPr>
                  <a:t> </a:t>
                </a:r>
              </a:p>
            </p:txBody>
          </p:sp>
        </mc:Fallback>
      </mc:AlternateContent>
      <p:sp>
        <p:nvSpPr>
          <p:cNvPr id="5" name="Rounded Rectangular Callout 4">
            <a:extLst>
              <a:ext uri="{FF2B5EF4-FFF2-40B4-BE49-F238E27FC236}">
                <a16:creationId xmlns:a16="http://schemas.microsoft.com/office/drawing/2014/main" id="{12B4F7C0-EB28-D84E-139A-989B8656F1D6}"/>
              </a:ext>
            </a:extLst>
          </p:cNvPr>
          <p:cNvSpPr/>
          <p:nvPr/>
        </p:nvSpPr>
        <p:spPr>
          <a:xfrm>
            <a:off x="899591" y="1449667"/>
            <a:ext cx="1306781" cy="612648"/>
          </a:xfrm>
          <a:prstGeom prst="wedgeRoundRectCallout">
            <a:avLst>
              <a:gd name="adj1" fmla="val 68608"/>
              <a:gd name="adj2" fmla="val 107623"/>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Posterior</a:t>
            </a:r>
          </a:p>
        </p:txBody>
      </p:sp>
      <p:sp>
        <p:nvSpPr>
          <p:cNvPr id="6" name="Rounded Rectangular Callout 5">
            <a:extLst>
              <a:ext uri="{FF2B5EF4-FFF2-40B4-BE49-F238E27FC236}">
                <a16:creationId xmlns:a16="http://schemas.microsoft.com/office/drawing/2014/main" id="{E1585D8D-AB70-4CBE-8ECE-18D798FA99AB}"/>
              </a:ext>
            </a:extLst>
          </p:cNvPr>
          <p:cNvSpPr/>
          <p:nvPr/>
        </p:nvSpPr>
        <p:spPr>
          <a:xfrm>
            <a:off x="3129475" y="1057300"/>
            <a:ext cx="1306781" cy="612648"/>
          </a:xfrm>
          <a:prstGeom prst="wedgeRoundRectCallout">
            <a:avLst>
              <a:gd name="adj1" fmla="val 68608"/>
              <a:gd name="adj2" fmla="val 107623"/>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Likelihood</a:t>
            </a:r>
          </a:p>
        </p:txBody>
      </p:sp>
      <p:sp>
        <p:nvSpPr>
          <p:cNvPr id="7" name="Rounded Rectangular Callout 6">
            <a:extLst>
              <a:ext uri="{FF2B5EF4-FFF2-40B4-BE49-F238E27FC236}">
                <a16:creationId xmlns:a16="http://schemas.microsoft.com/office/drawing/2014/main" id="{3356BD59-FE16-1E16-0EBC-7A52589BA653}"/>
              </a:ext>
            </a:extLst>
          </p:cNvPr>
          <p:cNvSpPr/>
          <p:nvPr/>
        </p:nvSpPr>
        <p:spPr>
          <a:xfrm>
            <a:off x="5940152" y="1057300"/>
            <a:ext cx="904439" cy="612648"/>
          </a:xfrm>
          <a:prstGeom prst="wedgeRoundRectCallout">
            <a:avLst>
              <a:gd name="adj1" fmla="val -52177"/>
              <a:gd name="adj2" fmla="val 119772"/>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Prior</a:t>
            </a:r>
          </a:p>
        </p:txBody>
      </p:sp>
      <p:sp>
        <p:nvSpPr>
          <p:cNvPr id="8" name="Rounded Rectangular Callout 7">
            <a:extLst>
              <a:ext uri="{FF2B5EF4-FFF2-40B4-BE49-F238E27FC236}">
                <a16:creationId xmlns:a16="http://schemas.microsoft.com/office/drawing/2014/main" id="{DFDDF7B8-018D-D890-D2BF-F31ABC6B9E9C}"/>
              </a:ext>
            </a:extLst>
          </p:cNvPr>
          <p:cNvSpPr/>
          <p:nvPr/>
        </p:nvSpPr>
        <p:spPr>
          <a:xfrm>
            <a:off x="3677426" y="4009628"/>
            <a:ext cx="1789148" cy="632884"/>
          </a:xfrm>
          <a:prstGeom prst="wedgeRoundRectCallout">
            <a:avLst>
              <a:gd name="adj1" fmla="val 38952"/>
              <a:gd name="adj2" fmla="val -163021"/>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Marginalisation</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A722AA37-D438-EA9F-6038-2824456B61A2}"/>
                  </a:ext>
                </a:extLst>
              </p14:cNvPr>
              <p14:cNvContentPartPr/>
              <p14:nvPr/>
            </p14:nvContentPartPr>
            <p14:xfrm>
              <a:off x="957600" y="1024920"/>
              <a:ext cx="7451640" cy="4085280"/>
            </p14:xfrm>
          </p:contentPart>
        </mc:Choice>
        <mc:Fallback xmlns="">
          <p:pic>
            <p:nvPicPr>
              <p:cNvPr id="9" name="Ink 8">
                <a:extLst>
                  <a:ext uri="{FF2B5EF4-FFF2-40B4-BE49-F238E27FC236}">
                    <a16:creationId xmlns:a16="http://schemas.microsoft.com/office/drawing/2014/main" id="{A722AA37-D438-EA9F-6038-2824456B61A2}"/>
                  </a:ext>
                </a:extLst>
              </p:cNvPr>
              <p:cNvPicPr/>
              <p:nvPr/>
            </p:nvPicPr>
            <p:blipFill>
              <a:blip r:embed="rId4"/>
              <a:stretch>
                <a:fillRect/>
              </a:stretch>
            </p:blipFill>
            <p:spPr>
              <a:xfrm>
                <a:off x="948240" y="1015560"/>
                <a:ext cx="7470360" cy="4104000"/>
              </a:xfrm>
              <a:prstGeom prst="rect">
                <a:avLst/>
              </a:prstGeom>
            </p:spPr>
          </p:pic>
        </mc:Fallback>
      </mc:AlternateContent>
    </p:spTree>
    <p:extLst>
      <p:ext uri="{BB962C8B-B14F-4D97-AF65-F5344CB8AC3E}">
        <p14:creationId xmlns:p14="http://schemas.microsoft.com/office/powerpoint/2010/main" val="396287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10C5-A003-D8EA-6178-1D28CD9C307D}"/>
              </a:ext>
            </a:extLst>
          </p:cNvPr>
          <p:cNvSpPr>
            <a:spLocks noGrp="1"/>
          </p:cNvSpPr>
          <p:nvPr>
            <p:ph type="title"/>
          </p:nvPr>
        </p:nvSpPr>
        <p:spPr/>
        <p:txBody>
          <a:bodyPr/>
          <a:lstStyle/>
          <a:p>
            <a:r>
              <a:rPr lang="en-GB" dirty="0"/>
              <a:t>Accuracy – how to interpret it</a:t>
            </a:r>
          </a:p>
        </p:txBody>
      </p:sp>
      <p:sp>
        <p:nvSpPr>
          <p:cNvPr id="3" name="Content Placeholder 2">
            <a:extLst>
              <a:ext uri="{FF2B5EF4-FFF2-40B4-BE49-F238E27FC236}">
                <a16:creationId xmlns:a16="http://schemas.microsoft.com/office/drawing/2014/main" id="{8897CDAC-1E81-7FB3-F12D-DA61D8098DD4}"/>
              </a:ext>
            </a:extLst>
          </p:cNvPr>
          <p:cNvSpPr>
            <a:spLocks noGrp="1"/>
          </p:cNvSpPr>
          <p:nvPr>
            <p:ph idx="1"/>
          </p:nvPr>
        </p:nvSpPr>
        <p:spPr/>
        <p:txBody>
          <a:bodyPr/>
          <a:lstStyle/>
          <a:p>
            <a:r>
              <a:rPr lang="en-GB" dirty="0"/>
              <a:t>Accuracy could be a misleading metric without sufficient (other) complimentary information. </a:t>
            </a:r>
          </a:p>
          <a:p>
            <a:r>
              <a:rPr lang="en-GB" dirty="0"/>
              <a:t>Imagine we have a model that has </a:t>
            </a:r>
            <a:r>
              <a:rPr lang="en-GB" b="0" i="0" u="none" strike="noStrike" dirty="0">
                <a:solidFill>
                  <a:srgbClr val="202124"/>
                </a:solidFill>
                <a:effectLst/>
              </a:rPr>
              <a:t>classified 100 tumours as malignant (the positive class) and benign (the negative class). </a:t>
            </a:r>
          </a:p>
          <a:p>
            <a:r>
              <a:rPr lang="en-GB" dirty="0">
                <a:solidFill>
                  <a:srgbClr val="202124"/>
                </a:solidFill>
              </a:rPr>
              <a:t>If someone tells you that the accuracy of the model is 91%; is that good? </a:t>
            </a:r>
            <a:endParaRPr lang="en-GB" dirty="0"/>
          </a:p>
        </p:txBody>
      </p:sp>
      <p:sp>
        <p:nvSpPr>
          <p:cNvPr id="4" name="Slide Number Placeholder 3">
            <a:extLst>
              <a:ext uri="{FF2B5EF4-FFF2-40B4-BE49-F238E27FC236}">
                <a16:creationId xmlns:a16="http://schemas.microsoft.com/office/drawing/2014/main" id="{9934652F-70ED-F7E6-9B80-9AA69D1D72A3}"/>
              </a:ext>
            </a:extLst>
          </p:cNvPr>
          <p:cNvSpPr>
            <a:spLocks noGrp="1"/>
          </p:cNvSpPr>
          <p:nvPr>
            <p:ph type="sldNum" sz="quarter" idx="12"/>
          </p:nvPr>
        </p:nvSpPr>
        <p:spPr/>
        <p:txBody>
          <a:bodyPr/>
          <a:lstStyle/>
          <a:p>
            <a:fld id="{44E22EE9-B8A0-0641-9265-052CFE9B95A7}" type="slidenum">
              <a:rPr lang="en-GB" altLang="en-US" smtClean="0"/>
              <a:pPr/>
              <a:t>40</a:t>
            </a:fld>
            <a:endParaRPr lang="en-GB" altLang="en-US" dirty="0"/>
          </a:p>
        </p:txBody>
      </p:sp>
      <p:sp>
        <p:nvSpPr>
          <p:cNvPr id="6" name="TextBox 5">
            <a:extLst>
              <a:ext uri="{FF2B5EF4-FFF2-40B4-BE49-F238E27FC236}">
                <a16:creationId xmlns:a16="http://schemas.microsoft.com/office/drawing/2014/main" id="{FBF27886-2E0C-AF7D-2946-218F6788436A}"/>
              </a:ext>
            </a:extLst>
          </p:cNvPr>
          <p:cNvSpPr txBox="1"/>
          <p:nvPr/>
        </p:nvSpPr>
        <p:spPr>
          <a:xfrm>
            <a:off x="486941" y="5246358"/>
            <a:ext cx="6192688"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/machine-learning/crash-course/classification/precision-and-recall</a:t>
            </a:r>
          </a:p>
        </p:txBody>
      </p:sp>
    </p:spTree>
    <p:extLst>
      <p:ext uri="{BB962C8B-B14F-4D97-AF65-F5344CB8AC3E}">
        <p14:creationId xmlns:p14="http://schemas.microsoft.com/office/powerpoint/2010/main" val="3420728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D4990-BE31-4555-B500-04030860E294}"/>
              </a:ext>
            </a:extLst>
          </p:cNvPr>
          <p:cNvSpPr>
            <a:spLocks noGrp="1"/>
          </p:cNvSpPr>
          <p:nvPr>
            <p:ph type="title"/>
          </p:nvPr>
        </p:nvSpPr>
        <p:spPr/>
        <p:txBody>
          <a:bodyPr/>
          <a:lstStyle/>
          <a:p>
            <a:r>
              <a:rPr lang="en-GB" dirty="0"/>
              <a:t>Accuracy interpretation example</a:t>
            </a:r>
          </a:p>
        </p:txBody>
      </p:sp>
      <p:sp>
        <p:nvSpPr>
          <p:cNvPr id="3" name="Content Placeholder 2">
            <a:extLst>
              <a:ext uri="{FF2B5EF4-FFF2-40B4-BE49-F238E27FC236}">
                <a16:creationId xmlns:a16="http://schemas.microsoft.com/office/drawing/2014/main" id="{AE4959B8-CB41-92DA-94BB-511654DE8364}"/>
              </a:ext>
            </a:extLst>
          </p:cNvPr>
          <p:cNvSpPr>
            <a:spLocks noGrp="1"/>
          </p:cNvSpPr>
          <p:nvPr>
            <p:ph idx="1"/>
          </p:nvPr>
        </p:nvSpPr>
        <p:spPr/>
        <p:txBody>
          <a:bodyPr/>
          <a:lstStyle/>
          <a:p>
            <a:pPr algn="l"/>
            <a:r>
              <a:rPr lang="en-GB" b="0" i="0" u="none" strike="noStrike" dirty="0">
                <a:solidFill>
                  <a:srgbClr val="202124"/>
                </a:solidFill>
                <a:effectLst/>
              </a:rPr>
              <a:t>Of the 100 tumour examples, 91 are benign (90 TNs and 1 FP) and 9 are malignant (1 TP and 8 FNs).</a:t>
            </a:r>
          </a:p>
          <a:p>
            <a:pPr algn="l"/>
            <a:r>
              <a:rPr lang="en-GB" b="0" i="0" u="none" strike="noStrike" dirty="0">
                <a:solidFill>
                  <a:srgbClr val="202124"/>
                </a:solidFill>
                <a:effectLst/>
              </a:rPr>
              <a:t>Of the 91 benign tumours, the model correctly identifies 90 as benign. That's good. </a:t>
            </a:r>
          </a:p>
          <a:p>
            <a:pPr algn="l"/>
            <a:r>
              <a:rPr lang="en-GB" b="0" i="0" u="none" strike="noStrike" dirty="0">
                <a:solidFill>
                  <a:srgbClr val="202124"/>
                </a:solidFill>
                <a:effectLst/>
              </a:rPr>
              <a:t>However, of the 9 malignant tumours, the model only correctly identifies 1 as malignant—a terrible outcome, as 8 out of 9 malignancies go undiagnosed!</a:t>
            </a:r>
          </a:p>
          <a:p>
            <a:endParaRPr lang="en-GB" dirty="0"/>
          </a:p>
        </p:txBody>
      </p:sp>
      <p:sp>
        <p:nvSpPr>
          <p:cNvPr id="4" name="Slide Number Placeholder 3">
            <a:extLst>
              <a:ext uri="{FF2B5EF4-FFF2-40B4-BE49-F238E27FC236}">
                <a16:creationId xmlns:a16="http://schemas.microsoft.com/office/drawing/2014/main" id="{B5DEB029-2E12-DAE7-7223-31AFC71BE6C3}"/>
              </a:ext>
            </a:extLst>
          </p:cNvPr>
          <p:cNvSpPr>
            <a:spLocks noGrp="1"/>
          </p:cNvSpPr>
          <p:nvPr>
            <p:ph type="sldNum" sz="quarter" idx="12"/>
          </p:nvPr>
        </p:nvSpPr>
        <p:spPr/>
        <p:txBody>
          <a:bodyPr/>
          <a:lstStyle/>
          <a:p>
            <a:fld id="{44E22EE9-B8A0-0641-9265-052CFE9B95A7}" type="slidenum">
              <a:rPr lang="en-GB" altLang="en-US" smtClean="0"/>
              <a:pPr/>
              <a:t>41</a:t>
            </a:fld>
            <a:endParaRPr lang="en-GB" altLang="en-US" dirty="0"/>
          </a:p>
        </p:txBody>
      </p:sp>
      <p:sp>
        <p:nvSpPr>
          <p:cNvPr id="5" name="TextBox 4">
            <a:extLst>
              <a:ext uri="{FF2B5EF4-FFF2-40B4-BE49-F238E27FC236}">
                <a16:creationId xmlns:a16="http://schemas.microsoft.com/office/drawing/2014/main" id="{BBC88181-604B-8A40-6C6D-484EEBB59EB7}"/>
              </a:ext>
            </a:extLst>
          </p:cNvPr>
          <p:cNvSpPr txBox="1"/>
          <p:nvPr/>
        </p:nvSpPr>
        <p:spPr>
          <a:xfrm>
            <a:off x="486941" y="5246358"/>
            <a:ext cx="6192688"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/machine-learning/crash-course/classification/precision-and-recall</a:t>
            </a:r>
          </a:p>
        </p:txBody>
      </p:sp>
    </p:spTree>
    <p:extLst>
      <p:ext uri="{BB962C8B-B14F-4D97-AF65-F5344CB8AC3E}">
        <p14:creationId xmlns:p14="http://schemas.microsoft.com/office/powerpoint/2010/main" val="2306093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32FA-A6C8-3AFF-2E70-FFD37B72E2E6}"/>
              </a:ext>
            </a:extLst>
          </p:cNvPr>
          <p:cNvSpPr>
            <a:spLocks noGrp="1"/>
          </p:cNvSpPr>
          <p:nvPr>
            <p:ph type="title"/>
          </p:nvPr>
        </p:nvSpPr>
        <p:spPr/>
        <p:txBody>
          <a:bodyPr/>
          <a:lstStyle/>
          <a:p>
            <a:r>
              <a:rPr lang="en-GB" dirty="0"/>
              <a:t>F</a:t>
            </a:r>
            <a:r>
              <a:rPr lang="en-GB" baseline="-25000" dirty="0"/>
              <a:t>1</a:t>
            </a:r>
            <a:r>
              <a:rPr lang="en-GB" dirty="0"/>
              <a:t> Score </a:t>
            </a:r>
          </a:p>
        </p:txBody>
      </p:sp>
      <p:sp>
        <p:nvSpPr>
          <p:cNvPr id="3" name="Content Placeholder 2">
            <a:extLst>
              <a:ext uri="{FF2B5EF4-FFF2-40B4-BE49-F238E27FC236}">
                <a16:creationId xmlns:a16="http://schemas.microsoft.com/office/drawing/2014/main" id="{8ED17D19-BE66-5588-852D-96AEFB86F723}"/>
              </a:ext>
            </a:extLst>
          </p:cNvPr>
          <p:cNvSpPr>
            <a:spLocks noGrp="1"/>
          </p:cNvSpPr>
          <p:nvPr>
            <p:ph idx="1"/>
          </p:nvPr>
        </p:nvSpPr>
        <p:spPr/>
        <p:txBody>
          <a:bodyPr/>
          <a:lstStyle/>
          <a:p>
            <a:r>
              <a:rPr lang="en-GB" dirty="0"/>
              <a:t>F</a:t>
            </a:r>
            <a:r>
              <a:rPr lang="en-GB" baseline="-25000" dirty="0"/>
              <a:t>1</a:t>
            </a:r>
            <a:r>
              <a:rPr lang="en-GB" dirty="0"/>
              <a:t> score is the harmonic mean of precision and recall. </a:t>
            </a:r>
          </a:p>
        </p:txBody>
      </p:sp>
      <p:sp>
        <p:nvSpPr>
          <p:cNvPr id="4" name="Slide Number Placeholder 3">
            <a:extLst>
              <a:ext uri="{FF2B5EF4-FFF2-40B4-BE49-F238E27FC236}">
                <a16:creationId xmlns:a16="http://schemas.microsoft.com/office/drawing/2014/main" id="{ADC1E392-E683-ACF0-321A-484158C4B08A}"/>
              </a:ext>
            </a:extLst>
          </p:cNvPr>
          <p:cNvSpPr>
            <a:spLocks noGrp="1"/>
          </p:cNvSpPr>
          <p:nvPr>
            <p:ph type="sldNum" sz="quarter" idx="12"/>
          </p:nvPr>
        </p:nvSpPr>
        <p:spPr/>
        <p:txBody>
          <a:bodyPr/>
          <a:lstStyle/>
          <a:p>
            <a:fld id="{44E22EE9-B8A0-0641-9265-052CFE9B95A7}" type="slidenum">
              <a:rPr lang="en-GB" altLang="en-US" smtClean="0"/>
              <a:pPr/>
              <a:t>42</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E9AB632-200D-88AC-5B5B-5BD512705DDD}"/>
                  </a:ext>
                </a:extLst>
              </p:cNvPr>
              <p:cNvSpPr txBox="1"/>
              <p:nvPr/>
            </p:nvSpPr>
            <p:spPr>
              <a:xfrm>
                <a:off x="683568" y="2065412"/>
                <a:ext cx="3431965" cy="8998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baseline="-25000" smtClean="0">
                          <a:latin typeface="Cambria Math" panose="02040503050406030204" pitchFamily="18" charset="0"/>
                        </a:rPr>
                        <m:t>1</m:t>
                      </m:r>
                      <m:r>
                        <a:rPr lang="en-GB" b="0" i="1" smtClean="0">
                          <a:latin typeface="Cambria Math" panose="02040503050406030204" pitchFamily="18" charset="0"/>
                        </a:rPr>
                        <m:t>=2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 </m:t>
                          </m:r>
                          <m:r>
                            <a:rPr lang="en-GB" b="0" i="1" smtClean="0">
                              <a:latin typeface="Cambria Math" panose="02040503050406030204" pitchFamily="18" charset="0"/>
                            </a:rPr>
                            <m:t>𝑅𝑒𝑐𝑎𝑙𝑙</m:t>
                          </m:r>
                        </m:num>
                        <m:den>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r>
                            <a:rPr lang="en-GB" b="0" i="1" smtClean="0">
                              <a:latin typeface="Cambria Math" panose="02040503050406030204" pitchFamily="18" charset="0"/>
                            </a:rPr>
                            <m:t>𝑅𝑒𝑐𝑎𝑙𝑙</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AE9AB632-200D-88AC-5B5B-5BD512705DDD}"/>
                  </a:ext>
                </a:extLst>
              </p:cNvPr>
              <p:cNvSpPr txBox="1">
                <a:spLocks noRot="1" noChangeAspect="1" noMove="1" noResize="1" noEditPoints="1" noAdjustHandles="1" noChangeArrowheads="1" noChangeShapeType="1" noTextEdit="1"/>
              </p:cNvSpPr>
              <p:nvPr/>
            </p:nvSpPr>
            <p:spPr>
              <a:xfrm>
                <a:off x="683568" y="2065412"/>
                <a:ext cx="3431965" cy="899862"/>
              </a:xfrm>
              <a:prstGeom prst="rect">
                <a:avLst/>
              </a:prstGeom>
              <a:blipFill>
                <a:blip r:embed="rId2"/>
                <a:stretch>
                  <a:fillRect/>
                </a:stretch>
              </a:blipFill>
            </p:spPr>
            <p:txBody>
              <a:bodyPr/>
              <a:lstStyle/>
              <a:p>
                <a:r>
                  <a:rPr lang="en-GB">
                    <a:noFill/>
                  </a:rPr>
                  <a:t> </a:t>
                </a:r>
              </a:p>
            </p:txBody>
          </p:sp>
        </mc:Fallback>
      </mc:AlternateContent>
      <p:graphicFrame>
        <p:nvGraphicFramePr>
          <p:cNvPr id="6" name="Table 6">
            <a:extLst>
              <a:ext uri="{FF2B5EF4-FFF2-40B4-BE49-F238E27FC236}">
                <a16:creationId xmlns:a16="http://schemas.microsoft.com/office/drawing/2014/main" id="{1837C5B5-BA91-4385-286B-C3B10312DB29}"/>
              </a:ext>
            </a:extLst>
          </p:cNvPr>
          <p:cNvGraphicFramePr>
            <a:graphicFrameLocks noGrp="1"/>
          </p:cNvGraphicFramePr>
          <p:nvPr>
            <p:extLst>
              <p:ext uri="{D42A27DB-BD31-4B8C-83A1-F6EECF244321}">
                <p14:modId xmlns:p14="http://schemas.microsoft.com/office/powerpoint/2010/main" val="911988028"/>
              </p:ext>
            </p:extLst>
          </p:nvPr>
        </p:nvGraphicFramePr>
        <p:xfrm>
          <a:off x="4358759" y="3966301"/>
          <a:ext cx="4536504" cy="741680"/>
        </p:xfrm>
        <a:graphic>
          <a:graphicData uri="http://schemas.openxmlformats.org/drawingml/2006/table">
            <a:tbl>
              <a:tblPr bandRow="1">
                <a:tableStyleId>{5C22544A-7EE6-4342-B048-85BDC9FD1C3A}</a:tableStyleId>
              </a:tblPr>
              <a:tblGrid>
                <a:gridCol w="2088232">
                  <a:extLst>
                    <a:ext uri="{9D8B030D-6E8A-4147-A177-3AD203B41FA5}">
                      <a16:colId xmlns:a16="http://schemas.microsoft.com/office/drawing/2014/main" val="2294070008"/>
                    </a:ext>
                  </a:extLst>
                </a:gridCol>
                <a:gridCol w="2448272">
                  <a:extLst>
                    <a:ext uri="{9D8B030D-6E8A-4147-A177-3AD203B41FA5}">
                      <a16:colId xmlns:a16="http://schemas.microsoft.com/office/drawing/2014/main" val="1268478978"/>
                    </a:ext>
                  </a:extLst>
                </a:gridCol>
              </a:tblGrid>
              <a:tr h="370840">
                <a:tc>
                  <a:txBody>
                    <a:bodyPr/>
                    <a:lstStyle/>
                    <a:p>
                      <a:r>
                        <a:rPr lang="en-GB" sz="1600" b="0" dirty="0">
                          <a:solidFill>
                            <a:schemeClr val="tx1"/>
                          </a:solidFill>
                          <a:latin typeface="Gill Sans MT" panose="020B0502020104020203" pitchFamily="34" charset="77"/>
                        </a:rPr>
                        <a:t>True Positives: 25</a:t>
                      </a:r>
                    </a:p>
                  </a:txBody>
                  <a:tcPr>
                    <a:solidFill>
                      <a:srgbClr val="92D050"/>
                    </a:solidFill>
                  </a:tcPr>
                </a:tc>
                <a:tc>
                  <a:txBody>
                    <a:bodyPr/>
                    <a:lstStyle/>
                    <a:p>
                      <a:r>
                        <a:rPr lang="en-GB" sz="1600" b="0" dirty="0">
                          <a:solidFill>
                            <a:schemeClr val="tx1"/>
                          </a:solidFill>
                          <a:latin typeface="Gill Sans MT" panose="020B0502020104020203" pitchFamily="34" charset="77"/>
                        </a:rPr>
                        <a:t>False Positives: 10</a:t>
                      </a:r>
                    </a:p>
                  </a:txBody>
                  <a:tcPr>
                    <a:solidFill>
                      <a:srgbClr val="FF0000">
                        <a:alpha val="70000"/>
                      </a:srgbClr>
                    </a:solidFill>
                  </a:tcPr>
                </a:tc>
                <a:extLst>
                  <a:ext uri="{0D108BD9-81ED-4DB2-BD59-A6C34878D82A}">
                    <a16:rowId xmlns:a16="http://schemas.microsoft.com/office/drawing/2014/main" val="2313162053"/>
                  </a:ext>
                </a:extLst>
              </a:tr>
              <a:tr h="370840">
                <a:tc>
                  <a:txBody>
                    <a:bodyPr/>
                    <a:lstStyle/>
                    <a:p>
                      <a:r>
                        <a:rPr lang="en-GB" sz="1600" b="0" dirty="0">
                          <a:solidFill>
                            <a:schemeClr val="tx1"/>
                          </a:solidFill>
                          <a:latin typeface="Gill Sans MT" panose="020B0502020104020203" pitchFamily="34" charset="77"/>
                        </a:rPr>
                        <a:t>False Negatives: 15</a:t>
                      </a:r>
                    </a:p>
                  </a:txBody>
                  <a:tcPr>
                    <a:solidFill>
                      <a:srgbClr val="FF0000">
                        <a:alpha val="70000"/>
                      </a:srgbClr>
                    </a:solidFill>
                  </a:tcPr>
                </a:tc>
                <a:tc>
                  <a:txBody>
                    <a:bodyPr/>
                    <a:lstStyle/>
                    <a:p>
                      <a:r>
                        <a:rPr lang="en-GB" sz="1600" b="0" dirty="0">
                          <a:solidFill>
                            <a:schemeClr val="tx1"/>
                          </a:solidFill>
                          <a:latin typeface="Gill Sans MT" panose="020B0502020104020203" pitchFamily="34" charset="77"/>
                        </a:rPr>
                        <a:t>True Negatives: 80</a:t>
                      </a:r>
                    </a:p>
                  </a:txBody>
                  <a:tcPr>
                    <a:solidFill>
                      <a:srgbClr val="92D050"/>
                    </a:solidFill>
                  </a:tcPr>
                </a:tc>
                <a:extLst>
                  <a:ext uri="{0D108BD9-81ED-4DB2-BD59-A6C34878D82A}">
                    <a16:rowId xmlns:a16="http://schemas.microsoft.com/office/drawing/2014/main" val="3599403228"/>
                  </a:ext>
                </a:extLst>
              </a:tr>
            </a:tbl>
          </a:graphicData>
        </a:graphic>
      </p:graphicFrame>
      <p:sp>
        <p:nvSpPr>
          <p:cNvPr id="7" name="TextBox 6">
            <a:extLst>
              <a:ext uri="{FF2B5EF4-FFF2-40B4-BE49-F238E27FC236}">
                <a16:creationId xmlns:a16="http://schemas.microsoft.com/office/drawing/2014/main" id="{9DFC5B8C-8397-D872-3845-210C99AEC408}"/>
              </a:ext>
            </a:extLst>
          </p:cNvPr>
          <p:cNvSpPr txBox="1"/>
          <p:nvPr/>
        </p:nvSpPr>
        <p:spPr>
          <a:xfrm>
            <a:off x="4358759" y="3523822"/>
            <a:ext cx="2833853" cy="338554"/>
          </a:xfrm>
          <a:prstGeom prst="rect">
            <a:avLst/>
          </a:prstGeom>
          <a:noFill/>
        </p:spPr>
        <p:txBody>
          <a:bodyPr wrap="none" rtlCol="0">
            <a:spAutoFit/>
          </a:bodyPr>
          <a:lstStyle/>
          <a:p>
            <a:r>
              <a:rPr lang="en-GB" sz="1600" dirty="0">
                <a:latin typeface="Gill Sans MT" panose="020B0502020104020203" pitchFamily="34" charset="77"/>
              </a:rPr>
              <a:t>Example: Calculate the F</a:t>
            </a:r>
            <a:r>
              <a:rPr lang="en-GB" sz="1600" baseline="-25000" dirty="0">
                <a:latin typeface="Gill Sans MT" panose="020B0502020104020203" pitchFamily="34" charset="77"/>
              </a:rPr>
              <a:t>1</a:t>
            </a:r>
            <a:r>
              <a:rPr lang="en-GB" sz="1600" dirty="0">
                <a:latin typeface="Gill Sans MT" panose="020B0502020104020203" pitchFamily="34" charset="77"/>
              </a:rPr>
              <a:t> score</a:t>
            </a:r>
          </a:p>
        </p:txBody>
      </p:sp>
    </p:spTree>
    <p:extLst>
      <p:ext uri="{BB962C8B-B14F-4D97-AF65-F5344CB8AC3E}">
        <p14:creationId xmlns:p14="http://schemas.microsoft.com/office/powerpoint/2010/main" val="733098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A844-A209-DCF7-DC41-0E0C5CDC0645}"/>
              </a:ext>
            </a:extLst>
          </p:cNvPr>
          <p:cNvSpPr>
            <a:spLocks noGrp="1"/>
          </p:cNvSpPr>
          <p:nvPr>
            <p:ph type="title"/>
          </p:nvPr>
        </p:nvSpPr>
        <p:spPr/>
        <p:txBody>
          <a:bodyPr/>
          <a:lstStyle/>
          <a:p>
            <a:r>
              <a:rPr lang="en-GB" dirty="0"/>
              <a:t>ROC curve (receiver operating characteristic curve)</a:t>
            </a:r>
          </a:p>
        </p:txBody>
      </p:sp>
      <p:sp>
        <p:nvSpPr>
          <p:cNvPr id="3" name="Content Placeholder 2">
            <a:extLst>
              <a:ext uri="{FF2B5EF4-FFF2-40B4-BE49-F238E27FC236}">
                <a16:creationId xmlns:a16="http://schemas.microsoft.com/office/drawing/2014/main" id="{8BB57C40-8B30-9E38-C778-FDC22C097412}"/>
              </a:ext>
            </a:extLst>
          </p:cNvPr>
          <p:cNvSpPr>
            <a:spLocks noGrp="1"/>
          </p:cNvSpPr>
          <p:nvPr>
            <p:ph idx="1"/>
          </p:nvPr>
        </p:nvSpPr>
        <p:spPr/>
        <p:txBody>
          <a:bodyPr/>
          <a:lstStyle/>
          <a:p>
            <a:r>
              <a:rPr lang="en-GB" i="0" u="none" strike="noStrike" dirty="0">
                <a:solidFill>
                  <a:srgbClr val="202124"/>
                </a:solidFill>
                <a:effectLst/>
              </a:rPr>
              <a:t>A ROC curve (receiver operating characteristic curve) is a graph showing the performance of a classification model at all classification thresholds. This curve plots two parameters:</a:t>
            </a:r>
          </a:p>
          <a:p>
            <a:pPr lvl="1"/>
            <a:r>
              <a:rPr lang="en-GB" sz="2000" b="0" i="0" u="none" strike="noStrike" dirty="0">
                <a:solidFill>
                  <a:srgbClr val="202124"/>
                </a:solidFill>
                <a:effectLst/>
              </a:rPr>
              <a:t>True Positive Rate (TPR)</a:t>
            </a:r>
          </a:p>
          <a:p>
            <a:pPr lvl="1"/>
            <a:r>
              <a:rPr lang="en-GB" sz="2000" b="0" i="0" u="none" strike="noStrike" dirty="0">
                <a:solidFill>
                  <a:srgbClr val="202124"/>
                </a:solidFill>
                <a:effectLst/>
              </a:rPr>
              <a:t>False Positive Rate (FNR)</a:t>
            </a:r>
          </a:p>
          <a:p>
            <a:endParaRPr lang="en-GB" dirty="0"/>
          </a:p>
        </p:txBody>
      </p:sp>
      <p:sp>
        <p:nvSpPr>
          <p:cNvPr id="4" name="Slide Number Placeholder 3">
            <a:extLst>
              <a:ext uri="{FF2B5EF4-FFF2-40B4-BE49-F238E27FC236}">
                <a16:creationId xmlns:a16="http://schemas.microsoft.com/office/drawing/2014/main" id="{6509E0CC-7497-A4EB-9630-9AC0D02BCB6A}"/>
              </a:ext>
            </a:extLst>
          </p:cNvPr>
          <p:cNvSpPr>
            <a:spLocks noGrp="1"/>
          </p:cNvSpPr>
          <p:nvPr>
            <p:ph type="sldNum" sz="quarter" idx="12"/>
          </p:nvPr>
        </p:nvSpPr>
        <p:spPr/>
        <p:txBody>
          <a:bodyPr/>
          <a:lstStyle/>
          <a:p>
            <a:fld id="{44E22EE9-B8A0-0641-9265-052CFE9B95A7}" type="slidenum">
              <a:rPr lang="en-GB" altLang="en-US" smtClean="0"/>
              <a:pPr/>
              <a:t>43</a:t>
            </a:fld>
            <a:endParaRPr lang="en-GB" altLang="en-US" dirty="0"/>
          </a:p>
        </p:txBody>
      </p:sp>
      <p:sp>
        <p:nvSpPr>
          <p:cNvPr id="6" name="TextBox 5">
            <a:extLst>
              <a:ext uri="{FF2B5EF4-FFF2-40B4-BE49-F238E27FC236}">
                <a16:creationId xmlns:a16="http://schemas.microsoft.com/office/drawing/2014/main" id="{61354017-2ABA-6FA5-266A-F2C0C449472B}"/>
              </a:ext>
            </a:extLst>
          </p:cNvPr>
          <p:cNvSpPr txBox="1"/>
          <p:nvPr/>
        </p:nvSpPr>
        <p:spPr>
          <a:xfrm>
            <a:off x="457200" y="5344262"/>
            <a:ext cx="552636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/machine-learning/crash-course/classification/roc-and-</a:t>
            </a:r>
            <a:r>
              <a:rPr lang="en-GB" sz="900" dirty="0" err="1"/>
              <a:t>auc</a:t>
            </a:r>
            <a:endParaRPr lang="en-GB" sz="9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3E008E9-CD95-4AF7-FF54-9F3AABA83BD1}"/>
                  </a:ext>
                </a:extLst>
              </p:cNvPr>
              <p:cNvSpPr txBox="1"/>
              <p:nvPr/>
            </p:nvSpPr>
            <p:spPr>
              <a:xfrm>
                <a:off x="899592" y="3289548"/>
                <a:ext cx="1964961"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𝑇𝑃𝑅</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73E008E9-CD95-4AF7-FF54-9F3AABA83BD1}"/>
                  </a:ext>
                </a:extLst>
              </p:cNvPr>
              <p:cNvSpPr txBox="1">
                <a:spLocks noRot="1" noChangeAspect="1" noMove="1" noResize="1" noEditPoints="1" noAdjustHandles="1" noChangeArrowheads="1" noChangeShapeType="1" noTextEdit="1"/>
              </p:cNvSpPr>
              <p:nvPr/>
            </p:nvSpPr>
            <p:spPr>
              <a:xfrm>
                <a:off x="899592" y="3289548"/>
                <a:ext cx="1964961"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B353A0-C484-9EA7-3634-1C4463DBE4C4}"/>
                  </a:ext>
                </a:extLst>
              </p:cNvPr>
              <p:cNvSpPr txBox="1"/>
              <p:nvPr/>
            </p:nvSpPr>
            <p:spPr>
              <a:xfrm>
                <a:off x="899591" y="4081636"/>
                <a:ext cx="2022670"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𝐹𝑁𝑅</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𝐹𝑁</m:t>
                          </m:r>
                        </m:num>
                        <m:den>
                          <m:r>
                            <a:rPr lang="en-GB" b="0" i="1" smtClean="0">
                              <a:latin typeface="Cambria Math" panose="02040503050406030204" pitchFamily="18" charset="0"/>
                            </a:rPr>
                            <m:t>𝐹𝑁</m:t>
                          </m:r>
                          <m:r>
                            <a:rPr lang="en-GB" b="0" i="1" smtClean="0">
                              <a:latin typeface="Cambria Math" panose="02040503050406030204" pitchFamily="18" charset="0"/>
                            </a:rPr>
                            <m:t>+</m:t>
                          </m:r>
                          <m:r>
                            <a:rPr lang="en-GB" b="0" i="1" smtClean="0">
                              <a:latin typeface="Cambria Math" panose="02040503050406030204" pitchFamily="18" charset="0"/>
                            </a:rPr>
                            <m:t>𝑇𝑁</m:t>
                          </m:r>
                        </m:den>
                      </m:f>
                    </m:oMath>
                  </m:oMathPara>
                </a14:m>
                <a:endParaRPr lang="en-GB" dirty="0"/>
              </a:p>
              <a:p>
                <a:endParaRPr lang="en-GB" dirty="0"/>
              </a:p>
            </p:txBody>
          </p:sp>
        </mc:Choice>
        <mc:Fallback xmlns="">
          <p:sp>
            <p:nvSpPr>
              <p:cNvPr id="8" name="TextBox 7">
                <a:extLst>
                  <a:ext uri="{FF2B5EF4-FFF2-40B4-BE49-F238E27FC236}">
                    <a16:creationId xmlns:a16="http://schemas.microsoft.com/office/drawing/2014/main" id="{F6B353A0-C484-9EA7-3634-1C4463DBE4C4}"/>
                  </a:ext>
                </a:extLst>
              </p:cNvPr>
              <p:cNvSpPr txBox="1">
                <a:spLocks noRot="1" noChangeAspect="1" noMove="1" noResize="1" noEditPoints="1" noAdjustHandles="1" noChangeArrowheads="1" noChangeShapeType="1" noTextEdit="1"/>
              </p:cNvSpPr>
              <p:nvPr/>
            </p:nvSpPr>
            <p:spPr>
              <a:xfrm>
                <a:off x="899591" y="4081636"/>
                <a:ext cx="2022670" cy="892488"/>
              </a:xfrm>
              <a:prstGeom prst="rect">
                <a:avLst/>
              </a:prstGeom>
              <a:blipFill>
                <a:blip r:embed="rId3"/>
                <a:stretch>
                  <a:fillRect/>
                </a:stretch>
              </a:blipFill>
            </p:spPr>
            <p:txBody>
              <a:bodyPr/>
              <a:lstStyle/>
              <a:p>
                <a:r>
                  <a:rPr lang="en-GB">
                    <a:noFill/>
                  </a:rPr>
                  <a:t> </a:t>
                </a:r>
              </a:p>
            </p:txBody>
          </p:sp>
        </mc:Fallback>
      </mc:AlternateContent>
      <p:sp>
        <p:nvSpPr>
          <p:cNvPr id="9" name="Rectangular Callout 8">
            <a:extLst>
              <a:ext uri="{FF2B5EF4-FFF2-40B4-BE49-F238E27FC236}">
                <a16:creationId xmlns:a16="http://schemas.microsoft.com/office/drawing/2014/main" id="{F925A92A-9F38-BF11-4B04-120FDF7A2213}"/>
              </a:ext>
            </a:extLst>
          </p:cNvPr>
          <p:cNvSpPr/>
          <p:nvPr/>
        </p:nvSpPr>
        <p:spPr>
          <a:xfrm>
            <a:off x="3995935" y="3001516"/>
            <a:ext cx="1224137" cy="475150"/>
          </a:xfrm>
          <a:prstGeom prst="wedgeRectCallout">
            <a:avLst>
              <a:gd name="adj1" fmla="val -134452"/>
              <a:gd name="adj2" fmla="val 72771"/>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Gill Sans MT" panose="020B0502020104020203" pitchFamily="34" charset="77"/>
              </a:rPr>
              <a:t>Does this look familiar?</a:t>
            </a: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256D5FB-2E52-03CD-B9A9-C1966ACF0284}"/>
                  </a:ext>
                </a:extLst>
              </p14:cNvPr>
              <p14:cNvContentPartPr/>
              <p14:nvPr/>
            </p14:nvContentPartPr>
            <p14:xfrm>
              <a:off x="1742400" y="3187080"/>
              <a:ext cx="5644440" cy="1743120"/>
            </p14:xfrm>
          </p:contentPart>
        </mc:Choice>
        <mc:Fallback xmlns="">
          <p:pic>
            <p:nvPicPr>
              <p:cNvPr id="5" name="Ink 4">
                <a:extLst>
                  <a:ext uri="{FF2B5EF4-FFF2-40B4-BE49-F238E27FC236}">
                    <a16:creationId xmlns:a16="http://schemas.microsoft.com/office/drawing/2014/main" id="{B256D5FB-2E52-03CD-B9A9-C1966ACF0284}"/>
                  </a:ext>
                </a:extLst>
              </p:cNvPr>
              <p:cNvPicPr/>
              <p:nvPr/>
            </p:nvPicPr>
            <p:blipFill>
              <a:blip r:embed="rId5"/>
              <a:stretch>
                <a:fillRect/>
              </a:stretch>
            </p:blipFill>
            <p:spPr>
              <a:xfrm>
                <a:off x="1733040" y="3177720"/>
                <a:ext cx="5663160" cy="1761840"/>
              </a:xfrm>
              <a:prstGeom prst="rect">
                <a:avLst/>
              </a:prstGeom>
            </p:spPr>
          </p:pic>
        </mc:Fallback>
      </mc:AlternateContent>
    </p:spTree>
    <p:extLst>
      <p:ext uri="{BB962C8B-B14F-4D97-AF65-F5344CB8AC3E}">
        <p14:creationId xmlns:p14="http://schemas.microsoft.com/office/powerpoint/2010/main" val="1704907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ACD9-AC37-703E-9057-38B742D4BDFE}"/>
              </a:ext>
            </a:extLst>
          </p:cNvPr>
          <p:cNvSpPr>
            <a:spLocks noGrp="1"/>
          </p:cNvSpPr>
          <p:nvPr>
            <p:ph type="title"/>
          </p:nvPr>
        </p:nvSpPr>
        <p:spPr/>
        <p:txBody>
          <a:bodyPr/>
          <a:lstStyle/>
          <a:p>
            <a:r>
              <a:rPr lang="en-GB" dirty="0"/>
              <a:t>ROC curve</a:t>
            </a:r>
          </a:p>
        </p:txBody>
      </p:sp>
      <p:sp>
        <p:nvSpPr>
          <p:cNvPr id="3" name="Content Placeholder 2">
            <a:extLst>
              <a:ext uri="{FF2B5EF4-FFF2-40B4-BE49-F238E27FC236}">
                <a16:creationId xmlns:a16="http://schemas.microsoft.com/office/drawing/2014/main" id="{FB1F83D0-426A-755F-C54F-B6D4D99F4748}"/>
              </a:ext>
            </a:extLst>
          </p:cNvPr>
          <p:cNvSpPr>
            <a:spLocks noGrp="1"/>
          </p:cNvSpPr>
          <p:nvPr>
            <p:ph idx="1"/>
          </p:nvPr>
        </p:nvSpPr>
        <p:spPr/>
        <p:txBody>
          <a:bodyPr/>
          <a:lstStyle/>
          <a:p>
            <a:r>
              <a:rPr lang="en-GB" b="0" i="0" u="none" strike="noStrike" dirty="0">
                <a:solidFill>
                  <a:srgbClr val="202124"/>
                </a:solidFill>
                <a:effectLst/>
              </a:rPr>
              <a:t>A ROC curve plots TPR vs. FPR at different classification thresholds. Lowering the classification threshold classifies more items as positive, thus increasing both False Positives and True Positives.</a:t>
            </a:r>
            <a:endParaRPr lang="en-GB" dirty="0"/>
          </a:p>
        </p:txBody>
      </p:sp>
      <p:sp>
        <p:nvSpPr>
          <p:cNvPr id="4" name="Slide Number Placeholder 3">
            <a:extLst>
              <a:ext uri="{FF2B5EF4-FFF2-40B4-BE49-F238E27FC236}">
                <a16:creationId xmlns:a16="http://schemas.microsoft.com/office/drawing/2014/main" id="{512F29BD-0A48-876D-7782-2446A92B8774}"/>
              </a:ext>
            </a:extLst>
          </p:cNvPr>
          <p:cNvSpPr>
            <a:spLocks noGrp="1"/>
          </p:cNvSpPr>
          <p:nvPr>
            <p:ph type="sldNum" sz="quarter" idx="12"/>
          </p:nvPr>
        </p:nvSpPr>
        <p:spPr/>
        <p:txBody>
          <a:bodyPr/>
          <a:lstStyle/>
          <a:p>
            <a:fld id="{44E22EE9-B8A0-0641-9265-052CFE9B95A7}" type="slidenum">
              <a:rPr lang="en-GB" altLang="en-US" smtClean="0"/>
              <a:pPr/>
              <a:t>44</a:t>
            </a:fld>
            <a:endParaRPr lang="en-GB" altLang="en-US" dirty="0"/>
          </a:p>
        </p:txBody>
      </p:sp>
      <p:pic>
        <p:nvPicPr>
          <p:cNvPr id="8" name="Picture 7" descr="Diagram&#10;&#10;Description automatically generated">
            <a:extLst>
              <a:ext uri="{FF2B5EF4-FFF2-40B4-BE49-F238E27FC236}">
                <a16:creationId xmlns:a16="http://schemas.microsoft.com/office/drawing/2014/main" id="{74DBB27D-9978-F092-6A2E-51111948B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226612"/>
            <a:ext cx="4191992" cy="2971128"/>
          </a:xfrm>
          <a:prstGeom prst="rect">
            <a:avLst/>
          </a:prstGeom>
        </p:spPr>
      </p:pic>
      <p:sp>
        <p:nvSpPr>
          <p:cNvPr id="9" name="TextBox 8">
            <a:extLst>
              <a:ext uri="{FF2B5EF4-FFF2-40B4-BE49-F238E27FC236}">
                <a16:creationId xmlns:a16="http://schemas.microsoft.com/office/drawing/2014/main" id="{2DD808B1-5A9C-AA2C-0F46-0E8C355CB6EB}"/>
              </a:ext>
            </a:extLst>
          </p:cNvPr>
          <p:cNvSpPr txBox="1"/>
          <p:nvPr/>
        </p:nvSpPr>
        <p:spPr>
          <a:xfrm>
            <a:off x="457200" y="5344262"/>
            <a:ext cx="552636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/machine-learning/crash-course/classification/roc-and-</a:t>
            </a:r>
            <a:r>
              <a:rPr lang="en-GB" sz="900" dirty="0" err="1"/>
              <a:t>auc</a:t>
            </a:r>
            <a:endParaRPr lang="en-GB" sz="900"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FE92F98-0FBB-F681-5532-1DC19D70DB71}"/>
                  </a:ext>
                </a:extLst>
              </p14:cNvPr>
              <p14:cNvContentPartPr/>
              <p14:nvPr/>
            </p14:nvContentPartPr>
            <p14:xfrm>
              <a:off x="1995480" y="2424600"/>
              <a:ext cx="4392000" cy="2838600"/>
            </p14:xfrm>
          </p:contentPart>
        </mc:Choice>
        <mc:Fallback xmlns="">
          <p:pic>
            <p:nvPicPr>
              <p:cNvPr id="5" name="Ink 4">
                <a:extLst>
                  <a:ext uri="{FF2B5EF4-FFF2-40B4-BE49-F238E27FC236}">
                    <a16:creationId xmlns:a16="http://schemas.microsoft.com/office/drawing/2014/main" id="{3FE92F98-0FBB-F681-5532-1DC19D70DB71}"/>
                  </a:ext>
                </a:extLst>
              </p:cNvPr>
              <p:cNvPicPr/>
              <p:nvPr/>
            </p:nvPicPr>
            <p:blipFill>
              <a:blip r:embed="rId4"/>
              <a:stretch>
                <a:fillRect/>
              </a:stretch>
            </p:blipFill>
            <p:spPr>
              <a:xfrm>
                <a:off x="1986120" y="2415240"/>
                <a:ext cx="4410720" cy="2857320"/>
              </a:xfrm>
              <a:prstGeom prst="rect">
                <a:avLst/>
              </a:prstGeom>
            </p:spPr>
          </p:pic>
        </mc:Fallback>
      </mc:AlternateContent>
    </p:spTree>
    <p:extLst>
      <p:ext uri="{BB962C8B-B14F-4D97-AF65-F5344CB8AC3E}">
        <p14:creationId xmlns:p14="http://schemas.microsoft.com/office/powerpoint/2010/main" val="14067959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9D78-D38F-32B3-1EA7-FEBFEE7D3C12}"/>
              </a:ext>
            </a:extLst>
          </p:cNvPr>
          <p:cNvSpPr>
            <a:spLocks noGrp="1"/>
          </p:cNvSpPr>
          <p:nvPr>
            <p:ph type="title"/>
          </p:nvPr>
        </p:nvSpPr>
        <p:spPr>
          <a:xfrm>
            <a:off x="457200" y="-22490"/>
            <a:ext cx="8229600" cy="952501"/>
          </a:xfrm>
        </p:spPr>
        <p:txBody>
          <a:bodyPr wrap="square" anchor="ctr">
            <a:normAutofit/>
          </a:bodyPr>
          <a:lstStyle/>
          <a:p>
            <a:r>
              <a:rPr lang="en-GB" dirty="0"/>
              <a:t>AUC: Area Under the ROC Curve</a:t>
            </a:r>
          </a:p>
        </p:txBody>
      </p:sp>
      <p:sp>
        <p:nvSpPr>
          <p:cNvPr id="3" name="Content Placeholder 2">
            <a:extLst>
              <a:ext uri="{FF2B5EF4-FFF2-40B4-BE49-F238E27FC236}">
                <a16:creationId xmlns:a16="http://schemas.microsoft.com/office/drawing/2014/main" id="{F941AFDE-66A4-A53C-70F6-2CFA0E0DEB71}"/>
              </a:ext>
            </a:extLst>
          </p:cNvPr>
          <p:cNvSpPr>
            <a:spLocks noGrp="1"/>
          </p:cNvSpPr>
          <p:nvPr>
            <p:ph sz="half" idx="1"/>
          </p:nvPr>
        </p:nvSpPr>
        <p:spPr>
          <a:xfrm>
            <a:off x="457200" y="1057011"/>
            <a:ext cx="4038600" cy="4140729"/>
          </a:xfrm>
        </p:spPr>
        <p:txBody>
          <a:bodyPr wrap="square" anchor="t">
            <a:normAutofit/>
          </a:bodyPr>
          <a:lstStyle/>
          <a:p>
            <a:r>
              <a:rPr lang="en-GB" i="0" u="none" strike="noStrike">
                <a:effectLst/>
              </a:rPr>
              <a:t>AUC stands for "Area under the ROC Curve." </a:t>
            </a:r>
          </a:p>
          <a:p>
            <a:r>
              <a:rPr lang="en-GB" i="0" u="none" strike="noStrike">
                <a:effectLst/>
              </a:rPr>
              <a:t>AUC measures the entire two-dimensional area underneath the entire ROC curve.</a:t>
            </a:r>
          </a:p>
          <a:p>
            <a:r>
              <a:rPr lang="en-GB"/>
              <a:t>AUC provides an aggregate measure of performance across all possible classification thresholds. </a:t>
            </a:r>
          </a:p>
        </p:txBody>
      </p:sp>
      <p:pic>
        <p:nvPicPr>
          <p:cNvPr id="6" name="Picture 5" descr="Chart, shape&#10;&#10;Description automatically generated with medium confidence">
            <a:extLst>
              <a:ext uri="{FF2B5EF4-FFF2-40B4-BE49-F238E27FC236}">
                <a16:creationId xmlns:a16="http://schemas.microsoft.com/office/drawing/2014/main" id="{62DBF8A2-D908-AA2B-7CDC-0F1386B0E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1501839"/>
            <a:ext cx="4038600" cy="3251072"/>
          </a:xfrm>
          <a:prstGeom prst="rect">
            <a:avLst/>
          </a:prstGeom>
          <a:noFill/>
        </p:spPr>
      </p:pic>
      <p:sp>
        <p:nvSpPr>
          <p:cNvPr id="4" name="Slide Number Placeholder 3">
            <a:extLst>
              <a:ext uri="{FF2B5EF4-FFF2-40B4-BE49-F238E27FC236}">
                <a16:creationId xmlns:a16="http://schemas.microsoft.com/office/drawing/2014/main" id="{0882299B-84B5-3D50-C739-31CEF1C9FA0C}"/>
              </a:ext>
            </a:extLst>
          </p:cNvPr>
          <p:cNvSpPr>
            <a:spLocks noGrp="1"/>
          </p:cNvSpPr>
          <p:nvPr>
            <p:ph type="sldNum" sz="quarter" idx="12"/>
          </p:nvPr>
        </p:nvSpPr>
        <p:spPr>
          <a:xfrm>
            <a:off x="6553200" y="5318126"/>
            <a:ext cx="2133600" cy="283104"/>
          </a:xfrm>
        </p:spPr>
        <p:txBody>
          <a:bodyPr wrap="square" anchor="t">
            <a:normAutofit/>
          </a:bodyPr>
          <a:lstStyle/>
          <a:p>
            <a:pPr>
              <a:spcAft>
                <a:spcPts val="600"/>
              </a:spcAft>
            </a:pPr>
            <a:fld id="{44E22EE9-B8A0-0641-9265-052CFE9B95A7}" type="slidenum">
              <a:rPr lang="en-GB" altLang="en-US" smtClean="0"/>
              <a:pPr>
                <a:spcAft>
                  <a:spcPts val="600"/>
                </a:spcAft>
              </a:pPr>
              <a:t>45</a:t>
            </a:fld>
            <a:endParaRPr lang="en-GB" altLang="en-US"/>
          </a:p>
        </p:txBody>
      </p:sp>
      <p:sp>
        <p:nvSpPr>
          <p:cNvPr id="7" name="TextBox 6">
            <a:extLst>
              <a:ext uri="{FF2B5EF4-FFF2-40B4-BE49-F238E27FC236}">
                <a16:creationId xmlns:a16="http://schemas.microsoft.com/office/drawing/2014/main" id="{CF9979B0-7AAC-5CE2-1F87-9056D9E2077E}"/>
              </a:ext>
            </a:extLst>
          </p:cNvPr>
          <p:cNvSpPr txBox="1"/>
          <p:nvPr/>
        </p:nvSpPr>
        <p:spPr>
          <a:xfrm>
            <a:off x="457200" y="5344262"/>
            <a:ext cx="552636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/machine-learning/crash-course/classification/roc-and-</a:t>
            </a:r>
            <a:r>
              <a:rPr lang="en-GB" sz="900" dirty="0" err="1"/>
              <a:t>auc</a:t>
            </a:r>
            <a:endParaRPr lang="en-GB" sz="900"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36972D9-B317-026B-7516-E34E19986A4A}"/>
                  </a:ext>
                </a:extLst>
              </p14:cNvPr>
              <p14:cNvContentPartPr/>
              <p14:nvPr/>
            </p14:nvContentPartPr>
            <p14:xfrm>
              <a:off x="5140080" y="1712160"/>
              <a:ext cx="3320640" cy="2662560"/>
            </p14:xfrm>
          </p:contentPart>
        </mc:Choice>
        <mc:Fallback xmlns="">
          <p:pic>
            <p:nvPicPr>
              <p:cNvPr id="5" name="Ink 4">
                <a:extLst>
                  <a:ext uri="{FF2B5EF4-FFF2-40B4-BE49-F238E27FC236}">
                    <a16:creationId xmlns:a16="http://schemas.microsoft.com/office/drawing/2014/main" id="{A36972D9-B317-026B-7516-E34E19986A4A}"/>
                  </a:ext>
                </a:extLst>
              </p:cNvPr>
              <p:cNvPicPr/>
              <p:nvPr/>
            </p:nvPicPr>
            <p:blipFill>
              <a:blip r:embed="rId4"/>
              <a:stretch>
                <a:fillRect/>
              </a:stretch>
            </p:blipFill>
            <p:spPr>
              <a:xfrm>
                <a:off x="5130720" y="1702800"/>
                <a:ext cx="3339360" cy="2681280"/>
              </a:xfrm>
              <a:prstGeom prst="rect">
                <a:avLst/>
              </a:prstGeom>
            </p:spPr>
          </p:pic>
        </mc:Fallback>
      </mc:AlternateContent>
    </p:spTree>
    <p:extLst>
      <p:ext uri="{BB962C8B-B14F-4D97-AF65-F5344CB8AC3E}">
        <p14:creationId xmlns:p14="http://schemas.microsoft.com/office/powerpoint/2010/main" val="14680758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7F752-CC37-0AB5-5A38-F03FBA4B8103}"/>
              </a:ext>
            </a:extLst>
          </p:cNvPr>
          <p:cNvSpPr>
            <a:spLocks noGrp="1"/>
          </p:cNvSpPr>
          <p:nvPr>
            <p:ph type="title"/>
          </p:nvPr>
        </p:nvSpPr>
        <p:spPr/>
        <p:txBody>
          <a:bodyPr/>
          <a:lstStyle/>
          <a:p>
            <a:r>
              <a:rPr lang="en-GB" dirty="0"/>
              <a:t>Cases that AUC could be useful</a:t>
            </a:r>
          </a:p>
        </p:txBody>
      </p:sp>
      <p:sp>
        <p:nvSpPr>
          <p:cNvPr id="3" name="Content Placeholder 2">
            <a:extLst>
              <a:ext uri="{FF2B5EF4-FFF2-40B4-BE49-F238E27FC236}">
                <a16:creationId xmlns:a16="http://schemas.microsoft.com/office/drawing/2014/main" id="{23F37AC2-2350-438B-755A-2A06055D8070}"/>
              </a:ext>
            </a:extLst>
          </p:cNvPr>
          <p:cNvSpPr>
            <a:spLocks noGrp="1"/>
          </p:cNvSpPr>
          <p:nvPr>
            <p:ph idx="1"/>
          </p:nvPr>
        </p:nvSpPr>
        <p:spPr/>
        <p:txBody>
          <a:bodyPr/>
          <a:lstStyle/>
          <a:p>
            <a:pPr algn="l"/>
            <a:r>
              <a:rPr lang="en-GB" b="0" i="0" u="none" strike="noStrike" dirty="0">
                <a:solidFill>
                  <a:srgbClr val="202124"/>
                </a:solidFill>
                <a:effectLst/>
              </a:rPr>
              <a:t>AUC is desirable for the following two reasons:</a:t>
            </a:r>
          </a:p>
          <a:p>
            <a:pPr lvl="1"/>
            <a:r>
              <a:rPr lang="en-GB" sz="2000" dirty="0">
                <a:solidFill>
                  <a:srgbClr val="202124"/>
                </a:solidFill>
                <a:ea typeface="ＭＳ Ｐゴシック" charset="0"/>
              </a:rPr>
              <a:t>AUC is scale-invariant. It measures how well predictions are ranked, rather than their absolute values.</a:t>
            </a:r>
          </a:p>
          <a:p>
            <a:pPr lvl="1"/>
            <a:r>
              <a:rPr lang="en-GB" sz="2000" dirty="0">
                <a:solidFill>
                  <a:srgbClr val="202124"/>
                </a:solidFill>
                <a:ea typeface="ＭＳ Ｐゴシック" charset="0"/>
              </a:rPr>
              <a:t>AUC is classification-threshold-invariant. It measures the quality of the model's predictions irrespective of what classification threshold is chosen.</a:t>
            </a:r>
          </a:p>
          <a:p>
            <a:endParaRPr lang="en-GB" dirty="0"/>
          </a:p>
        </p:txBody>
      </p:sp>
      <p:sp>
        <p:nvSpPr>
          <p:cNvPr id="4" name="Slide Number Placeholder 3">
            <a:extLst>
              <a:ext uri="{FF2B5EF4-FFF2-40B4-BE49-F238E27FC236}">
                <a16:creationId xmlns:a16="http://schemas.microsoft.com/office/drawing/2014/main" id="{2D63B776-EF6D-61FE-1E6F-0F52594E5C54}"/>
              </a:ext>
            </a:extLst>
          </p:cNvPr>
          <p:cNvSpPr>
            <a:spLocks noGrp="1"/>
          </p:cNvSpPr>
          <p:nvPr>
            <p:ph type="sldNum" sz="quarter" idx="12"/>
          </p:nvPr>
        </p:nvSpPr>
        <p:spPr/>
        <p:txBody>
          <a:bodyPr/>
          <a:lstStyle/>
          <a:p>
            <a:fld id="{44E22EE9-B8A0-0641-9265-052CFE9B95A7}" type="slidenum">
              <a:rPr lang="en-GB" altLang="en-US" smtClean="0"/>
              <a:pPr/>
              <a:t>46</a:t>
            </a:fld>
            <a:endParaRPr lang="en-GB" altLang="en-US" dirty="0"/>
          </a:p>
        </p:txBody>
      </p:sp>
      <p:sp>
        <p:nvSpPr>
          <p:cNvPr id="5" name="TextBox 4">
            <a:extLst>
              <a:ext uri="{FF2B5EF4-FFF2-40B4-BE49-F238E27FC236}">
                <a16:creationId xmlns:a16="http://schemas.microsoft.com/office/drawing/2014/main" id="{DEE8C39D-B9E6-1505-4C35-E57131AFC704}"/>
              </a:ext>
            </a:extLst>
          </p:cNvPr>
          <p:cNvSpPr txBox="1"/>
          <p:nvPr/>
        </p:nvSpPr>
        <p:spPr>
          <a:xfrm>
            <a:off x="457200" y="5344262"/>
            <a:ext cx="552636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/machine-learning/crash-course/classification/roc-and-</a:t>
            </a:r>
            <a:r>
              <a:rPr lang="en-GB" sz="900" dirty="0" err="1"/>
              <a:t>auc</a:t>
            </a:r>
            <a:endParaRPr lang="en-GB" sz="90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407F1258-B2E5-35E6-8BFC-4C3B3AC63996}"/>
                  </a:ext>
                </a:extLst>
              </p14:cNvPr>
              <p14:cNvContentPartPr/>
              <p14:nvPr/>
            </p14:nvContentPartPr>
            <p14:xfrm>
              <a:off x="2320920" y="1803960"/>
              <a:ext cx="4177440" cy="245520"/>
            </p14:xfrm>
          </p:contentPart>
        </mc:Choice>
        <mc:Fallback xmlns="">
          <p:pic>
            <p:nvPicPr>
              <p:cNvPr id="6" name="Ink 5">
                <a:extLst>
                  <a:ext uri="{FF2B5EF4-FFF2-40B4-BE49-F238E27FC236}">
                    <a16:creationId xmlns:a16="http://schemas.microsoft.com/office/drawing/2014/main" id="{407F1258-B2E5-35E6-8BFC-4C3B3AC63996}"/>
                  </a:ext>
                </a:extLst>
              </p:cNvPr>
              <p:cNvPicPr/>
              <p:nvPr/>
            </p:nvPicPr>
            <p:blipFill>
              <a:blip r:embed="rId3"/>
              <a:stretch>
                <a:fillRect/>
              </a:stretch>
            </p:blipFill>
            <p:spPr>
              <a:xfrm>
                <a:off x="2311560" y="1794600"/>
                <a:ext cx="4196160" cy="264240"/>
              </a:xfrm>
              <a:prstGeom prst="rect">
                <a:avLst/>
              </a:prstGeom>
            </p:spPr>
          </p:pic>
        </mc:Fallback>
      </mc:AlternateContent>
    </p:spTree>
    <p:extLst>
      <p:ext uri="{BB962C8B-B14F-4D97-AF65-F5344CB8AC3E}">
        <p14:creationId xmlns:p14="http://schemas.microsoft.com/office/powerpoint/2010/main" val="641170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2051-2128-AEEE-CA8D-3B198BF5AFD8}"/>
              </a:ext>
            </a:extLst>
          </p:cNvPr>
          <p:cNvSpPr>
            <a:spLocks noGrp="1"/>
          </p:cNvSpPr>
          <p:nvPr>
            <p:ph type="title"/>
          </p:nvPr>
        </p:nvSpPr>
        <p:spPr/>
        <p:txBody>
          <a:bodyPr/>
          <a:lstStyle/>
          <a:p>
            <a:r>
              <a:rPr lang="en-GB" dirty="0"/>
              <a:t>Cases that AUC will NOT be useful</a:t>
            </a:r>
          </a:p>
        </p:txBody>
      </p:sp>
      <p:sp>
        <p:nvSpPr>
          <p:cNvPr id="3" name="Content Placeholder 2">
            <a:extLst>
              <a:ext uri="{FF2B5EF4-FFF2-40B4-BE49-F238E27FC236}">
                <a16:creationId xmlns:a16="http://schemas.microsoft.com/office/drawing/2014/main" id="{1529DA66-CFE0-D72A-2543-4F8F64D451B6}"/>
              </a:ext>
            </a:extLst>
          </p:cNvPr>
          <p:cNvSpPr>
            <a:spLocks noGrp="1"/>
          </p:cNvSpPr>
          <p:nvPr>
            <p:ph idx="1"/>
          </p:nvPr>
        </p:nvSpPr>
        <p:spPr/>
        <p:txBody>
          <a:bodyPr/>
          <a:lstStyle/>
          <a:p>
            <a:pPr algn="l">
              <a:buFont typeface="Arial" panose="020B0604020202020204" pitchFamily="34" charset="0"/>
              <a:buChar char="•"/>
            </a:pPr>
            <a:r>
              <a:rPr lang="en-GB" i="0" u="none" strike="noStrike" dirty="0">
                <a:solidFill>
                  <a:srgbClr val="202124"/>
                </a:solidFill>
                <a:effectLst/>
              </a:rPr>
              <a:t>Scale invariance is not always desirable. For example, sometimes we really do need well calibrated probability outputs, and AUC won’t tell us about that.</a:t>
            </a:r>
          </a:p>
          <a:p>
            <a:pPr algn="l">
              <a:buFont typeface="Arial" panose="020B0604020202020204" pitchFamily="34" charset="0"/>
              <a:buChar char="•"/>
            </a:pPr>
            <a:r>
              <a:rPr lang="en-GB" i="0" u="none" strike="noStrike" dirty="0">
                <a:solidFill>
                  <a:srgbClr val="202124"/>
                </a:solidFill>
                <a:effectLst/>
              </a:rPr>
              <a:t>Classification-threshold invariance is not always desirable. In cases where there are wide disparities in the cost of false negatives vs. false positives, it may be critical to minimize one type of classification error. For example, in a medical test that FPs and FNs do not carry equal weights. AUC isn't a useful metric for this type of optimisation.</a:t>
            </a:r>
          </a:p>
          <a:p>
            <a:endParaRPr lang="en-GB" dirty="0"/>
          </a:p>
        </p:txBody>
      </p:sp>
      <p:sp>
        <p:nvSpPr>
          <p:cNvPr id="4" name="Slide Number Placeholder 3">
            <a:extLst>
              <a:ext uri="{FF2B5EF4-FFF2-40B4-BE49-F238E27FC236}">
                <a16:creationId xmlns:a16="http://schemas.microsoft.com/office/drawing/2014/main" id="{21596D96-BAC7-7AFB-A4EF-F9C09AAFAB97}"/>
              </a:ext>
            </a:extLst>
          </p:cNvPr>
          <p:cNvSpPr>
            <a:spLocks noGrp="1"/>
          </p:cNvSpPr>
          <p:nvPr>
            <p:ph type="sldNum" sz="quarter" idx="12"/>
          </p:nvPr>
        </p:nvSpPr>
        <p:spPr/>
        <p:txBody>
          <a:bodyPr/>
          <a:lstStyle/>
          <a:p>
            <a:fld id="{44E22EE9-B8A0-0641-9265-052CFE9B95A7}" type="slidenum">
              <a:rPr lang="en-GB" altLang="en-US" smtClean="0"/>
              <a:pPr/>
              <a:t>47</a:t>
            </a:fld>
            <a:endParaRPr lang="en-GB" altLang="en-US" dirty="0"/>
          </a:p>
        </p:txBody>
      </p:sp>
      <p:sp>
        <p:nvSpPr>
          <p:cNvPr id="5" name="TextBox 4">
            <a:extLst>
              <a:ext uri="{FF2B5EF4-FFF2-40B4-BE49-F238E27FC236}">
                <a16:creationId xmlns:a16="http://schemas.microsoft.com/office/drawing/2014/main" id="{2C7C6D17-3855-DB02-ED1E-E0328D76CF24}"/>
              </a:ext>
            </a:extLst>
          </p:cNvPr>
          <p:cNvSpPr txBox="1"/>
          <p:nvPr/>
        </p:nvSpPr>
        <p:spPr>
          <a:xfrm>
            <a:off x="457200" y="5344262"/>
            <a:ext cx="552636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/machine-learning/crash-course/classification/roc-and-</a:t>
            </a:r>
            <a:r>
              <a:rPr lang="en-GB" sz="900" dirty="0" err="1"/>
              <a:t>auc</a:t>
            </a:r>
            <a:endParaRPr lang="en-GB" sz="90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72AD10CF-39C9-5B5F-1B57-C567139E86A4}"/>
                  </a:ext>
                </a:extLst>
              </p14:cNvPr>
              <p14:cNvContentPartPr/>
              <p14:nvPr/>
            </p14:nvContentPartPr>
            <p14:xfrm>
              <a:off x="4034160" y="2784600"/>
              <a:ext cx="4003200" cy="180360"/>
            </p14:xfrm>
          </p:contentPart>
        </mc:Choice>
        <mc:Fallback xmlns="">
          <p:pic>
            <p:nvPicPr>
              <p:cNvPr id="6" name="Ink 5">
                <a:extLst>
                  <a:ext uri="{FF2B5EF4-FFF2-40B4-BE49-F238E27FC236}">
                    <a16:creationId xmlns:a16="http://schemas.microsoft.com/office/drawing/2014/main" id="{72AD10CF-39C9-5B5F-1B57-C567139E86A4}"/>
                  </a:ext>
                </a:extLst>
              </p:cNvPr>
              <p:cNvPicPr/>
              <p:nvPr/>
            </p:nvPicPr>
            <p:blipFill>
              <a:blip r:embed="rId3"/>
              <a:stretch>
                <a:fillRect/>
              </a:stretch>
            </p:blipFill>
            <p:spPr>
              <a:xfrm>
                <a:off x="4024800" y="2775240"/>
                <a:ext cx="4021920" cy="199080"/>
              </a:xfrm>
              <a:prstGeom prst="rect">
                <a:avLst/>
              </a:prstGeom>
            </p:spPr>
          </p:pic>
        </mc:Fallback>
      </mc:AlternateContent>
    </p:spTree>
    <p:extLst>
      <p:ext uri="{BB962C8B-B14F-4D97-AF65-F5344CB8AC3E}">
        <p14:creationId xmlns:p14="http://schemas.microsoft.com/office/powerpoint/2010/main" val="12585455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DDEE-FB54-50ED-C020-A8E6EC1E5366}"/>
              </a:ext>
            </a:extLst>
          </p:cNvPr>
          <p:cNvSpPr>
            <a:spLocks noGrp="1"/>
          </p:cNvSpPr>
          <p:nvPr>
            <p:ph type="title"/>
          </p:nvPr>
        </p:nvSpPr>
        <p:spPr/>
        <p:txBody>
          <a:bodyPr/>
          <a:lstStyle/>
          <a:p>
            <a:r>
              <a:rPr lang="en-GB" dirty="0"/>
              <a:t>Prediction bias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99B2E9-88D2-ABE4-9297-A36AC1EC83B9}"/>
                  </a:ext>
                </a:extLst>
              </p:cNvPr>
              <p:cNvSpPr>
                <a:spLocks noGrp="1"/>
              </p:cNvSpPr>
              <p:nvPr>
                <p:ph idx="1"/>
              </p:nvPr>
            </p:nvSpPr>
            <p:spPr/>
            <p:txBody>
              <a:bodyPr/>
              <a:lstStyle/>
              <a:p>
                <a:r>
                  <a:rPr lang="en-GB" dirty="0"/>
                  <a:t>Some of the reasons: </a:t>
                </a:r>
              </a:p>
              <a:p>
                <a:pPr lvl="1"/>
                <a:r>
                  <a:rPr lang="en-GB" sz="2000" dirty="0"/>
                  <a:t>The training set doesn't adequately represent certain subsets of the data space. </a:t>
                </a:r>
              </a:p>
              <a:p>
                <a:pPr lvl="1"/>
                <a:r>
                  <a:rPr lang="en-GB" sz="2000" dirty="0"/>
                  <a:t>Some subsets of the data set are noisier than others. </a:t>
                </a:r>
              </a:p>
              <a:p>
                <a:pPr lvl="1"/>
                <a:r>
                  <a:rPr lang="en-GB" sz="2000" dirty="0"/>
                  <a:t>The model is overly regularised. </a:t>
                </a:r>
              </a:p>
              <a:p>
                <a:r>
                  <a:rPr lang="en-GB" dirty="0"/>
                  <a:t>It can be also determined as: </a:t>
                </a:r>
              </a:p>
              <a:p>
                <a:pPr marL="380985"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𝑃𝑟𝑒𝑑𝑖𝑐𝑡𝑖𝑜𝑛</m:t>
                      </m:r>
                      <m:r>
                        <a:rPr lang="en-GB" b="0" i="1" smtClean="0">
                          <a:latin typeface="Cambria Math" panose="02040503050406030204" pitchFamily="18" charset="0"/>
                        </a:rPr>
                        <m:t> </m:t>
                      </m:r>
                      <m:r>
                        <a:rPr lang="en-GB" b="0" i="1" smtClean="0">
                          <a:latin typeface="Cambria Math" panose="02040503050406030204" pitchFamily="18" charset="0"/>
                        </a:rPr>
                        <m:t>𝑏𝑖𝑎𝑠</m:t>
                      </m:r>
                      <m:r>
                        <a:rPr lang="en-GB" b="0" i="1" smtClean="0">
                          <a:latin typeface="Cambria Math" panose="02040503050406030204" pitchFamily="18" charset="0"/>
                        </a:rPr>
                        <m:t>=</m:t>
                      </m:r>
                      <m:r>
                        <a:rPr lang="en-GB" b="0" i="1" smtClean="0">
                          <a:latin typeface="Cambria Math" panose="02040503050406030204" pitchFamily="18" charset="0"/>
                        </a:rPr>
                        <m:t>𝑎𝑣𝑒𝑟𝑎𝑔𝑒</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𝑝𝑟𝑒𝑑𝑖𝑐𝑡𝑖𝑜𝑛𝑠</m:t>
                      </m:r>
                      <m:r>
                        <a:rPr lang="en-GB" b="0" i="1" smtClean="0">
                          <a:latin typeface="Cambria Math" panose="02040503050406030204" pitchFamily="18" charset="0"/>
                        </a:rPr>
                        <m:t> −</m:t>
                      </m:r>
                      <m:r>
                        <a:rPr lang="en-GB" b="0" i="1" smtClean="0">
                          <a:latin typeface="Cambria Math" panose="02040503050406030204" pitchFamily="18" charset="0"/>
                        </a:rPr>
                        <m:t>𝑎𝑣𝑒𝑟𝑎𝑔𝑒</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𝑙𝑎𝑏𝑒𝑙𝑠</m:t>
                      </m:r>
                    </m:oMath>
                  </m:oMathPara>
                </a14:m>
                <a:endParaRPr lang="en-GB" dirty="0"/>
              </a:p>
            </p:txBody>
          </p:sp>
        </mc:Choice>
        <mc:Fallback xmlns="">
          <p:sp>
            <p:nvSpPr>
              <p:cNvPr id="3" name="Content Placeholder 2">
                <a:extLst>
                  <a:ext uri="{FF2B5EF4-FFF2-40B4-BE49-F238E27FC236}">
                    <a16:creationId xmlns:a16="http://schemas.microsoft.com/office/drawing/2014/main" id="{5499B2E9-88D2-ABE4-9297-A36AC1EC83B9}"/>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AF55A54-2678-1984-514F-6C2705DAB09E}"/>
              </a:ext>
            </a:extLst>
          </p:cNvPr>
          <p:cNvSpPr>
            <a:spLocks noGrp="1"/>
          </p:cNvSpPr>
          <p:nvPr>
            <p:ph type="sldNum" sz="quarter" idx="12"/>
          </p:nvPr>
        </p:nvSpPr>
        <p:spPr/>
        <p:txBody>
          <a:bodyPr/>
          <a:lstStyle/>
          <a:p>
            <a:fld id="{44E22EE9-B8A0-0641-9265-052CFE9B95A7}" type="slidenum">
              <a:rPr lang="en-GB" altLang="en-US" smtClean="0"/>
              <a:pPr/>
              <a:t>48</a:t>
            </a:fld>
            <a:endParaRPr lang="en-GB" altLang="en-US" dirty="0"/>
          </a:p>
        </p:txBody>
      </p:sp>
      <p:sp>
        <p:nvSpPr>
          <p:cNvPr id="6" name="TextBox 5">
            <a:extLst>
              <a:ext uri="{FF2B5EF4-FFF2-40B4-BE49-F238E27FC236}">
                <a16:creationId xmlns:a16="http://schemas.microsoft.com/office/drawing/2014/main" id="{36B9CEDF-3287-E838-7810-6AF710433250}"/>
              </a:ext>
            </a:extLst>
          </p:cNvPr>
          <p:cNvSpPr txBox="1"/>
          <p:nvPr/>
        </p:nvSpPr>
        <p:spPr>
          <a:xfrm>
            <a:off x="453802" y="5195805"/>
            <a:ext cx="576064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/machine-learning/crash-course/classification/prediction-bias</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B6469A8-904E-7CB9-3187-4B068CB113F7}"/>
                  </a:ext>
                </a:extLst>
              </p14:cNvPr>
              <p14:cNvContentPartPr/>
              <p14:nvPr/>
            </p14:nvContentPartPr>
            <p14:xfrm>
              <a:off x="2278800" y="4022640"/>
              <a:ext cx="4403520" cy="237240"/>
            </p14:xfrm>
          </p:contentPart>
        </mc:Choice>
        <mc:Fallback xmlns="">
          <p:pic>
            <p:nvPicPr>
              <p:cNvPr id="5" name="Ink 4">
                <a:extLst>
                  <a:ext uri="{FF2B5EF4-FFF2-40B4-BE49-F238E27FC236}">
                    <a16:creationId xmlns:a16="http://schemas.microsoft.com/office/drawing/2014/main" id="{3B6469A8-904E-7CB9-3187-4B068CB113F7}"/>
                  </a:ext>
                </a:extLst>
              </p:cNvPr>
              <p:cNvPicPr/>
              <p:nvPr/>
            </p:nvPicPr>
            <p:blipFill>
              <a:blip r:embed="rId4"/>
              <a:stretch>
                <a:fillRect/>
              </a:stretch>
            </p:blipFill>
            <p:spPr>
              <a:xfrm>
                <a:off x="2269440" y="4013280"/>
                <a:ext cx="4422240" cy="255960"/>
              </a:xfrm>
              <a:prstGeom prst="rect">
                <a:avLst/>
              </a:prstGeom>
            </p:spPr>
          </p:pic>
        </mc:Fallback>
      </mc:AlternateContent>
    </p:spTree>
    <p:extLst>
      <p:ext uri="{BB962C8B-B14F-4D97-AF65-F5344CB8AC3E}">
        <p14:creationId xmlns:p14="http://schemas.microsoft.com/office/powerpoint/2010/main" val="9311158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A01E-1501-4255-7802-A0D0E6F8D939}"/>
              </a:ext>
            </a:extLst>
          </p:cNvPr>
          <p:cNvSpPr>
            <a:spLocks noGrp="1"/>
          </p:cNvSpPr>
          <p:nvPr>
            <p:ph type="title"/>
          </p:nvPr>
        </p:nvSpPr>
        <p:spPr/>
        <p:txBody>
          <a:bodyPr/>
          <a:lstStyle/>
          <a:p>
            <a:r>
              <a:rPr lang="en-GB" dirty="0"/>
              <a:t>Sensitivity and specificity</a:t>
            </a:r>
          </a:p>
        </p:txBody>
      </p:sp>
      <p:sp>
        <p:nvSpPr>
          <p:cNvPr id="3" name="Content Placeholder 2">
            <a:extLst>
              <a:ext uri="{FF2B5EF4-FFF2-40B4-BE49-F238E27FC236}">
                <a16:creationId xmlns:a16="http://schemas.microsoft.com/office/drawing/2014/main" id="{59630B1E-98D3-558A-6945-EA241D24063C}"/>
              </a:ext>
            </a:extLst>
          </p:cNvPr>
          <p:cNvSpPr>
            <a:spLocks noGrp="1"/>
          </p:cNvSpPr>
          <p:nvPr>
            <p:ph idx="1"/>
          </p:nvPr>
        </p:nvSpPr>
        <p:spPr/>
        <p:txBody>
          <a:bodyPr/>
          <a:lstStyle/>
          <a:p>
            <a:r>
              <a:rPr lang="en-GB" dirty="0">
                <a:solidFill>
                  <a:srgbClr val="002060"/>
                </a:solidFill>
              </a:rPr>
              <a:t>Sensitivity</a:t>
            </a:r>
            <a:r>
              <a:rPr lang="en-GB" dirty="0">
                <a:solidFill>
                  <a:srgbClr val="333333"/>
                </a:solidFill>
              </a:rPr>
              <a:t>: the ability of a test to correctly identify patients with a disease.</a:t>
            </a:r>
          </a:p>
          <a:p>
            <a:r>
              <a:rPr lang="en-GB" dirty="0">
                <a:solidFill>
                  <a:srgbClr val="002060"/>
                </a:solidFill>
              </a:rPr>
              <a:t>Specificity</a:t>
            </a:r>
            <a:r>
              <a:rPr lang="en-GB" dirty="0">
                <a:solidFill>
                  <a:srgbClr val="333333"/>
                </a:solidFill>
              </a:rPr>
              <a:t>: the ability of a test to correctly identify people without the disease.</a:t>
            </a:r>
          </a:p>
          <a:p>
            <a:r>
              <a:rPr lang="en-GB" dirty="0">
                <a:solidFill>
                  <a:srgbClr val="002060"/>
                </a:solidFill>
              </a:rPr>
              <a:t>Prevalence</a:t>
            </a:r>
            <a:r>
              <a:rPr lang="en-GB" dirty="0">
                <a:solidFill>
                  <a:srgbClr val="333333"/>
                </a:solidFill>
              </a:rPr>
              <a:t>: the percentage of people in a population who have the condition of interest.</a:t>
            </a:r>
          </a:p>
        </p:txBody>
      </p:sp>
      <p:sp>
        <p:nvSpPr>
          <p:cNvPr id="4" name="Slide Number Placeholder 3">
            <a:extLst>
              <a:ext uri="{FF2B5EF4-FFF2-40B4-BE49-F238E27FC236}">
                <a16:creationId xmlns:a16="http://schemas.microsoft.com/office/drawing/2014/main" id="{B0BDDBE0-DF81-20F9-6AE5-C8347848D7DA}"/>
              </a:ext>
            </a:extLst>
          </p:cNvPr>
          <p:cNvSpPr>
            <a:spLocks noGrp="1"/>
          </p:cNvSpPr>
          <p:nvPr>
            <p:ph type="sldNum" sz="quarter" idx="12"/>
          </p:nvPr>
        </p:nvSpPr>
        <p:spPr/>
        <p:txBody>
          <a:bodyPr/>
          <a:lstStyle/>
          <a:p>
            <a:fld id="{44E22EE9-B8A0-0641-9265-052CFE9B95A7}" type="slidenum">
              <a:rPr lang="en-GB" altLang="en-US" smtClean="0"/>
              <a:pPr/>
              <a:t>49</a:t>
            </a:fld>
            <a:endParaRPr lang="en-GB" altLang="en-US" dirty="0"/>
          </a:p>
        </p:txBody>
      </p:sp>
      <p:sp>
        <p:nvSpPr>
          <p:cNvPr id="6" name="TextBox 5">
            <a:extLst>
              <a:ext uri="{FF2B5EF4-FFF2-40B4-BE49-F238E27FC236}">
                <a16:creationId xmlns:a16="http://schemas.microsoft.com/office/drawing/2014/main" id="{3C2B78AD-76D5-AE52-B829-D4073D9BCB30}"/>
              </a:ext>
            </a:extLst>
          </p:cNvPr>
          <p:cNvSpPr txBox="1"/>
          <p:nvPr/>
        </p:nvSpPr>
        <p:spPr>
          <a:xfrm>
            <a:off x="457200" y="5344262"/>
            <a:ext cx="6030416" cy="230832"/>
          </a:xfrm>
          <a:prstGeom prst="rect">
            <a:avLst/>
          </a:prstGeom>
          <a:noFill/>
        </p:spPr>
        <p:txBody>
          <a:bodyPr wrap="square">
            <a:spAutoFit/>
          </a:bodyPr>
          <a:lstStyle/>
          <a:p>
            <a:r>
              <a:rPr lang="en-GB" sz="900" i="0" dirty="0">
                <a:effectLst/>
              </a:rPr>
              <a:t>Source: Swift A, </a:t>
            </a:r>
            <a:r>
              <a:rPr lang="en-GB" sz="900" i="0" dirty="0" err="1">
                <a:effectLst/>
              </a:rPr>
              <a:t>Heale</a:t>
            </a:r>
            <a:r>
              <a:rPr lang="en-GB" sz="900" i="0" dirty="0">
                <a:effectLst/>
              </a:rPr>
              <a:t> R, Twycross A, What are sensitivity and specificity?, </a:t>
            </a:r>
            <a:r>
              <a:rPr lang="en-GB" sz="900" i="1" dirty="0">
                <a:effectLst/>
              </a:rPr>
              <a:t>Evidence-Based Nursing </a:t>
            </a:r>
            <a:r>
              <a:rPr lang="en-GB" sz="900" i="0" dirty="0">
                <a:effectLst/>
              </a:rPr>
              <a:t>2020;23:2-4.</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3A39FD1-611C-0DBA-3D39-3ED3BE436351}"/>
                  </a:ext>
                </a:extLst>
              </p:cNvPr>
              <p:cNvSpPr txBox="1"/>
              <p:nvPr/>
            </p:nvSpPr>
            <p:spPr>
              <a:xfrm>
                <a:off x="611560" y="3289548"/>
                <a:ext cx="272741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03A39FD1-611C-0DBA-3D39-3ED3BE436351}"/>
                  </a:ext>
                </a:extLst>
              </p:cNvPr>
              <p:cNvSpPr txBox="1">
                <a:spLocks noRot="1" noChangeAspect="1" noMove="1" noResize="1" noEditPoints="1" noAdjustHandles="1" noChangeArrowheads="1" noChangeShapeType="1" noTextEdit="1"/>
              </p:cNvSpPr>
              <p:nvPr/>
            </p:nvSpPr>
            <p:spPr>
              <a:xfrm>
                <a:off x="611560" y="3289548"/>
                <a:ext cx="2727413"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78D03E2-B825-B226-1F27-E8553190C012}"/>
                  </a:ext>
                </a:extLst>
              </p:cNvPr>
              <p:cNvSpPr txBox="1"/>
              <p:nvPr/>
            </p:nvSpPr>
            <p:spPr>
              <a:xfrm>
                <a:off x="611559" y="4257733"/>
                <a:ext cx="2706575"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𝑇𝑁</m:t>
                          </m:r>
                        </m:num>
                        <m:den>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8" name="TextBox 7">
                <a:extLst>
                  <a:ext uri="{FF2B5EF4-FFF2-40B4-BE49-F238E27FC236}">
                    <a16:creationId xmlns:a16="http://schemas.microsoft.com/office/drawing/2014/main" id="{878D03E2-B825-B226-1F27-E8553190C012}"/>
                  </a:ext>
                </a:extLst>
              </p:cNvPr>
              <p:cNvSpPr txBox="1">
                <a:spLocks noRot="1" noChangeAspect="1" noMove="1" noResize="1" noEditPoints="1" noAdjustHandles="1" noChangeArrowheads="1" noChangeShapeType="1" noTextEdit="1"/>
              </p:cNvSpPr>
              <p:nvPr/>
            </p:nvSpPr>
            <p:spPr>
              <a:xfrm>
                <a:off x="611559" y="4257733"/>
                <a:ext cx="2706575" cy="892488"/>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03548EC-0BD6-C65B-97B5-EA2C29EBFEA5}"/>
                  </a:ext>
                </a:extLst>
              </p14:cNvPr>
              <p14:cNvContentPartPr/>
              <p14:nvPr/>
            </p14:nvContentPartPr>
            <p14:xfrm>
              <a:off x="2228400" y="3899880"/>
              <a:ext cx="1125720" cy="1196640"/>
            </p14:xfrm>
          </p:contentPart>
        </mc:Choice>
        <mc:Fallback xmlns="">
          <p:pic>
            <p:nvPicPr>
              <p:cNvPr id="5" name="Ink 4">
                <a:extLst>
                  <a:ext uri="{FF2B5EF4-FFF2-40B4-BE49-F238E27FC236}">
                    <a16:creationId xmlns:a16="http://schemas.microsoft.com/office/drawing/2014/main" id="{F03548EC-0BD6-C65B-97B5-EA2C29EBFEA5}"/>
                  </a:ext>
                </a:extLst>
              </p:cNvPr>
              <p:cNvPicPr/>
              <p:nvPr/>
            </p:nvPicPr>
            <p:blipFill>
              <a:blip r:embed="rId5"/>
              <a:stretch>
                <a:fillRect/>
              </a:stretch>
            </p:blipFill>
            <p:spPr>
              <a:xfrm>
                <a:off x="2219040" y="3890520"/>
                <a:ext cx="1144440" cy="1215360"/>
              </a:xfrm>
              <a:prstGeom prst="rect">
                <a:avLst/>
              </a:prstGeom>
            </p:spPr>
          </p:pic>
        </mc:Fallback>
      </mc:AlternateContent>
    </p:spTree>
    <p:extLst>
      <p:ext uri="{BB962C8B-B14F-4D97-AF65-F5344CB8AC3E}">
        <p14:creationId xmlns:p14="http://schemas.microsoft.com/office/powerpoint/2010/main" val="270824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1078A-4DD0-709D-3044-D398A73E861D}"/>
              </a:ext>
            </a:extLst>
          </p:cNvPr>
          <p:cNvSpPr>
            <a:spLocks noGrp="1"/>
          </p:cNvSpPr>
          <p:nvPr>
            <p:ph type="title"/>
          </p:nvPr>
        </p:nvSpPr>
        <p:spPr/>
        <p:txBody>
          <a:bodyPr/>
          <a:lstStyle/>
          <a:p>
            <a:r>
              <a:rPr lang="en-GB" dirty="0">
                <a:effectLst/>
              </a:rPr>
              <a:t>Bayes theorem</a:t>
            </a:r>
            <a:endParaRPr lang="en-US" dirty="0"/>
          </a:p>
        </p:txBody>
      </p:sp>
      <p:sp>
        <p:nvSpPr>
          <p:cNvPr id="3" name="Content Placeholder 2">
            <a:extLst>
              <a:ext uri="{FF2B5EF4-FFF2-40B4-BE49-F238E27FC236}">
                <a16:creationId xmlns:a16="http://schemas.microsoft.com/office/drawing/2014/main" id="{67617F30-9C78-58FC-ACFA-1C8AF3CF66C9}"/>
              </a:ext>
            </a:extLst>
          </p:cNvPr>
          <p:cNvSpPr>
            <a:spLocks noGrp="1"/>
          </p:cNvSpPr>
          <p:nvPr>
            <p:ph idx="1"/>
          </p:nvPr>
        </p:nvSpPr>
        <p:spPr/>
        <p:txBody>
          <a:bodyPr/>
          <a:lstStyle/>
          <a:p>
            <a:r>
              <a:rPr lang="en-GB" dirty="0">
                <a:effectLst/>
              </a:rPr>
              <a:t>Combining the definition of conditional probability with the product and sum rules yields Bayes rule, also called Bayes theorem:</a:t>
            </a:r>
          </a:p>
          <a:p>
            <a:endParaRPr lang="en-US" dirty="0"/>
          </a:p>
        </p:txBody>
      </p:sp>
      <p:sp>
        <p:nvSpPr>
          <p:cNvPr id="4" name="Slide Number Placeholder 3">
            <a:extLst>
              <a:ext uri="{FF2B5EF4-FFF2-40B4-BE49-F238E27FC236}">
                <a16:creationId xmlns:a16="http://schemas.microsoft.com/office/drawing/2014/main" id="{121E4F8C-B5CC-A635-DAA7-D6D242DB201F}"/>
              </a:ext>
            </a:extLst>
          </p:cNvPr>
          <p:cNvSpPr>
            <a:spLocks noGrp="1"/>
          </p:cNvSpPr>
          <p:nvPr>
            <p:ph type="sldNum" sz="quarter" idx="12"/>
          </p:nvPr>
        </p:nvSpPr>
        <p:spPr/>
        <p:txBody>
          <a:bodyPr/>
          <a:lstStyle/>
          <a:p>
            <a:fld id="{44E22EE9-B8A0-0641-9265-052CFE9B95A7}" type="slidenum">
              <a:rPr lang="en-GB" altLang="en-US" smtClean="0"/>
              <a:pPr/>
              <a:t>5</a:t>
            </a:fld>
            <a:endParaRPr lang="en-GB" altLang="en-US" dirty="0"/>
          </a:p>
        </p:txBody>
      </p:sp>
      <p:pic>
        <p:nvPicPr>
          <p:cNvPr id="6" name="Picture 5" descr="Graphical user interface, application, Word&#10;&#10;Description automatically generated">
            <a:extLst>
              <a:ext uri="{FF2B5EF4-FFF2-40B4-BE49-F238E27FC236}">
                <a16:creationId xmlns:a16="http://schemas.microsoft.com/office/drawing/2014/main" id="{9730A853-81C5-4057-2754-3D04FDC2C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 y="2387600"/>
            <a:ext cx="7391400" cy="9398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E943CAC-263E-C930-CEA1-E0623FC15FC6}"/>
                  </a:ext>
                </a:extLst>
              </p14:cNvPr>
              <p14:cNvContentPartPr/>
              <p14:nvPr/>
            </p14:nvContentPartPr>
            <p14:xfrm>
              <a:off x="1287000" y="245520"/>
              <a:ext cx="1240560" cy="3117240"/>
            </p14:xfrm>
          </p:contentPart>
        </mc:Choice>
        <mc:Fallback xmlns="">
          <p:pic>
            <p:nvPicPr>
              <p:cNvPr id="5" name="Ink 4">
                <a:extLst>
                  <a:ext uri="{FF2B5EF4-FFF2-40B4-BE49-F238E27FC236}">
                    <a16:creationId xmlns:a16="http://schemas.microsoft.com/office/drawing/2014/main" id="{EE943CAC-263E-C930-CEA1-E0623FC15FC6}"/>
                  </a:ext>
                </a:extLst>
              </p:cNvPr>
              <p:cNvPicPr/>
              <p:nvPr/>
            </p:nvPicPr>
            <p:blipFill>
              <a:blip r:embed="rId4"/>
              <a:stretch>
                <a:fillRect/>
              </a:stretch>
            </p:blipFill>
            <p:spPr>
              <a:xfrm>
                <a:off x="1277640" y="236160"/>
                <a:ext cx="1259280" cy="3135960"/>
              </a:xfrm>
              <a:prstGeom prst="rect">
                <a:avLst/>
              </a:prstGeom>
            </p:spPr>
          </p:pic>
        </mc:Fallback>
      </mc:AlternateContent>
    </p:spTree>
    <p:extLst>
      <p:ext uri="{BB962C8B-B14F-4D97-AF65-F5344CB8AC3E}">
        <p14:creationId xmlns:p14="http://schemas.microsoft.com/office/powerpoint/2010/main" val="1687254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1C1EF-38B1-7C92-4886-A806449B2AB3}"/>
              </a:ext>
            </a:extLst>
          </p:cNvPr>
          <p:cNvSpPr>
            <a:spLocks noGrp="1"/>
          </p:cNvSpPr>
          <p:nvPr>
            <p:ph type="title"/>
          </p:nvPr>
        </p:nvSpPr>
        <p:spPr/>
        <p:txBody>
          <a:bodyPr/>
          <a:lstStyle/>
          <a:p>
            <a:r>
              <a:rPr lang="en-GB" dirty="0"/>
              <a:t>Example</a:t>
            </a:r>
          </a:p>
        </p:txBody>
      </p:sp>
      <p:sp>
        <p:nvSpPr>
          <p:cNvPr id="4" name="Slide Number Placeholder 3">
            <a:extLst>
              <a:ext uri="{FF2B5EF4-FFF2-40B4-BE49-F238E27FC236}">
                <a16:creationId xmlns:a16="http://schemas.microsoft.com/office/drawing/2014/main" id="{F3C78819-38CE-3A71-47D1-3EDEE97639E1}"/>
              </a:ext>
            </a:extLst>
          </p:cNvPr>
          <p:cNvSpPr>
            <a:spLocks noGrp="1"/>
          </p:cNvSpPr>
          <p:nvPr>
            <p:ph type="sldNum" sz="quarter" idx="12"/>
          </p:nvPr>
        </p:nvSpPr>
        <p:spPr/>
        <p:txBody>
          <a:bodyPr/>
          <a:lstStyle/>
          <a:p>
            <a:fld id="{44E22EE9-B8A0-0641-9265-052CFE9B95A7}" type="slidenum">
              <a:rPr lang="en-GB" altLang="en-US" smtClean="0"/>
              <a:pPr/>
              <a:t>50</a:t>
            </a:fld>
            <a:endParaRPr lang="en-GB" altLang="en-US" dirty="0"/>
          </a:p>
        </p:txBody>
      </p:sp>
      <p:graphicFrame>
        <p:nvGraphicFramePr>
          <p:cNvPr id="5" name="Table 6">
            <a:extLst>
              <a:ext uri="{FF2B5EF4-FFF2-40B4-BE49-F238E27FC236}">
                <a16:creationId xmlns:a16="http://schemas.microsoft.com/office/drawing/2014/main" id="{D9AD61A1-4693-E7C5-60D0-27F022AE4A1B}"/>
              </a:ext>
            </a:extLst>
          </p:cNvPr>
          <p:cNvGraphicFramePr>
            <a:graphicFrameLocks noGrp="1"/>
          </p:cNvGraphicFramePr>
          <p:nvPr>
            <p:extLst>
              <p:ext uri="{D42A27DB-BD31-4B8C-83A1-F6EECF244321}">
                <p14:modId xmlns:p14="http://schemas.microsoft.com/office/powerpoint/2010/main" val="1263592890"/>
              </p:ext>
            </p:extLst>
          </p:nvPr>
        </p:nvGraphicFramePr>
        <p:xfrm>
          <a:off x="4358759" y="3966301"/>
          <a:ext cx="4536504" cy="741680"/>
        </p:xfrm>
        <a:graphic>
          <a:graphicData uri="http://schemas.openxmlformats.org/drawingml/2006/table">
            <a:tbl>
              <a:tblPr bandRow="1">
                <a:tableStyleId>{5C22544A-7EE6-4342-B048-85BDC9FD1C3A}</a:tableStyleId>
              </a:tblPr>
              <a:tblGrid>
                <a:gridCol w="2088232">
                  <a:extLst>
                    <a:ext uri="{9D8B030D-6E8A-4147-A177-3AD203B41FA5}">
                      <a16:colId xmlns:a16="http://schemas.microsoft.com/office/drawing/2014/main" val="2294070008"/>
                    </a:ext>
                  </a:extLst>
                </a:gridCol>
                <a:gridCol w="2448272">
                  <a:extLst>
                    <a:ext uri="{9D8B030D-6E8A-4147-A177-3AD203B41FA5}">
                      <a16:colId xmlns:a16="http://schemas.microsoft.com/office/drawing/2014/main" val="1268478978"/>
                    </a:ext>
                  </a:extLst>
                </a:gridCol>
              </a:tblGrid>
              <a:tr h="370840">
                <a:tc>
                  <a:txBody>
                    <a:bodyPr/>
                    <a:lstStyle/>
                    <a:p>
                      <a:r>
                        <a:rPr lang="en-GB" sz="1600" b="0" dirty="0">
                          <a:solidFill>
                            <a:schemeClr val="tx1"/>
                          </a:solidFill>
                          <a:latin typeface="Gill Sans MT" panose="020B0502020104020203" pitchFamily="34" charset="77"/>
                        </a:rPr>
                        <a:t>True Positives: 25</a:t>
                      </a:r>
                    </a:p>
                  </a:txBody>
                  <a:tcPr>
                    <a:solidFill>
                      <a:srgbClr val="92D050"/>
                    </a:solidFill>
                  </a:tcPr>
                </a:tc>
                <a:tc>
                  <a:txBody>
                    <a:bodyPr/>
                    <a:lstStyle/>
                    <a:p>
                      <a:r>
                        <a:rPr lang="en-GB" sz="1600" b="0" dirty="0">
                          <a:solidFill>
                            <a:schemeClr val="tx1"/>
                          </a:solidFill>
                          <a:latin typeface="Gill Sans MT" panose="020B0502020104020203" pitchFamily="34" charset="77"/>
                        </a:rPr>
                        <a:t>False Positives: 10</a:t>
                      </a:r>
                    </a:p>
                  </a:txBody>
                  <a:tcPr>
                    <a:solidFill>
                      <a:srgbClr val="FF0000">
                        <a:alpha val="70000"/>
                      </a:srgbClr>
                    </a:solidFill>
                  </a:tcPr>
                </a:tc>
                <a:extLst>
                  <a:ext uri="{0D108BD9-81ED-4DB2-BD59-A6C34878D82A}">
                    <a16:rowId xmlns:a16="http://schemas.microsoft.com/office/drawing/2014/main" val="2313162053"/>
                  </a:ext>
                </a:extLst>
              </a:tr>
              <a:tr h="370840">
                <a:tc>
                  <a:txBody>
                    <a:bodyPr/>
                    <a:lstStyle/>
                    <a:p>
                      <a:r>
                        <a:rPr lang="en-GB" sz="1600" b="0" dirty="0">
                          <a:solidFill>
                            <a:schemeClr val="tx1"/>
                          </a:solidFill>
                          <a:latin typeface="Gill Sans MT" panose="020B0502020104020203" pitchFamily="34" charset="77"/>
                        </a:rPr>
                        <a:t>False Negatives: 15</a:t>
                      </a:r>
                    </a:p>
                  </a:txBody>
                  <a:tcPr>
                    <a:solidFill>
                      <a:srgbClr val="FF0000">
                        <a:alpha val="70000"/>
                      </a:srgbClr>
                    </a:solidFill>
                  </a:tcPr>
                </a:tc>
                <a:tc>
                  <a:txBody>
                    <a:bodyPr/>
                    <a:lstStyle/>
                    <a:p>
                      <a:r>
                        <a:rPr lang="en-GB" sz="1600" b="0" dirty="0">
                          <a:solidFill>
                            <a:schemeClr val="tx1"/>
                          </a:solidFill>
                          <a:latin typeface="Gill Sans MT" panose="020B0502020104020203" pitchFamily="34" charset="77"/>
                        </a:rPr>
                        <a:t>True Negatives: 80</a:t>
                      </a:r>
                    </a:p>
                  </a:txBody>
                  <a:tcPr>
                    <a:solidFill>
                      <a:srgbClr val="92D050"/>
                    </a:solidFill>
                  </a:tcPr>
                </a:tc>
                <a:extLst>
                  <a:ext uri="{0D108BD9-81ED-4DB2-BD59-A6C34878D82A}">
                    <a16:rowId xmlns:a16="http://schemas.microsoft.com/office/drawing/2014/main" val="3599403228"/>
                  </a:ext>
                </a:extLst>
              </a:tr>
            </a:tbl>
          </a:graphicData>
        </a:graphic>
      </p:graphicFrame>
      <p:sp>
        <p:nvSpPr>
          <p:cNvPr id="6" name="TextBox 5">
            <a:extLst>
              <a:ext uri="{FF2B5EF4-FFF2-40B4-BE49-F238E27FC236}">
                <a16:creationId xmlns:a16="http://schemas.microsoft.com/office/drawing/2014/main" id="{633FA31C-1AF5-56BE-E75D-EF8C71091A74}"/>
              </a:ext>
            </a:extLst>
          </p:cNvPr>
          <p:cNvSpPr txBox="1"/>
          <p:nvPr/>
        </p:nvSpPr>
        <p:spPr>
          <a:xfrm>
            <a:off x="4358759" y="3523822"/>
            <a:ext cx="4158831" cy="338554"/>
          </a:xfrm>
          <a:prstGeom prst="rect">
            <a:avLst/>
          </a:prstGeom>
          <a:noFill/>
        </p:spPr>
        <p:txBody>
          <a:bodyPr wrap="none" rtlCol="0">
            <a:spAutoFit/>
          </a:bodyPr>
          <a:lstStyle/>
          <a:p>
            <a:r>
              <a:rPr lang="en-GB" sz="1600" dirty="0">
                <a:latin typeface="Gill Sans MT" panose="020B0502020104020203" pitchFamily="34" charset="77"/>
              </a:rPr>
              <a:t>Example: Calculate the sensitivity and specificity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60922B1-466E-183C-47F1-2FF5AF57C336}"/>
                  </a:ext>
                </a:extLst>
              </p:cNvPr>
              <p:cNvSpPr txBox="1"/>
              <p:nvPr/>
            </p:nvSpPr>
            <p:spPr>
              <a:xfrm>
                <a:off x="483915" y="1457267"/>
                <a:ext cx="272741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760922B1-466E-183C-47F1-2FF5AF57C336}"/>
                  </a:ext>
                </a:extLst>
              </p:cNvPr>
              <p:cNvSpPr txBox="1">
                <a:spLocks noRot="1" noChangeAspect="1" noMove="1" noResize="1" noEditPoints="1" noAdjustHandles="1" noChangeArrowheads="1" noChangeShapeType="1" noTextEdit="1"/>
              </p:cNvSpPr>
              <p:nvPr/>
            </p:nvSpPr>
            <p:spPr>
              <a:xfrm>
                <a:off x="483915" y="1457267"/>
                <a:ext cx="2727413"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FFEB1EB-C849-CCD3-EF49-37D2815DAA4F}"/>
                  </a:ext>
                </a:extLst>
              </p:cNvPr>
              <p:cNvSpPr txBox="1"/>
              <p:nvPr/>
            </p:nvSpPr>
            <p:spPr>
              <a:xfrm>
                <a:off x="457200" y="2411256"/>
                <a:ext cx="2706575"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𝑇𝑁</m:t>
                          </m:r>
                        </m:num>
                        <m:den>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8" name="TextBox 7">
                <a:extLst>
                  <a:ext uri="{FF2B5EF4-FFF2-40B4-BE49-F238E27FC236}">
                    <a16:creationId xmlns:a16="http://schemas.microsoft.com/office/drawing/2014/main" id="{7FFEB1EB-C849-CCD3-EF49-37D2815DAA4F}"/>
                  </a:ext>
                </a:extLst>
              </p:cNvPr>
              <p:cNvSpPr txBox="1">
                <a:spLocks noRot="1" noChangeAspect="1" noMove="1" noResize="1" noEditPoints="1" noAdjustHandles="1" noChangeArrowheads="1" noChangeShapeType="1" noTextEdit="1"/>
              </p:cNvSpPr>
              <p:nvPr/>
            </p:nvSpPr>
            <p:spPr>
              <a:xfrm>
                <a:off x="457200" y="2411256"/>
                <a:ext cx="2706575" cy="892488"/>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FBF2296-0957-FBC8-75EE-3CC872BD97C3}"/>
                  </a:ext>
                </a:extLst>
              </p14:cNvPr>
              <p14:cNvContentPartPr/>
              <p14:nvPr/>
            </p14:nvContentPartPr>
            <p14:xfrm>
              <a:off x="3485520" y="1269000"/>
              <a:ext cx="3820680" cy="2056320"/>
            </p14:xfrm>
          </p:contentPart>
        </mc:Choice>
        <mc:Fallback xmlns="">
          <p:pic>
            <p:nvPicPr>
              <p:cNvPr id="3" name="Ink 2">
                <a:extLst>
                  <a:ext uri="{FF2B5EF4-FFF2-40B4-BE49-F238E27FC236}">
                    <a16:creationId xmlns:a16="http://schemas.microsoft.com/office/drawing/2014/main" id="{0FBF2296-0957-FBC8-75EE-3CC872BD97C3}"/>
                  </a:ext>
                </a:extLst>
              </p:cNvPr>
              <p:cNvPicPr/>
              <p:nvPr/>
            </p:nvPicPr>
            <p:blipFill>
              <a:blip r:embed="rId5"/>
              <a:stretch>
                <a:fillRect/>
              </a:stretch>
            </p:blipFill>
            <p:spPr>
              <a:xfrm>
                <a:off x="3476160" y="1259640"/>
                <a:ext cx="3839400" cy="2075040"/>
              </a:xfrm>
              <a:prstGeom prst="rect">
                <a:avLst/>
              </a:prstGeom>
            </p:spPr>
          </p:pic>
        </mc:Fallback>
      </mc:AlternateContent>
    </p:spTree>
    <p:extLst>
      <p:ext uri="{BB962C8B-B14F-4D97-AF65-F5344CB8AC3E}">
        <p14:creationId xmlns:p14="http://schemas.microsoft.com/office/powerpoint/2010/main" val="8176556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E0CB0-9BD9-DFCC-F142-35AE33B171B4}"/>
              </a:ext>
            </a:extLst>
          </p:cNvPr>
          <p:cNvSpPr>
            <a:spLocks noGrp="1"/>
          </p:cNvSpPr>
          <p:nvPr>
            <p:ph type="title"/>
          </p:nvPr>
        </p:nvSpPr>
        <p:spPr/>
        <p:txBody>
          <a:bodyPr/>
          <a:lstStyle/>
          <a:p>
            <a:r>
              <a:rPr lang="en-GB" dirty="0"/>
              <a:t>Specificity and Sensitivity </a:t>
            </a:r>
          </a:p>
        </p:txBody>
      </p:sp>
      <p:sp>
        <p:nvSpPr>
          <p:cNvPr id="3" name="Slide Number Placeholder 2">
            <a:extLst>
              <a:ext uri="{FF2B5EF4-FFF2-40B4-BE49-F238E27FC236}">
                <a16:creationId xmlns:a16="http://schemas.microsoft.com/office/drawing/2014/main" id="{C2CF96AF-B9C1-058C-2FE8-E9B214380944}"/>
              </a:ext>
            </a:extLst>
          </p:cNvPr>
          <p:cNvSpPr>
            <a:spLocks noGrp="1"/>
          </p:cNvSpPr>
          <p:nvPr>
            <p:ph type="sldNum" sz="quarter" idx="12"/>
          </p:nvPr>
        </p:nvSpPr>
        <p:spPr/>
        <p:txBody>
          <a:bodyPr/>
          <a:lstStyle/>
          <a:p>
            <a:fld id="{BB98F552-A29D-2D4E-8192-F20670493719}" type="slidenum">
              <a:rPr lang="en-GB" altLang="en-US" smtClean="0"/>
              <a:pPr/>
              <a:t>51</a:t>
            </a:fld>
            <a:endParaRPr lang="en-GB" altLang="en-US" dirty="0"/>
          </a:p>
        </p:txBody>
      </p:sp>
      <p:pic>
        <p:nvPicPr>
          <p:cNvPr id="1026" name="Picture 2" descr="High sensitivity and low specificity">
            <a:extLst>
              <a:ext uri="{FF2B5EF4-FFF2-40B4-BE49-F238E27FC236}">
                <a16:creationId xmlns:a16="http://schemas.microsoft.com/office/drawing/2014/main" id="{AA2E221B-8E2F-5C26-3FC3-F82D83AC7D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7"/>
          <a:stretch/>
        </p:blipFill>
        <p:spPr bwMode="auto">
          <a:xfrm>
            <a:off x="520589" y="1417341"/>
            <a:ext cx="3824359" cy="29315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w sensitivity and high specificity">
            <a:extLst>
              <a:ext uri="{FF2B5EF4-FFF2-40B4-BE49-F238E27FC236}">
                <a16:creationId xmlns:a16="http://schemas.microsoft.com/office/drawing/2014/main" id="{6A2AD227-E6CC-612D-A53E-59B45D32F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477" y="1429148"/>
            <a:ext cx="3892934" cy="2919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AFAC9C2-8358-1D84-6D1A-A0650D934DCC}"/>
              </a:ext>
            </a:extLst>
          </p:cNvPr>
          <p:cNvSpPr txBox="1"/>
          <p:nvPr/>
        </p:nvSpPr>
        <p:spPr>
          <a:xfrm>
            <a:off x="457200" y="5436705"/>
            <a:ext cx="3510136" cy="230832"/>
          </a:xfrm>
          <a:prstGeom prst="rect">
            <a:avLst/>
          </a:prstGeom>
          <a:noFill/>
        </p:spPr>
        <p:txBody>
          <a:bodyPr wrap="square">
            <a:spAutoFit/>
          </a:bodyPr>
          <a:lstStyle/>
          <a:p>
            <a:r>
              <a:rPr lang="en-GB" sz="900" dirty="0"/>
              <a:t>Source: https://</a:t>
            </a:r>
            <a:r>
              <a:rPr lang="en-GB" sz="900" dirty="0" err="1"/>
              <a:t>en.wikipedia.org</a:t>
            </a:r>
            <a:r>
              <a:rPr lang="en-GB" sz="900" dirty="0"/>
              <a:t>/wiki/</a:t>
            </a:r>
            <a:r>
              <a:rPr lang="en-GB" sz="900" dirty="0" err="1"/>
              <a:t>Sensitivity_and_specificity</a:t>
            </a:r>
            <a:endParaRPr lang="en-GB" sz="900" dirty="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D13DBAB-CE25-CE96-56F9-D90095705518}"/>
                  </a:ext>
                </a:extLst>
              </p14:cNvPr>
              <p14:cNvContentPartPr/>
              <p14:nvPr/>
            </p14:nvContentPartPr>
            <p14:xfrm>
              <a:off x="792720" y="4343760"/>
              <a:ext cx="7329240" cy="348840"/>
            </p14:xfrm>
          </p:contentPart>
        </mc:Choice>
        <mc:Fallback xmlns="">
          <p:pic>
            <p:nvPicPr>
              <p:cNvPr id="4" name="Ink 3">
                <a:extLst>
                  <a:ext uri="{FF2B5EF4-FFF2-40B4-BE49-F238E27FC236}">
                    <a16:creationId xmlns:a16="http://schemas.microsoft.com/office/drawing/2014/main" id="{0D13DBAB-CE25-CE96-56F9-D90095705518}"/>
                  </a:ext>
                </a:extLst>
              </p:cNvPr>
              <p:cNvPicPr/>
              <p:nvPr/>
            </p:nvPicPr>
            <p:blipFill>
              <a:blip r:embed="rId5"/>
              <a:stretch>
                <a:fillRect/>
              </a:stretch>
            </p:blipFill>
            <p:spPr>
              <a:xfrm>
                <a:off x="783360" y="4334400"/>
                <a:ext cx="7347960" cy="367560"/>
              </a:xfrm>
              <a:prstGeom prst="rect">
                <a:avLst/>
              </a:prstGeom>
            </p:spPr>
          </p:pic>
        </mc:Fallback>
      </mc:AlternateContent>
    </p:spTree>
    <p:extLst>
      <p:ext uri="{BB962C8B-B14F-4D97-AF65-F5344CB8AC3E}">
        <p14:creationId xmlns:p14="http://schemas.microsoft.com/office/powerpoint/2010/main" val="327049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151F-1369-0196-8F31-BA0E09664A1B}"/>
              </a:ext>
            </a:extLst>
          </p:cNvPr>
          <p:cNvSpPr>
            <a:spLocks noGrp="1"/>
          </p:cNvSpPr>
          <p:nvPr>
            <p:ph type="title"/>
          </p:nvPr>
        </p:nvSpPr>
        <p:spPr/>
        <p:txBody>
          <a:bodyPr/>
          <a:lstStyle/>
          <a:p>
            <a:r>
              <a:rPr lang="en-GB" dirty="0"/>
              <a:t>Confusion matrix</a:t>
            </a:r>
          </a:p>
        </p:txBody>
      </p:sp>
      <p:sp>
        <p:nvSpPr>
          <p:cNvPr id="3" name="Slide Number Placeholder 2">
            <a:extLst>
              <a:ext uri="{FF2B5EF4-FFF2-40B4-BE49-F238E27FC236}">
                <a16:creationId xmlns:a16="http://schemas.microsoft.com/office/drawing/2014/main" id="{772F8F9F-44F8-E6C7-FBED-BF5E3BC5C465}"/>
              </a:ext>
            </a:extLst>
          </p:cNvPr>
          <p:cNvSpPr>
            <a:spLocks noGrp="1"/>
          </p:cNvSpPr>
          <p:nvPr>
            <p:ph type="sldNum" sz="quarter" idx="12"/>
          </p:nvPr>
        </p:nvSpPr>
        <p:spPr/>
        <p:txBody>
          <a:bodyPr/>
          <a:lstStyle/>
          <a:p>
            <a:fld id="{BB98F552-A29D-2D4E-8192-F20670493719}" type="slidenum">
              <a:rPr lang="en-GB" altLang="en-US" smtClean="0"/>
              <a:pPr/>
              <a:t>52</a:t>
            </a:fld>
            <a:endParaRPr lang="en-GB" altLang="en-US" dirty="0"/>
          </a:p>
        </p:txBody>
      </p:sp>
      <p:pic>
        <p:nvPicPr>
          <p:cNvPr id="7" name="Picture 6" descr="Chart&#10;&#10;Description automatically generated">
            <a:extLst>
              <a:ext uri="{FF2B5EF4-FFF2-40B4-BE49-F238E27FC236}">
                <a16:creationId xmlns:a16="http://schemas.microsoft.com/office/drawing/2014/main" id="{E77C2372-60C8-51E5-A4FD-80BD70B96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6447" y="1168400"/>
            <a:ext cx="3681803" cy="3561308"/>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BE20E99-4FE2-9964-C023-9E40F8D164C7}"/>
                  </a:ext>
                </a:extLst>
              </p14:cNvPr>
              <p14:cNvContentPartPr/>
              <p14:nvPr/>
            </p14:nvContentPartPr>
            <p14:xfrm>
              <a:off x="2072160" y="602280"/>
              <a:ext cx="5927400" cy="4370040"/>
            </p14:xfrm>
          </p:contentPart>
        </mc:Choice>
        <mc:Fallback xmlns="">
          <p:pic>
            <p:nvPicPr>
              <p:cNvPr id="4" name="Ink 3">
                <a:extLst>
                  <a:ext uri="{FF2B5EF4-FFF2-40B4-BE49-F238E27FC236}">
                    <a16:creationId xmlns:a16="http://schemas.microsoft.com/office/drawing/2014/main" id="{0BE20E99-4FE2-9964-C023-9E40F8D164C7}"/>
                  </a:ext>
                </a:extLst>
              </p:cNvPr>
              <p:cNvPicPr/>
              <p:nvPr/>
            </p:nvPicPr>
            <p:blipFill>
              <a:blip r:embed="rId4"/>
              <a:stretch>
                <a:fillRect/>
              </a:stretch>
            </p:blipFill>
            <p:spPr>
              <a:xfrm>
                <a:off x="2062800" y="592920"/>
                <a:ext cx="5946120" cy="4388760"/>
              </a:xfrm>
              <a:prstGeom prst="rect">
                <a:avLst/>
              </a:prstGeom>
            </p:spPr>
          </p:pic>
        </mc:Fallback>
      </mc:AlternateContent>
    </p:spTree>
    <p:extLst>
      <p:ext uri="{BB962C8B-B14F-4D97-AF65-F5344CB8AC3E}">
        <p14:creationId xmlns:p14="http://schemas.microsoft.com/office/powerpoint/2010/main" val="20529239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B67E-A9BB-FEE1-4CD8-8B0EF224F8DB}"/>
              </a:ext>
            </a:extLst>
          </p:cNvPr>
          <p:cNvSpPr>
            <a:spLocks noGrp="1"/>
          </p:cNvSpPr>
          <p:nvPr>
            <p:ph type="title"/>
          </p:nvPr>
        </p:nvSpPr>
        <p:spPr>
          <a:xfrm>
            <a:off x="457200" y="-22490"/>
            <a:ext cx="8229600" cy="952501"/>
          </a:xfrm>
        </p:spPr>
        <p:txBody>
          <a:bodyPr wrap="square" anchor="ctr">
            <a:normAutofit/>
          </a:bodyPr>
          <a:lstStyle/>
          <a:p>
            <a:r>
              <a:rPr lang="en-GB" dirty="0"/>
              <a:t>Youden’s index</a:t>
            </a:r>
          </a:p>
        </p:txBody>
      </p:sp>
      <p:sp>
        <p:nvSpPr>
          <p:cNvPr id="2055" name="Content Placeholder 2">
            <a:extLst>
              <a:ext uri="{FF2B5EF4-FFF2-40B4-BE49-F238E27FC236}">
                <a16:creationId xmlns:a16="http://schemas.microsoft.com/office/drawing/2014/main" id="{B856A6A8-DF3F-BB3E-C950-6A4F0345AC6B}"/>
              </a:ext>
            </a:extLst>
          </p:cNvPr>
          <p:cNvSpPr>
            <a:spLocks noGrp="1"/>
          </p:cNvSpPr>
          <p:nvPr>
            <p:ph sz="half" idx="1"/>
          </p:nvPr>
        </p:nvSpPr>
        <p:spPr>
          <a:xfrm>
            <a:off x="457200" y="1057011"/>
            <a:ext cx="4038600" cy="2088521"/>
          </a:xfrm>
        </p:spPr>
        <p:txBody>
          <a:bodyPr/>
          <a:lstStyle/>
          <a:p>
            <a:r>
              <a:rPr lang="en-US" sz="2000" dirty="0"/>
              <a:t>Captures the “informedness” measure. </a:t>
            </a:r>
          </a:p>
          <a:p>
            <a:r>
              <a:rPr lang="en-US" sz="2000" dirty="0"/>
              <a:t>Or in other words the performance of a diagnostic test.</a:t>
            </a:r>
          </a:p>
          <a:p>
            <a:endParaRPr lang="en-US" sz="2000" dirty="0"/>
          </a:p>
          <a:p>
            <a:endParaRPr lang="en-US" sz="2000" dirty="0"/>
          </a:p>
          <a:p>
            <a:endParaRPr lang="en-US" sz="2000" dirty="0"/>
          </a:p>
          <a:p>
            <a:endParaRPr lang="en-US" sz="2000" dirty="0"/>
          </a:p>
          <a:p>
            <a:r>
              <a:rPr lang="en-GB" sz="1800" dirty="0">
                <a:solidFill>
                  <a:srgbClr val="0E101A"/>
                </a:solidFill>
                <a:effectLst/>
                <a:latin typeface="Arial" panose="020B0604020202020204" pitchFamily="34" charset="0"/>
                <a:ea typeface="Times New Roman" panose="02020603050405020304" pitchFamily="18" charset="0"/>
              </a:rPr>
              <a:t>The classification thresholds can be selected to maximise informedness.</a:t>
            </a:r>
            <a:r>
              <a:rPr lang="en-GB" sz="1600" dirty="0">
                <a:effectLst/>
              </a:rPr>
              <a:t> </a:t>
            </a:r>
            <a:r>
              <a:rPr lang="en-US" sz="2000" dirty="0"/>
              <a:t> </a:t>
            </a:r>
          </a:p>
        </p:txBody>
      </p:sp>
      <p:pic>
        <p:nvPicPr>
          <p:cNvPr id="2050" name="Picture 2" descr="Chart&#10;&#10;Description automatically generated">
            <a:extLst>
              <a:ext uri="{FF2B5EF4-FFF2-40B4-BE49-F238E27FC236}">
                <a16:creationId xmlns:a16="http://schemas.microsoft.com/office/drawing/2014/main" id="{6745281E-AE6D-9318-9E68-BDBB93FEC9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48200" y="769268"/>
            <a:ext cx="4038600" cy="3887153"/>
          </a:xfrm>
          <a:prstGeom prst="rect">
            <a:avLst/>
          </a:prstGeom>
          <a:solidFill>
            <a:srgbClr val="FFFFFF"/>
          </a:solidFill>
        </p:spPr>
      </p:pic>
      <p:sp>
        <p:nvSpPr>
          <p:cNvPr id="4" name="Slide Number Placeholder 3">
            <a:extLst>
              <a:ext uri="{FF2B5EF4-FFF2-40B4-BE49-F238E27FC236}">
                <a16:creationId xmlns:a16="http://schemas.microsoft.com/office/drawing/2014/main" id="{21F0D161-FFD2-3A8F-B586-3C6BB5C8B6E7}"/>
              </a:ext>
            </a:extLst>
          </p:cNvPr>
          <p:cNvSpPr>
            <a:spLocks noGrp="1"/>
          </p:cNvSpPr>
          <p:nvPr>
            <p:ph type="sldNum" sz="quarter" idx="12"/>
          </p:nvPr>
        </p:nvSpPr>
        <p:spPr>
          <a:xfrm>
            <a:off x="6553200" y="5318126"/>
            <a:ext cx="2133600" cy="283104"/>
          </a:xfrm>
        </p:spPr>
        <p:txBody>
          <a:bodyPr wrap="square" anchor="t">
            <a:normAutofit/>
          </a:bodyPr>
          <a:lstStyle/>
          <a:p>
            <a:pPr>
              <a:spcAft>
                <a:spcPts val="600"/>
              </a:spcAft>
            </a:pPr>
            <a:fld id="{44E22EE9-B8A0-0641-9265-052CFE9B95A7}" type="slidenum">
              <a:rPr lang="en-GB" altLang="en-US" smtClean="0"/>
              <a:pPr>
                <a:spcAft>
                  <a:spcPts val="600"/>
                </a:spcAft>
              </a:pPr>
              <a:t>53</a:t>
            </a:fld>
            <a:endParaRPr lang="en-GB" altLang="en-US"/>
          </a:p>
        </p:txBody>
      </p:sp>
      <p:sp>
        <p:nvSpPr>
          <p:cNvPr id="6" name="TextBox 5">
            <a:extLst>
              <a:ext uri="{FF2B5EF4-FFF2-40B4-BE49-F238E27FC236}">
                <a16:creationId xmlns:a16="http://schemas.microsoft.com/office/drawing/2014/main" id="{B131CCCD-CFEB-8161-E268-11F98717C0F7}"/>
              </a:ext>
            </a:extLst>
          </p:cNvPr>
          <p:cNvSpPr txBox="1"/>
          <p:nvPr/>
        </p:nvSpPr>
        <p:spPr>
          <a:xfrm>
            <a:off x="5436096" y="4629616"/>
            <a:ext cx="3006080" cy="553998"/>
          </a:xfrm>
          <a:prstGeom prst="rect">
            <a:avLst/>
          </a:prstGeom>
          <a:noFill/>
        </p:spPr>
        <p:txBody>
          <a:bodyPr wrap="square">
            <a:spAutoFit/>
          </a:bodyPr>
          <a:lstStyle/>
          <a:p>
            <a:r>
              <a:rPr lang="en-GB" sz="1000" b="0" i="0" u="none" strike="noStrike" dirty="0">
                <a:solidFill>
                  <a:srgbClr val="202122"/>
                </a:solidFill>
                <a:effectLst/>
                <a:latin typeface="Arial" panose="020B0604020202020204" pitchFamily="34" charset="0"/>
              </a:rPr>
              <a:t>Solid red: ROC curve; Dashed line: Chance level; Vertical line (J) maximum value of Youden's index for the ROC </a:t>
            </a:r>
            <a:endParaRPr lang="en-GB" sz="10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E1F1989-278F-3C05-754C-010A5963FC84}"/>
                  </a:ext>
                </a:extLst>
              </p:cNvPr>
              <p:cNvSpPr txBox="1"/>
              <p:nvPr/>
            </p:nvSpPr>
            <p:spPr>
              <a:xfrm>
                <a:off x="534380" y="2949366"/>
                <a:ext cx="388424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𝐽</m:t>
                      </m:r>
                      <m:r>
                        <a:rPr lang="en-GB" b="0" i="1" smtClean="0">
                          <a:latin typeface="Cambria Math" panose="02040503050406030204" pitchFamily="18" charset="0"/>
                        </a:rPr>
                        <m:t>= </m:t>
                      </m:r>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m:t>
                      </m:r>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−1</m:t>
                      </m:r>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DE1F1989-278F-3C05-754C-010A5963FC84}"/>
                  </a:ext>
                </a:extLst>
              </p:cNvPr>
              <p:cNvSpPr txBox="1">
                <a:spLocks noRot="1" noChangeAspect="1" noMove="1" noResize="1" noEditPoints="1" noAdjustHandles="1" noChangeArrowheads="1" noChangeShapeType="1" noTextEdit="1"/>
              </p:cNvSpPr>
              <p:nvPr/>
            </p:nvSpPr>
            <p:spPr>
              <a:xfrm>
                <a:off x="534380" y="2949366"/>
                <a:ext cx="3884240" cy="646331"/>
              </a:xfrm>
              <a:prstGeom prst="rect">
                <a:avLst/>
              </a:prstGeom>
              <a:blipFill>
                <a:blip r:embed="rId3"/>
                <a:stretch>
                  <a:fillRect/>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4A16D56A-3331-F045-8CBA-07E163C1C309}"/>
              </a:ext>
            </a:extLst>
          </p:cNvPr>
          <p:cNvSpPr txBox="1"/>
          <p:nvPr/>
        </p:nvSpPr>
        <p:spPr>
          <a:xfrm>
            <a:off x="555737" y="5345474"/>
            <a:ext cx="4572000" cy="230832"/>
          </a:xfrm>
          <a:prstGeom prst="rect">
            <a:avLst/>
          </a:prstGeom>
          <a:noFill/>
        </p:spPr>
        <p:txBody>
          <a:bodyPr wrap="square">
            <a:spAutoFit/>
          </a:bodyPr>
          <a:lstStyle/>
          <a:p>
            <a:r>
              <a:rPr lang="en-GB" sz="900" dirty="0"/>
              <a:t>Source: https://</a:t>
            </a:r>
            <a:r>
              <a:rPr lang="en-GB" sz="900" dirty="0" err="1"/>
              <a:t>en.wikipedia.org</a:t>
            </a:r>
            <a:r>
              <a:rPr lang="en-GB" sz="900" dirty="0"/>
              <a:t>/wiki/Youden%27s_J_statistic</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DA0447A-777A-10DE-4EAC-A9BE9EC9628A}"/>
                  </a:ext>
                </a:extLst>
              </p14:cNvPr>
              <p14:cNvContentPartPr/>
              <p14:nvPr/>
            </p14:nvContentPartPr>
            <p14:xfrm>
              <a:off x="490680" y="2785680"/>
              <a:ext cx="2492640" cy="719640"/>
            </p14:xfrm>
          </p:contentPart>
        </mc:Choice>
        <mc:Fallback xmlns="">
          <p:pic>
            <p:nvPicPr>
              <p:cNvPr id="3" name="Ink 2">
                <a:extLst>
                  <a:ext uri="{FF2B5EF4-FFF2-40B4-BE49-F238E27FC236}">
                    <a16:creationId xmlns:a16="http://schemas.microsoft.com/office/drawing/2014/main" id="{6DA0447A-777A-10DE-4EAC-A9BE9EC9628A}"/>
                  </a:ext>
                </a:extLst>
              </p:cNvPr>
              <p:cNvPicPr/>
              <p:nvPr/>
            </p:nvPicPr>
            <p:blipFill>
              <a:blip r:embed="rId5"/>
              <a:stretch>
                <a:fillRect/>
              </a:stretch>
            </p:blipFill>
            <p:spPr>
              <a:xfrm>
                <a:off x="481320" y="2776320"/>
                <a:ext cx="2511360" cy="738360"/>
              </a:xfrm>
              <a:prstGeom prst="rect">
                <a:avLst/>
              </a:prstGeom>
            </p:spPr>
          </p:pic>
        </mc:Fallback>
      </mc:AlternateContent>
    </p:spTree>
    <p:extLst>
      <p:ext uri="{BB962C8B-B14F-4D97-AF65-F5344CB8AC3E}">
        <p14:creationId xmlns:p14="http://schemas.microsoft.com/office/powerpoint/2010/main" val="11772826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E95A-5BE8-E91B-21E9-88D53314916D}"/>
              </a:ext>
            </a:extLst>
          </p:cNvPr>
          <p:cNvSpPr>
            <a:spLocks noGrp="1"/>
          </p:cNvSpPr>
          <p:nvPr>
            <p:ph type="title"/>
          </p:nvPr>
        </p:nvSpPr>
        <p:spPr/>
        <p:txBody>
          <a:bodyPr/>
          <a:lstStyle/>
          <a:p>
            <a:r>
              <a:rPr lang="en-GB" dirty="0"/>
              <a:t>Probability calibration</a:t>
            </a:r>
          </a:p>
        </p:txBody>
      </p:sp>
      <p:sp>
        <p:nvSpPr>
          <p:cNvPr id="3" name="Content Placeholder 2">
            <a:extLst>
              <a:ext uri="{FF2B5EF4-FFF2-40B4-BE49-F238E27FC236}">
                <a16:creationId xmlns:a16="http://schemas.microsoft.com/office/drawing/2014/main" id="{802E3705-453B-408D-6DAB-C12C20CB140A}"/>
              </a:ext>
            </a:extLst>
          </p:cNvPr>
          <p:cNvSpPr>
            <a:spLocks noGrp="1"/>
          </p:cNvSpPr>
          <p:nvPr>
            <p:ph idx="1"/>
          </p:nvPr>
        </p:nvSpPr>
        <p:spPr/>
        <p:txBody>
          <a:bodyPr/>
          <a:lstStyle/>
          <a:p>
            <a:r>
              <a:rPr lang="en-GB" b="0" i="0" u="none" strike="noStrike" dirty="0">
                <a:solidFill>
                  <a:srgbClr val="212529"/>
                </a:solidFill>
                <a:effectLst/>
              </a:rPr>
              <a:t>Sometimes in classification you may want to predict the class label as well as probability of the label for that class. </a:t>
            </a:r>
          </a:p>
          <a:p>
            <a:r>
              <a:rPr lang="en-GB" b="0" i="0" u="none" strike="noStrike" dirty="0">
                <a:solidFill>
                  <a:srgbClr val="212529"/>
                </a:solidFill>
                <a:effectLst/>
              </a:rPr>
              <a:t>This probability will provide an estimate/measure on the prediction. </a:t>
            </a:r>
          </a:p>
          <a:p>
            <a:r>
              <a:rPr lang="en-GB" b="0" i="0" u="none" strike="noStrike" dirty="0">
                <a:solidFill>
                  <a:srgbClr val="212529"/>
                </a:solidFill>
                <a:effectLst/>
              </a:rPr>
              <a:t>You need to be aware that some models can give poor estimates of the class probabilities (e.g. Naïve bayes). </a:t>
            </a:r>
          </a:p>
          <a:p>
            <a:r>
              <a:rPr lang="en-GB" dirty="0">
                <a:solidFill>
                  <a:srgbClr val="212529"/>
                </a:solidFill>
              </a:rPr>
              <a:t>Calibrating a classifier consists of fitting a regressor (called a calibrator) that maps the output of the classifier to a calibrated probability in [0, 1].</a:t>
            </a:r>
          </a:p>
          <a:p>
            <a:pPr algn="l"/>
            <a:r>
              <a:rPr lang="en-GB" dirty="0">
                <a:solidFill>
                  <a:srgbClr val="212529"/>
                </a:solidFill>
              </a:rPr>
              <a:t>Denoting the output of the classifier for a given sample by f</a:t>
            </a:r>
            <a:r>
              <a:rPr lang="en-GB" baseline="-25000" dirty="0">
                <a:solidFill>
                  <a:srgbClr val="212529"/>
                </a:solidFill>
              </a:rPr>
              <a:t>i</a:t>
            </a:r>
            <a:r>
              <a:rPr lang="en-GB" dirty="0">
                <a:solidFill>
                  <a:srgbClr val="212529"/>
                </a:solidFill>
              </a:rPr>
              <a:t>, the calibrator tries to predict p(</a:t>
            </a:r>
            <a:r>
              <a:rPr lang="en-GB" dirty="0" err="1">
                <a:solidFill>
                  <a:srgbClr val="212529"/>
                </a:solidFill>
              </a:rPr>
              <a:t>y</a:t>
            </a:r>
            <a:r>
              <a:rPr lang="en-GB" baseline="-25000" dirty="0" err="1">
                <a:solidFill>
                  <a:srgbClr val="212529"/>
                </a:solidFill>
              </a:rPr>
              <a:t>i</a:t>
            </a:r>
            <a:r>
              <a:rPr lang="en-GB" dirty="0">
                <a:solidFill>
                  <a:srgbClr val="212529"/>
                </a:solidFill>
              </a:rPr>
              <a:t>=1|f</a:t>
            </a:r>
            <a:r>
              <a:rPr lang="en-GB" baseline="-25000" dirty="0">
                <a:solidFill>
                  <a:srgbClr val="212529"/>
                </a:solidFill>
              </a:rPr>
              <a:t>i</a:t>
            </a:r>
            <a:r>
              <a:rPr lang="en-GB" dirty="0">
                <a:solidFill>
                  <a:srgbClr val="212529"/>
                </a:solidFill>
              </a:rPr>
              <a:t>).</a:t>
            </a:r>
          </a:p>
          <a:p>
            <a:r>
              <a:rPr lang="en-GB" dirty="0"/>
              <a:t>See: https://scikit-</a:t>
            </a:r>
            <a:r>
              <a:rPr lang="en-GB" dirty="0" err="1"/>
              <a:t>learn.org</a:t>
            </a:r>
            <a:r>
              <a:rPr lang="en-GB" dirty="0"/>
              <a:t>/stable/modules/</a:t>
            </a:r>
            <a:r>
              <a:rPr lang="en-GB" dirty="0" err="1"/>
              <a:t>calibration.html</a:t>
            </a:r>
            <a:br>
              <a:rPr lang="en-GB" dirty="0"/>
            </a:br>
            <a:r>
              <a:rPr lang="en-GB" dirty="0">
                <a:solidFill>
                  <a:srgbClr val="212529"/>
                </a:solidFill>
              </a:rPr>
              <a:t> </a:t>
            </a:r>
          </a:p>
        </p:txBody>
      </p:sp>
      <p:sp>
        <p:nvSpPr>
          <p:cNvPr id="4" name="Slide Number Placeholder 3">
            <a:extLst>
              <a:ext uri="{FF2B5EF4-FFF2-40B4-BE49-F238E27FC236}">
                <a16:creationId xmlns:a16="http://schemas.microsoft.com/office/drawing/2014/main" id="{31F34981-0836-0961-7F3D-5685FBE981C4}"/>
              </a:ext>
            </a:extLst>
          </p:cNvPr>
          <p:cNvSpPr>
            <a:spLocks noGrp="1"/>
          </p:cNvSpPr>
          <p:nvPr>
            <p:ph type="sldNum" sz="quarter" idx="12"/>
          </p:nvPr>
        </p:nvSpPr>
        <p:spPr/>
        <p:txBody>
          <a:bodyPr/>
          <a:lstStyle/>
          <a:p>
            <a:fld id="{44E22EE9-B8A0-0641-9265-052CFE9B95A7}" type="slidenum">
              <a:rPr lang="en-GB" altLang="en-US" smtClean="0"/>
              <a:pPr/>
              <a:t>54</a:t>
            </a:fld>
            <a:endParaRPr lang="en-GB" altLang="en-US" dirty="0"/>
          </a:p>
        </p:txBody>
      </p:sp>
    </p:spTree>
    <p:extLst>
      <p:ext uri="{BB962C8B-B14F-4D97-AF65-F5344CB8AC3E}">
        <p14:creationId xmlns:p14="http://schemas.microsoft.com/office/powerpoint/2010/main" val="27414676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A8AE-B546-379E-4A9E-EB44434FD7B6}"/>
              </a:ext>
            </a:extLst>
          </p:cNvPr>
          <p:cNvSpPr>
            <a:spLocks noGrp="1"/>
          </p:cNvSpPr>
          <p:nvPr>
            <p:ph type="title"/>
          </p:nvPr>
        </p:nvSpPr>
        <p:spPr/>
        <p:txBody>
          <a:bodyPr/>
          <a:lstStyle/>
          <a:p>
            <a:r>
              <a:rPr lang="en-GB" dirty="0"/>
              <a:t>All in one place</a:t>
            </a:r>
          </a:p>
        </p:txBody>
      </p:sp>
      <p:sp>
        <p:nvSpPr>
          <p:cNvPr id="4" name="Slide Number Placeholder 3">
            <a:extLst>
              <a:ext uri="{FF2B5EF4-FFF2-40B4-BE49-F238E27FC236}">
                <a16:creationId xmlns:a16="http://schemas.microsoft.com/office/drawing/2014/main" id="{E2AFF361-49E0-E910-78E2-9A2A168B6340}"/>
              </a:ext>
            </a:extLst>
          </p:cNvPr>
          <p:cNvSpPr>
            <a:spLocks noGrp="1"/>
          </p:cNvSpPr>
          <p:nvPr>
            <p:ph type="sldNum" sz="quarter" idx="12"/>
          </p:nvPr>
        </p:nvSpPr>
        <p:spPr/>
        <p:txBody>
          <a:bodyPr/>
          <a:lstStyle/>
          <a:p>
            <a:fld id="{44E22EE9-B8A0-0641-9265-052CFE9B95A7}" type="slidenum">
              <a:rPr lang="en-GB" altLang="en-US" smtClean="0"/>
              <a:pPr/>
              <a:t>55</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BFED662-1031-F4EC-2B95-27041580C63F}"/>
                  </a:ext>
                </a:extLst>
              </p:cNvPr>
              <p:cNvSpPr txBox="1"/>
              <p:nvPr/>
            </p:nvSpPr>
            <p:spPr>
              <a:xfrm>
                <a:off x="457200" y="1273324"/>
                <a:ext cx="252306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4BFED662-1031-F4EC-2B95-27041580C63F}"/>
                  </a:ext>
                </a:extLst>
              </p:cNvPr>
              <p:cNvSpPr txBox="1">
                <a:spLocks noRot="1" noChangeAspect="1" noMove="1" noResize="1" noEditPoints="1" noAdjustHandles="1" noChangeArrowheads="1" noChangeShapeType="1" noTextEdit="1"/>
              </p:cNvSpPr>
              <p:nvPr/>
            </p:nvSpPr>
            <p:spPr>
              <a:xfrm>
                <a:off x="457200" y="1273324"/>
                <a:ext cx="2523063"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5ACDEF-5FFB-54FA-6FDB-9BE58A5F9A96}"/>
                  </a:ext>
                </a:extLst>
              </p:cNvPr>
              <p:cNvSpPr txBox="1"/>
              <p:nvPr/>
            </p:nvSpPr>
            <p:spPr>
              <a:xfrm>
                <a:off x="457200" y="3365245"/>
                <a:ext cx="272741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6" name="TextBox 5">
                <a:extLst>
                  <a:ext uri="{FF2B5EF4-FFF2-40B4-BE49-F238E27FC236}">
                    <a16:creationId xmlns:a16="http://schemas.microsoft.com/office/drawing/2014/main" id="{305ACDEF-5FFB-54FA-6FDB-9BE58A5F9A96}"/>
                  </a:ext>
                </a:extLst>
              </p:cNvPr>
              <p:cNvSpPr txBox="1">
                <a:spLocks noRot="1" noChangeAspect="1" noMove="1" noResize="1" noEditPoints="1" noAdjustHandles="1" noChangeArrowheads="1" noChangeShapeType="1" noTextEdit="1"/>
              </p:cNvSpPr>
              <p:nvPr/>
            </p:nvSpPr>
            <p:spPr>
              <a:xfrm>
                <a:off x="457200" y="3365245"/>
                <a:ext cx="2727413" cy="892488"/>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2FC0F96-A365-471E-8416-7CD5E7D59B56}"/>
                  </a:ext>
                </a:extLst>
              </p:cNvPr>
              <p:cNvSpPr txBox="1"/>
              <p:nvPr/>
            </p:nvSpPr>
            <p:spPr>
              <a:xfrm>
                <a:off x="442270" y="4257733"/>
                <a:ext cx="2706575"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𝑇𝑁</m:t>
                          </m:r>
                        </m:num>
                        <m:den>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F2FC0F96-A365-471E-8416-7CD5E7D59B56}"/>
                  </a:ext>
                </a:extLst>
              </p:cNvPr>
              <p:cNvSpPr txBox="1">
                <a:spLocks noRot="1" noChangeAspect="1" noMove="1" noResize="1" noEditPoints="1" noAdjustHandles="1" noChangeArrowheads="1" noChangeShapeType="1" noTextEdit="1"/>
              </p:cNvSpPr>
              <p:nvPr/>
            </p:nvSpPr>
            <p:spPr>
              <a:xfrm>
                <a:off x="442270" y="4257733"/>
                <a:ext cx="2706575" cy="892488"/>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C2B2E7F-CF94-04F9-C5CC-3A2F15344C04}"/>
                  </a:ext>
                </a:extLst>
              </p:cNvPr>
              <p:cNvSpPr txBox="1"/>
              <p:nvPr/>
            </p:nvSpPr>
            <p:spPr>
              <a:xfrm>
                <a:off x="457200" y="2099356"/>
                <a:ext cx="216482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𝑅𝑒𝑐𝑎𝑙𝑙</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8" name="TextBox 7">
                <a:extLst>
                  <a:ext uri="{FF2B5EF4-FFF2-40B4-BE49-F238E27FC236}">
                    <a16:creationId xmlns:a16="http://schemas.microsoft.com/office/drawing/2014/main" id="{8C2B2E7F-CF94-04F9-C5CC-3A2F15344C04}"/>
                  </a:ext>
                </a:extLst>
              </p:cNvPr>
              <p:cNvSpPr txBox="1">
                <a:spLocks noRot="1" noChangeAspect="1" noMove="1" noResize="1" noEditPoints="1" noAdjustHandles="1" noChangeArrowheads="1" noChangeShapeType="1" noTextEdit="1"/>
              </p:cNvSpPr>
              <p:nvPr/>
            </p:nvSpPr>
            <p:spPr>
              <a:xfrm>
                <a:off x="457200" y="2099356"/>
                <a:ext cx="2164823" cy="892488"/>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9464935-E6B5-A9F7-5EFC-02B18AD81FBE}"/>
                  </a:ext>
                </a:extLst>
              </p:cNvPr>
              <p:cNvSpPr txBox="1"/>
              <p:nvPr/>
            </p:nvSpPr>
            <p:spPr>
              <a:xfrm>
                <a:off x="3851920" y="1247766"/>
                <a:ext cx="3431965" cy="8998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baseline="-25000" smtClean="0">
                          <a:latin typeface="Cambria Math" panose="02040503050406030204" pitchFamily="18" charset="0"/>
                        </a:rPr>
                        <m:t>1</m:t>
                      </m:r>
                      <m:r>
                        <a:rPr lang="en-GB" b="0" i="1" smtClean="0">
                          <a:latin typeface="Cambria Math" panose="02040503050406030204" pitchFamily="18" charset="0"/>
                        </a:rPr>
                        <m:t>=2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 </m:t>
                          </m:r>
                          <m:r>
                            <a:rPr lang="en-GB" b="0" i="1" smtClean="0">
                              <a:latin typeface="Cambria Math" panose="02040503050406030204" pitchFamily="18" charset="0"/>
                            </a:rPr>
                            <m:t>𝑅𝑒𝑐𝑎𝑙𝑙</m:t>
                          </m:r>
                        </m:num>
                        <m:den>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r>
                            <a:rPr lang="en-GB" b="0" i="1" smtClean="0">
                              <a:latin typeface="Cambria Math" panose="02040503050406030204" pitchFamily="18" charset="0"/>
                            </a:rPr>
                            <m:t>𝑅𝑒𝑐𝑎𝑙𝑙</m:t>
                          </m:r>
                        </m:den>
                      </m:f>
                    </m:oMath>
                  </m:oMathPara>
                </a14:m>
                <a:endParaRPr lang="en-GB" dirty="0"/>
              </a:p>
              <a:p>
                <a:endParaRPr lang="en-GB" dirty="0"/>
              </a:p>
            </p:txBody>
          </p:sp>
        </mc:Choice>
        <mc:Fallback xmlns="">
          <p:sp>
            <p:nvSpPr>
              <p:cNvPr id="9" name="TextBox 8">
                <a:extLst>
                  <a:ext uri="{FF2B5EF4-FFF2-40B4-BE49-F238E27FC236}">
                    <a16:creationId xmlns:a16="http://schemas.microsoft.com/office/drawing/2014/main" id="{E9464935-E6B5-A9F7-5EFC-02B18AD81FBE}"/>
                  </a:ext>
                </a:extLst>
              </p:cNvPr>
              <p:cNvSpPr txBox="1">
                <a:spLocks noRot="1" noChangeAspect="1" noMove="1" noResize="1" noEditPoints="1" noAdjustHandles="1" noChangeArrowheads="1" noChangeShapeType="1" noTextEdit="1"/>
              </p:cNvSpPr>
              <p:nvPr/>
            </p:nvSpPr>
            <p:spPr>
              <a:xfrm>
                <a:off x="3851920" y="1247766"/>
                <a:ext cx="3431965" cy="89986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82146DF-A58B-7342-420C-20D79EA45305}"/>
                  </a:ext>
                </a:extLst>
              </p:cNvPr>
              <p:cNvSpPr txBox="1"/>
              <p:nvPr/>
            </p:nvSpPr>
            <p:spPr>
              <a:xfrm>
                <a:off x="3928158" y="2165812"/>
                <a:ext cx="3279488"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𝑅𝑒𝑐𝑎𝑙𝑙</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10" name="TextBox 9">
                <a:extLst>
                  <a:ext uri="{FF2B5EF4-FFF2-40B4-BE49-F238E27FC236}">
                    <a16:creationId xmlns:a16="http://schemas.microsoft.com/office/drawing/2014/main" id="{E82146DF-A58B-7342-420C-20D79EA45305}"/>
                  </a:ext>
                </a:extLst>
              </p:cNvPr>
              <p:cNvSpPr txBox="1">
                <a:spLocks noRot="1" noChangeAspect="1" noMove="1" noResize="1" noEditPoints="1" noAdjustHandles="1" noChangeArrowheads="1" noChangeShapeType="1" noTextEdit="1"/>
              </p:cNvSpPr>
              <p:nvPr/>
            </p:nvSpPr>
            <p:spPr>
              <a:xfrm>
                <a:off x="3928158" y="2165812"/>
                <a:ext cx="3279488" cy="892488"/>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9748318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1FE056-DF0A-5DCF-7050-DE6E8088859B}"/>
              </a:ext>
            </a:extLst>
          </p:cNvPr>
          <p:cNvSpPr>
            <a:spLocks noGrp="1"/>
          </p:cNvSpPr>
          <p:nvPr>
            <p:ph type="body" idx="1"/>
          </p:nvPr>
        </p:nvSpPr>
        <p:spPr/>
        <p:txBody>
          <a:bodyPr/>
          <a:lstStyle/>
          <a:p>
            <a:r>
              <a:rPr lang="en-GB" sz="2333" dirty="0">
                <a:solidFill>
                  <a:srgbClr val="003D7D"/>
                </a:solidFill>
                <a:cs typeface="+mj-cs"/>
              </a:rPr>
              <a:t>Review Questions</a:t>
            </a:r>
          </a:p>
        </p:txBody>
      </p:sp>
      <p:sp>
        <p:nvSpPr>
          <p:cNvPr id="4" name="Slide Number Placeholder 3">
            <a:extLst>
              <a:ext uri="{FF2B5EF4-FFF2-40B4-BE49-F238E27FC236}">
                <a16:creationId xmlns:a16="http://schemas.microsoft.com/office/drawing/2014/main" id="{20D96238-E015-B7F7-D513-34CCC1FD5705}"/>
              </a:ext>
            </a:extLst>
          </p:cNvPr>
          <p:cNvSpPr>
            <a:spLocks noGrp="1"/>
          </p:cNvSpPr>
          <p:nvPr>
            <p:ph type="sldNum" sz="quarter" idx="12"/>
          </p:nvPr>
        </p:nvSpPr>
        <p:spPr/>
        <p:txBody>
          <a:bodyPr/>
          <a:lstStyle/>
          <a:p>
            <a:fld id="{9834D1D5-66F3-7D4D-9A3F-F24FEF0D885E}" type="slidenum">
              <a:rPr lang="en-GB" altLang="en-US" smtClean="0"/>
              <a:pPr/>
              <a:t>56</a:t>
            </a:fld>
            <a:endParaRPr lang="en-GB" altLang="en-US"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C9C86D5-FCE1-6635-1875-271D46E00D3F}"/>
                  </a:ext>
                </a:extLst>
              </p14:cNvPr>
              <p14:cNvContentPartPr/>
              <p14:nvPr/>
            </p14:nvContentPartPr>
            <p14:xfrm>
              <a:off x="5770440" y="1942200"/>
              <a:ext cx="2202120" cy="2183400"/>
            </p14:xfrm>
          </p:contentPart>
        </mc:Choice>
        <mc:Fallback xmlns="">
          <p:pic>
            <p:nvPicPr>
              <p:cNvPr id="2" name="Ink 1">
                <a:extLst>
                  <a:ext uri="{FF2B5EF4-FFF2-40B4-BE49-F238E27FC236}">
                    <a16:creationId xmlns:a16="http://schemas.microsoft.com/office/drawing/2014/main" id="{0C9C86D5-FCE1-6635-1875-271D46E00D3F}"/>
                  </a:ext>
                </a:extLst>
              </p:cNvPr>
              <p:cNvPicPr/>
              <p:nvPr/>
            </p:nvPicPr>
            <p:blipFill>
              <a:blip r:embed="rId3"/>
              <a:stretch>
                <a:fillRect/>
              </a:stretch>
            </p:blipFill>
            <p:spPr>
              <a:xfrm>
                <a:off x="5761080" y="1932840"/>
                <a:ext cx="2220840" cy="2202120"/>
              </a:xfrm>
              <a:prstGeom prst="rect">
                <a:avLst/>
              </a:prstGeom>
            </p:spPr>
          </p:pic>
        </mc:Fallback>
      </mc:AlternateContent>
    </p:spTree>
    <p:extLst>
      <p:ext uri="{BB962C8B-B14F-4D97-AF65-F5344CB8AC3E}">
        <p14:creationId xmlns:p14="http://schemas.microsoft.com/office/powerpoint/2010/main" val="38437954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E7E74-5244-B068-C837-02704729E7EB}"/>
              </a:ext>
            </a:extLst>
          </p:cNvPr>
          <p:cNvSpPr>
            <a:spLocks noGrp="1"/>
          </p:cNvSpPr>
          <p:nvPr>
            <p:ph type="title"/>
          </p:nvPr>
        </p:nvSpPr>
        <p:spPr/>
        <p:txBody>
          <a:bodyPr/>
          <a:lstStyle/>
          <a:p>
            <a:r>
              <a:rPr lang="en-GB" dirty="0"/>
              <a:t>Q1</a:t>
            </a:r>
          </a:p>
        </p:txBody>
      </p:sp>
      <p:sp>
        <p:nvSpPr>
          <p:cNvPr id="3" name="Content Placeholder 2">
            <a:extLst>
              <a:ext uri="{FF2B5EF4-FFF2-40B4-BE49-F238E27FC236}">
                <a16:creationId xmlns:a16="http://schemas.microsoft.com/office/drawing/2014/main" id="{286A1D42-D5E2-D29B-BD83-08E87B76C2AC}"/>
              </a:ext>
            </a:extLst>
          </p:cNvPr>
          <p:cNvSpPr>
            <a:spLocks noGrp="1"/>
          </p:cNvSpPr>
          <p:nvPr>
            <p:ph idx="1"/>
          </p:nvPr>
        </p:nvSpPr>
        <p:spPr/>
        <p:txBody>
          <a:bodyPr/>
          <a:lstStyle/>
          <a:p>
            <a:r>
              <a:rPr lang="en-GB" dirty="0"/>
              <a:t>Imagine you come across a model that its accuracy is 91%; is that good?</a:t>
            </a:r>
          </a:p>
          <a:p>
            <a:endParaRPr lang="en-GB" dirty="0"/>
          </a:p>
          <a:p>
            <a:endParaRPr lang="en-GB" dirty="0"/>
          </a:p>
          <a:p>
            <a:endParaRPr lang="en-GB" dirty="0"/>
          </a:p>
          <a:p>
            <a:pPr marL="0" indent="0">
              <a:buNone/>
            </a:pPr>
            <a:r>
              <a:rPr lang="en-GB" i="1" dirty="0" err="1"/>
              <a:t>menti</a:t>
            </a:r>
            <a:r>
              <a:rPr lang="en-GB" i="1" dirty="0"/>
              <a:t> code will be provided.  </a:t>
            </a:r>
          </a:p>
        </p:txBody>
      </p:sp>
      <p:sp>
        <p:nvSpPr>
          <p:cNvPr id="4" name="Slide Number Placeholder 3">
            <a:extLst>
              <a:ext uri="{FF2B5EF4-FFF2-40B4-BE49-F238E27FC236}">
                <a16:creationId xmlns:a16="http://schemas.microsoft.com/office/drawing/2014/main" id="{57FE20D2-60F5-42D5-B160-ED45F97E5BEF}"/>
              </a:ext>
            </a:extLst>
          </p:cNvPr>
          <p:cNvSpPr>
            <a:spLocks noGrp="1"/>
          </p:cNvSpPr>
          <p:nvPr>
            <p:ph type="sldNum" sz="quarter" idx="12"/>
          </p:nvPr>
        </p:nvSpPr>
        <p:spPr/>
        <p:txBody>
          <a:bodyPr/>
          <a:lstStyle/>
          <a:p>
            <a:fld id="{44E22EE9-B8A0-0641-9265-052CFE9B95A7}" type="slidenum">
              <a:rPr lang="en-GB" altLang="en-US" smtClean="0"/>
              <a:pPr/>
              <a:t>57</a:t>
            </a:fld>
            <a:endParaRPr lang="en-GB" altLang="en-US" dirty="0"/>
          </a:p>
        </p:txBody>
      </p:sp>
    </p:spTree>
    <p:extLst>
      <p:ext uri="{BB962C8B-B14F-4D97-AF65-F5344CB8AC3E}">
        <p14:creationId xmlns:p14="http://schemas.microsoft.com/office/powerpoint/2010/main" val="36173023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089C-EDCE-4482-2279-E5633638789B}"/>
              </a:ext>
            </a:extLst>
          </p:cNvPr>
          <p:cNvSpPr>
            <a:spLocks noGrp="1"/>
          </p:cNvSpPr>
          <p:nvPr>
            <p:ph type="title"/>
          </p:nvPr>
        </p:nvSpPr>
        <p:spPr/>
        <p:txBody>
          <a:bodyPr/>
          <a:lstStyle/>
          <a:p>
            <a:r>
              <a:rPr lang="en-GB" dirty="0"/>
              <a:t>Q2</a:t>
            </a:r>
          </a:p>
        </p:txBody>
      </p:sp>
      <p:sp>
        <p:nvSpPr>
          <p:cNvPr id="3" name="Content Placeholder 2">
            <a:extLst>
              <a:ext uri="{FF2B5EF4-FFF2-40B4-BE49-F238E27FC236}">
                <a16:creationId xmlns:a16="http://schemas.microsoft.com/office/drawing/2014/main" id="{87D58C6A-F1B1-6070-7BFB-7DCF3B693FDD}"/>
              </a:ext>
            </a:extLst>
          </p:cNvPr>
          <p:cNvSpPr>
            <a:spLocks noGrp="1"/>
          </p:cNvSpPr>
          <p:nvPr>
            <p:ph idx="1"/>
          </p:nvPr>
        </p:nvSpPr>
        <p:spPr/>
        <p:txBody>
          <a:bodyPr/>
          <a:lstStyle/>
          <a:p>
            <a:r>
              <a:rPr lang="en-GB" dirty="0"/>
              <a:t>Imagine you are working on a screening tool for the risk of Alzheimer's disease using electronic healthcare data. You will implement an ML model that will process historical medical records. What metric will give you a higher weight (if any)? </a:t>
            </a:r>
          </a:p>
          <a:p>
            <a:endParaRPr lang="en-GB" dirty="0"/>
          </a:p>
          <a:p>
            <a:pPr marL="0" indent="0">
              <a:buNone/>
            </a:pPr>
            <a:r>
              <a:rPr lang="en-GB" i="1" dirty="0" err="1"/>
              <a:t>menti</a:t>
            </a:r>
            <a:r>
              <a:rPr lang="en-GB" i="1" dirty="0"/>
              <a:t> code will be provided.  </a:t>
            </a:r>
          </a:p>
          <a:p>
            <a:pPr marL="0" indent="0">
              <a:buNone/>
            </a:pPr>
            <a:endParaRPr lang="en-GB" dirty="0"/>
          </a:p>
        </p:txBody>
      </p:sp>
      <p:sp>
        <p:nvSpPr>
          <p:cNvPr id="4" name="Slide Number Placeholder 3">
            <a:extLst>
              <a:ext uri="{FF2B5EF4-FFF2-40B4-BE49-F238E27FC236}">
                <a16:creationId xmlns:a16="http://schemas.microsoft.com/office/drawing/2014/main" id="{614783BF-7FB0-1B5E-94B7-C097BE416AE5}"/>
              </a:ext>
            </a:extLst>
          </p:cNvPr>
          <p:cNvSpPr>
            <a:spLocks noGrp="1"/>
          </p:cNvSpPr>
          <p:nvPr>
            <p:ph type="sldNum" sz="quarter" idx="12"/>
          </p:nvPr>
        </p:nvSpPr>
        <p:spPr/>
        <p:txBody>
          <a:bodyPr/>
          <a:lstStyle/>
          <a:p>
            <a:fld id="{44E22EE9-B8A0-0641-9265-052CFE9B95A7}" type="slidenum">
              <a:rPr lang="en-GB" altLang="en-US" smtClean="0"/>
              <a:pPr/>
              <a:t>58</a:t>
            </a:fld>
            <a:endParaRPr lang="en-GB" altLang="en-US" dirty="0"/>
          </a:p>
        </p:txBody>
      </p:sp>
    </p:spTree>
    <p:extLst>
      <p:ext uri="{BB962C8B-B14F-4D97-AF65-F5344CB8AC3E}">
        <p14:creationId xmlns:p14="http://schemas.microsoft.com/office/powerpoint/2010/main" val="36654070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0DCC1-7A67-AA91-6F61-8AC6A67912A4}"/>
              </a:ext>
            </a:extLst>
          </p:cNvPr>
          <p:cNvSpPr>
            <a:spLocks noGrp="1"/>
          </p:cNvSpPr>
          <p:nvPr>
            <p:ph type="title"/>
          </p:nvPr>
        </p:nvSpPr>
        <p:spPr/>
        <p:txBody>
          <a:bodyPr/>
          <a:lstStyle/>
          <a:p>
            <a:r>
              <a:rPr lang="en-GB" dirty="0"/>
              <a:t>Metric in Scikit-learn</a:t>
            </a:r>
          </a:p>
        </p:txBody>
      </p:sp>
      <p:sp>
        <p:nvSpPr>
          <p:cNvPr id="3" name="Content Placeholder 2">
            <a:extLst>
              <a:ext uri="{FF2B5EF4-FFF2-40B4-BE49-F238E27FC236}">
                <a16:creationId xmlns:a16="http://schemas.microsoft.com/office/drawing/2014/main" id="{2470700A-58E6-6488-A40E-3870D89839A7}"/>
              </a:ext>
            </a:extLst>
          </p:cNvPr>
          <p:cNvSpPr>
            <a:spLocks noGrp="1"/>
          </p:cNvSpPr>
          <p:nvPr>
            <p:ph idx="1"/>
          </p:nvPr>
        </p:nvSpPr>
        <p:spPr/>
        <p:txBody>
          <a:bodyPr/>
          <a:lstStyle/>
          <a:p>
            <a:r>
              <a:rPr lang="en-GB" dirty="0"/>
              <a:t>Metrics and scoring:</a:t>
            </a:r>
          </a:p>
          <a:p>
            <a:pPr marL="0" indent="0">
              <a:buNone/>
            </a:pPr>
            <a:r>
              <a:rPr lang="en-GB" dirty="0"/>
              <a:t>https://scikit-</a:t>
            </a:r>
            <a:r>
              <a:rPr lang="en-GB" dirty="0" err="1"/>
              <a:t>learn.org</a:t>
            </a:r>
            <a:r>
              <a:rPr lang="en-GB" dirty="0"/>
              <a:t>/stable/modules/</a:t>
            </a:r>
            <a:r>
              <a:rPr lang="en-GB" dirty="0" err="1"/>
              <a:t>model_evaluation.html#confusion-matrix</a:t>
            </a:r>
            <a:endParaRPr lang="en-GB" dirty="0"/>
          </a:p>
        </p:txBody>
      </p:sp>
      <p:sp>
        <p:nvSpPr>
          <p:cNvPr id="4" name="Slide Number Placeholder 3">
            <a:extLst>
              <a:ext uri="{FF2B5EF4-FFF2-40B4-BE49-F238E27FC236}">
                <a16:creationId xmlns:a16="http://schemas.microsoft.com/office/drawing/2014/main" id="{365BDEE5-4677-E9D4-9A0F-03CA15AEEC28}"/>
              </a:ext>
            </a:extLst>
          </p:cNvPr>
          <p:cNvSpPr>
            <a:spLocks noGrp="1"/>
          </p:cNvSpPr>
          <p:nvPr>
            <p:ph type="sldNum" sz="quarter" idx="12"/>
          </p:nvPr>
        </p:nvSpPr>
        <p:spPr/>
        <p:txBody>
          <a:bodyPr/>
          <a:lstStyle/>
          <a:p>
            <a:fld id="{44E22EE9-B8A0-0641-9265-052CFE9B95A7}" type="slidenum">
              <a:rPr lang="en-GB" altLang="en-US" smtClean="0"/>
              <a:pPr/>
              <a:t>59</a:t>
            </a:fld>
            <a:endParaRPr lang="en-GB" altLang="en-US" dirty="0"/>
          </a:p>
        </p:txBody>
      </p:sp>
    </p:spTree>
    <p:extLst>
      <p:ext uri="{BB962C8B-B14F-4D97-AF65-F5344CB8AC3E}">
        <p14:creationId xmlns:p14="http://schemas.microsoft.com/office/powerpoint/2010/main" val="438056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DF4E-8992-D96B-20DF-79B0B0F789B1}"/>
              </a:ext>
            </a:extLst>
          </p:cNvPr>
          <p:cNvSpPr>
            <a:spLocks noGrp="1"/>
          </p:cNvSpPr>
          <p:nvPr>
            <p:ph type="title"/>
          </p:nvPr>
        </p:nvSpPr>
        <p:spPr/>
        <p:txBody>
          <a:bodyPr/>
          <a:lstStyle/>
          <a:p>
            <a:r>
              <a:rPr lang="en-GB" dirty="0"/>
              <a:t>Bayesian Classification</a:t>
            </a:r>
          </a:p>
        </p:txBody>
      </p:sp>
      <p:sp>
        <p:nvSpPr>
          <p:cNvPr id="3" name="Content Placeholder 2">
            <a:extLst>
              <a:ext uri="{FF2B5EF4-FFF2-40B4-BE49-F238E27FC236}">
                <a16:creationId xmlns:a16="http://schemas.microsoft.com/office/drawing/2014/main" id="{83563DA1-1F12-EA61-54EA-2413F59B36AB}"/>
              </a:ext>
            </a:extLst>
          </p:cNvPr>
          <p:cNvSpPr>
            <a:spLocks noGrp="1"/>
          </p:cNvSpPr>
          <p:nvPr>
            <p:ph idx="1"/>
          </p:nvPr>
        </p:nvSpPr>
        <p:spPr/>
        <p:txBody>
          <a:bodyPr/>
          <a:lstStyle/>
          <a:p>
            <a:r>
              <a:rPr lang="en-GB" b="0" i="0" u="none" strike="noStrike" dirty="0">
                <a:solidFill>
                  <a:srgbClr val="000000"/>
                </a:solidFill>
                <a:effectLst/>
              </a:rPr>
              <a:t>Naive Bayes classifiers are built on Bayesian classification methods.</a:t>
            </a:r>
          </a:p>
          <a:p>
            <a:r>
              <a:rPr lang="en-GB" b="0" i="0" u="none" strike="noStrike" dirty="0">
                <a:solidFill>
                  <a:srgbClr val="000000"/>
                </a:solidFill>
                <a:effectLst/>
              </a:rPr>
              <a:t>These rely on </a:t>
            </a:r>
            <a:r>
              <a:rPr lang="en-GB" b="0" i="0" u="none" strike="noStrike" dirty="0" err="1">
                <a:solidFill>
                  <a:srgbClr val="000000"/>
                </a:solidFill>
                <a:effectLst/>
              </a:rPr>
              <a:t>Bayes's</a:t>
            </a:r>
            <a:r>
              <a:rPr lang="en-GB" b="0" i="0" u="none" strike="noStrike" dirty="0">
                <a:solidFill>
                  <a:srgbClr val="000000"/>
                </a:solidFill>
                <a:effectLst/>
              </a:rPr>
              <a:t> theorem, which describes the relationship of conditional probabilities of statistical quantities. </a:t>
            </a:r>
          </a:p>
          <a:p>
            <a:r>
              <a:rPr lang="en-GB" b="0" i="0" u="none" strike="noStrike" dirty="0">
                <a:solidFill>
                  <a:srgbClr val="000000"/>
                </a:solidFill>
                <a:effectLst/>
              </a:rPr>
              <a:t>In Bayesian classification, we are interested in finding the probability of a label given some observed features, which we can write as P(L | features). </a:t>
            </a:r>
            <a:endParaRPr lang="en-GB" dirty="0"/>
          </a:p>
        </p:txBody>
      </p:sp>
      <p:sp>
        <p:nvSpPr>
          <p:cNvPr id="4" name="Slide Number Placeholder 3">
            <a:extLst>
              <a:ext uri="{FF2B5EF4-FFF2-40B4-BE49-F238E27FC236}">
                <a16:creationId xmlns:a16="http://schemas.microsoft.com/office/drawing/2014/main" id="{33C0163D-9148-D8CB-AA04-6A8B91074F19}"/>
              </a:ext>
            </a:extLst>
          </p:cNvPr>
          <p:cNvSpPr>
            <a:spLocks noGrp="1"/>
          </p:cNvSpPr>
          <p:nvPr>
            <p:ph type="sldNum" sz="quarter" idx="12"/>
          </p:nvPr>
        </p:nvSpPr>
        <p:spPr/>
        <p:txBody>
          <a:bodyPr/>
          <a:lstStyle/>
          <a:p>
            <a:fld id="{44E22EE9-B8A0-0641-9265-052CFE9B95A7}" type="slidenum">
              <a:rPr lang="en-GB" altLang="en-US" smtClean="0"/>
              <a:pPr/>
              <a:t>6</a:t>
            </a:fld>
            <a:endParaRPr lang="en-GB" altLang="en-US" dirty="0"/>
          </a:p>
        </p:txBody>
      </p:sp>
      <p:sp>
        <p:nvSpPr>
          <p:cNvPr id="6" name="TextBox 5">
            <a:extLst>
              <a:ext uri="{FF2B5EF4-FFF2-40B4-BE49-F238E27FC236}">
                <a16:creationId xmlns:a16="http://schemas.microsoft.com/office/drawing/2014/main" id="{9E34FA80-9F6E-B816-069C-1FCCDD63F196}"/>
              </a:ext>
            </a:extLst>
          </p:cNvPr>
          <p:cNvSpPr txBox="1"/>
          <p:nvPr/>
        </p:nvSpPr>
        <p:spPr>
          <a:xfrm>
            <a:off x="457200" y="5328873"/>
            <a:ext cx="5328592" cy="261610"/>
          </a:xfrm>
          <a:prstGeom prst="rect">
            <a:avLst/>
          </a:prstGeom>
          <a:noFill/>
        </p:spPr>
        <p:txBody>
          <a:bodyPr wrap="square">
            <a:spAutoFit/>
          </a:bodyPr>
          <a:lstStyle/>
          <a:p>
            <a:r>
              <a:rPr lang="en-GB" sz="1100" dirty="0">
                <a:latin typeface="Gill Sans MT" panose="020B0502020104020203" pitchFamily="34" charset="77"/>
              </a:rPr>
              <a:t>Source: Python Data Science Handbook by Jake </a:t>
            </a:r>
            <a:r>
              <a:rPr lang="en-GB" sz="1100" dirty="0" err="1">
                <a:latin typeface="Gill Sans MT" panose="020B0502020104020203" pitchFamily="34" charset="77"/>
              </a:rPr>
              <a:t>VanderPlas</a:t>
            </a:r>
            <a:r>
              <a:rPr lang="en-GB" sz="1100" dirty="0">
                <a:latin typeface="Gill Sans MT" panose="020B0502020104020203" pitchFamily="34" charset="77"/>
              </a:rPr>
              <a:t>.</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3112CA82-F4AB-9799-499E-6FAD736DDA66}"/>
                  </a:ext>
                </a:extLst>
              </p14:cNvPr>
              <p14:cNvContentPartPr/>
              <p14:nvPr/>
            </p14:nvContentPartPr>
            <p14:xfrm>
              <a:off x="1091880" y="1394280"/>
              <a:ext cx="7344000" cy="2784960"/>
            </p14:xfrm>
          </p:contentPart>
        </mc:Choice>
        <mc:Fallback xmlns="">
          <p:pic>
            <p:nvPicPr>
              <p:cNvPr id="5" name="Ink 4">
                <a:extLst>
                  <a:ext uri="{FF2B5EF4-FFF2-40B4-BE49-F238E27FC236}">
                    <a16:creationId xmlns:a16="http://schemas.microsoft.com/office/drawing/2014/main" id="{3112CA82-F4AB-9799-499E-6FAD736DDA66}"/>
                  </a:ext>
                </a:extLst>
              </p:cNvPr>
              <p:cNvPicPr/>
              <p:nvPr/>
            </p:nvPicPr>
            <p:blipFill>
              <a:blip r:embed="rId3"/>
              <a:stretch>
                <a:fillRect/>
              </a:stretch>
            </p:blipFill>
            <p:spPr>
              <a:xfrm>
                <a:off x="1082520" y="1384920"/>
                <a:ext cx="7362720" cy="2803680"/>
              </a:xfrm>
              <a:prstGeom prst="rect">
                <a:avLst/>
              </a:prstGeom>
            </p:spPr>
          </p:pic>
        </mc:Fallback>
      </mc:AlternateContent>
    </p:spTree>
    <p:extLst>
      <p:ext uri="{BB962C8B-B14F-4D97-AF65-F5344CB8AC3E}">
        <p14:creationId xmlns:p14="http://schemas.microsoft.com/office/powerpoint/2010/main" val="26140869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7F4E-9B94-F5CB-203A-DCC969CCA43A}"/>
              </a:ext>
            </a:extLst>
          </p:cNvPr>
          <p:cNvSpPr>
            <a:spLocks noGrp="1"/>
          </p:cNvSpPr>
          <p:nvPr>
            <p:ph type="title"/>
          </p:nvPr>
        </p:nvSpPr>
        <p:spPr/>
        <p:txBody>
          <a:bodyPr/>
          <a:lstStyle/>
          <a:p>
            <a:r>
              <a:rPr lang="en-GB" dirty="0"/>
              <a:t>Acknowledgments</a:t>
            </a:r>
          </a:p>
        </p:txBody>
      </p:sp>
      <p:sp>
        <p:nvSpPr>
          <p:cNvPr id="3" name="Content Placeholder 2">
            <a:extLst>
              <a:ext uri="{FF2B5EF4-FFF2-40B4-BE49-F238E27FC236}">
                <a16:creationId xmlns:a16="http://schemas.microsoft.com/office/drawing/2014/main" id="{95878951-2515-EE74-D7C0-67A8C7FA66CC}"/>
              </a:ext>
            </a:extLst>
          </p:cNvPr>
          <p:cNvSpPr>
            <a:spLocks noGrp="1"/>
          </p:cNvSpPr>
          <p:nvPr>
            <p:ph idx="1"/>
          </p:nvPr>
        </p:nvSpPr>
        <p:spPr/>
        <p:txBody>
          <a:bodyPr/>
          <a:lstStyle/>
          <a:p>
            <a:r>
              <a:rPr lang="en-GB" sz="1800" dirty="0"/>
              <a:t>The slides on likelihood estimation are adapted form “A student’s guide to Bayesian Statistics) by Ben Lambert, SAGE, 2019.</a:t>
            </a:r>
          </a:p>
          <a:p>
            <a:r>
              <a:rPr lang="en-GB" sz="1800" dirty="0"/>
              <a:t>Several slides in this lecture are adapted from Kevin Murphy’s book: </a:t>
            </a:r>
          </a:p>
          <a:p>
            <a:pPr lvl="1"/>
            <a:r>
              <a:rPr lang="en-GB" sz="1800" dirty="0"/>
              <a:t>Machine Learning: A Probabilistic Perspective Kevin P. Murphy, MIT Press.</a:t>
            </a:r>
          </a:p>
        </p:txBody>
      </p:sp>
      <p:sp>
        <p:nvSpPr>
          <p:cNvPr id="4" name="Slide Number Placeholder 3">
            <a:extLst>
              <a:ext uri="{FF2B5EF4-FFF2-40B4-BE49-F238E27FC236}">
                <a16:creationId xmlns:a16="http://schemas.microsoft.com/office/drawing/2014/main" id="{9168C321-C8FD-6B4F-73D6-4A04023A70E9}"/>
              </a:ext>
            </a:extLst>
          </p:cNvPr>
          <p:cNvSpPr>
            <a:spLocks noGrp="1"/>
          </p:cNvSpPr>
          <p:nvPr>
            <p:ph type="sldNum" sz="quarter" idx="12"/>
          </p:nvPr>
        </p:nvSpPr>
        <p:spPr/>
        <p:txBody>
          <a:bodyPr/>
          <a:lstStyle/>
          <a:p>
            <a:fld id="{44E22EE9-B8A0-0641-9265-052CFE9B95A7}" type="slidenum">
              <a:rPr lang="en-GB" altLang="en-US" smtClean="0"/>
              <a:pPr/>
              <a:t>60</a:t>
            </a:fld>
            <a:endParaRPr lang="en-GB" altLang="en-US" dirty="0"/>
          </a:p>
        </p:txBody>
      </p:sp>
    </p:spTree>
    <p:extLst>
      <p:ext uri="{BB962C8B-B14F-4D97-AF65-F5344CB8AC3E}">
        <p14:creationId xmlns:p14="http://schemas.microsoft.com/office/powerpoint/2010/main" val="26535266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come and see me (9</a:t>
            </a:r>
            <a:r>
              <a:rPr lang="en-US" baseline="30000" dirty="0"/>
              <a:t>th</a:t>
            </a:r>
            <a:r>
              <a:rPr lang="en-US" dirty="0"/>
              <a:t> Floor, Sir Michael Uren Research Hub, White City Campus) or email (p.barnaghi@imperial.ac.uk). </a:t>
            </a:r>
          </a:p>
          <a:p>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61</a:t>
            </a:fld>
            <a:endParaRPr lang="en-GB" altLang="en-US" dirty="0"/>
          </a:p>
        </p:txBody>
      </p:sp>
    </p:spTree>
    <p:extLst>
      <p:ext uri="{BB962C8B-B14F-4D97-AF65-F5344CB8AC3E}">
        <p14:creationId xmlns:p14="http://schemas.microsoft.com/office/powerpoint/2010/main" val="3396320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4D05-FE96-EDFD-05C6-8D929E43D4D0}"/>
              </a:ext>
            </a:extLst>
          </p:cNvPr>
          <p:cNvSpPr>
            <a:spLocks noGrp="1"/>
          </p:cNvSpPr>
          <p:nvPr>
            <p:ph type="title"/>
          </p:nvPr>
        </p:nvSpPr>
        <p:spPr>
          <a:xfrm>
            <a:off x="755576" y="2381249"/>
            <a:ext cx="8229600" cy="952501"/>
          </a:xfrm>
        </p:spPr>
        <p:txBody>
          <a:bodyPr/>
          <a:lstStyle/>
          <a:p>
            <a:r>
              <a:rPr lang="en-GB" dirty="0"/>
              <a:t>Further reading</a:t>
            </a:r>
          </a:p>
        </p:txBody>
      </p:sp>
      <p:sp>
        <p:nvSpPr>
          <p:cNvPr id="4" name="Slide Number Placeholder 3">
            <a:extLst>
              <a:ext uri="{FF2B5EF4-FFF2-40B4-BE49-F238E27FC236}">
                <a16:creationId xmlns:a16="http://schemas.microsoft.com/office/drawing/2014/main" id="{82F2CBC6-DBC3-1E50-C147-F67DB2215EEE}"/>
              </a:ext>
            </a:extLst>
          </p:cNvPr>
          <p:cNvSpPr>
            <a:spLocks noGrp="1"/>
          </p:cNvSpPr>
          <p:nvPr>
            <p:ph type="sldNum" sz="quarter" idx="12"/>
          </p:nvPr>
        </p:nvSpPr>
        <p:spPr/>
        <p:txBody>
          <a:bodyPr/>
          <a:lstStyle/>
          <a:p>
            <a:fld id="{44E22EE9-B8A0-0641-9265-052CFE9B95A7}" type="slidenum">
              <a:rPr lang="en-GB" altLang="en-US" smtClean="0"/>
              <a:pPr/>
              <a:t>62</a:t>
            </a:fld>
            <a:endParaRPr lang="en-GB" altLang="en-US" dirty="0"/>
          </a:p>
        </p:txBody>
      </p:sp>
    </p:spTree>
    <p:extLst>
      <p:ext uri="{BB962C8B-B14F-4D97-AF65-F5344CB8AC3E}">
        <p14:creationId xmlns:p14="http://schemas.microsoft.com/office/powerpoint/2010/main" val="2198604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76D2-6CCE-2CFD-4ED1-D92C5840E5AA}"/>
              </a:ext>
            </a:extLst>
          </p:cNvPr>
          <p:cNvSpPr>
            <a:spLocks noGrp="1"/>
          </p:cNvSpPr>
          <p:nvPr>
            <p:ph type="title"/>
          </p:nvPr>
        </p:nvSpPr>
        <p:spPr/>
        <p:txBody>
          <a:bodyPr/>
          <a:lstStyle/>
          <a:p>
            <a:r>
              <a:rPr lang="en-GB" dirty="0">
                <a:effectLst/>
                <a:latin typeface="Helvetica" pitchFamily="2" charset="0"/>
              </a:rPr>
              <a:t>Marginal, conditional and joint probabilities</a:t>
            </a:r>
            <a:endParaRPr lang="en-GB" dirty="0"/>
          </a:p>
        </p:txBody>
      </p:sp>
      <p:sp>
        <p:nvSpPr>
          <p:cNvPr id="4" name="Slide Number Placeholder 3">
            <a:extLst>
              <a:ext uri="{FF2B5EF4-FFF2-40B4-BE49-F238E27FC236}">
                <a16:creationId xmlns:a16="http://schemas.microsoft.com/office/drawing/2014/main" id="{A57A94B4-3A36-27AC-4425-57DAF4472248}"/>
              </a:ext>
            </a:extLst>
          </p:cNvPr>
          <p:cNvSpPr>
            <a:spLocks noGrp="1"/>
          </p:cNvSpPr>
          <p:nvPr>
            <p:ph type="sldNum" sz="quarter" idx="12"/>
          </p:nvPr>
        </p:nvSpPr>
        <p:spPr/>
        <p:txBody>
          <a:bodyPr/>
          <a:lstStyle/>
          <a:p>
            <a:fld id="{44E22EE9-B8A0-0641-9265-052CFE9B95A7}" type="slidenum">
              <a:rPr lang="en-GB" altLang="en-US" smtClean="0"/>
              <a:pPr/>
              <a:t>63</a:t>
            </a:fld>
            <a:endParaRPr lang="en-GB" altLang="en-US" dirty="0"/>
          </a:p>
        </p:txBody>
      </p:sp>
      <p:pic>
        <p:nvPicPr>
          <p:cNvPr id="6" name="Picture 5" descr="A picture containing text, crossword puzzle&#10;&#10;Description automatically generated">
            <a:extLst>
              <a:ext uri="{FF2B5EF4-FFF2-40B4-BE49-F238E27FC236}">
                <a16:creationId xmlns:a16="http://schemas.microsoft.com/office/drawing/2014/main" id="{3F8566DE-F50B-DF0D-8E4F-6C95ED1F7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882" y="1114677"/>
            <a:ext cx="7104236" cy="2597122"/>
          </a:xfrm>
          <a:prstGeom prst="rect">
            <a:avLst/>
          </a:prstGeom>
        </p:spPr>
      </p:pic>
      <p:sp>
        <p:nvSpPr>
          <p:cNvPr id="8" name="TextBox 7">
            <a:extLst>
              <a:ext uri="{FF2B5EF4-FFF2-40B4-BE49-F238E27FC236}">
                <a16:creationId xmlns:a16="http://schemas.microsoft.com/office/drawing/2014/main" id="{F4036FE0-E8FD-7F4B-1FC5-6C3C15A52099}"/>
              </a:ext>
            </a:extLst>
          </p:cNvPr>
          <p:cNvSpPr txBox="1"/>
          <p:nvPr/>
        </p:nvSpPr>
        <p:spPr>
          <a:xfrm>
            <a:off x="683568" y="4302463"/>
            <a:ext cx="6048672" cy="830997"/>
          </a:xfrm>
          <a:prstGeom prst="rect">
            <a:avLst/>
          </a:prstGeom>
          <a:noFill/>
        </p:spPr>
        <p:txBody>
          <a:bodyPr wrap="square">
            <a:spAutoFit/>
          </a:bodyPr>
          <a:lstStyle/>
          <a:p>
            <a:r>
              <a:rPr lang="en-GB" sz="1200" dirty="0">
                <a:effectLst/>
                <a:latin typeface="Gill Sans MT" panose="020B0502020104020203" pitchFamily="34" charset="77"/>
              </a:rPr>
              <a:t>For independent events, marginal and conditional probabilities are the same and joint probabilities are calculated using the product of probabilities. If one of the coins, </a:t>
            </a:r>
            <a:r>
              <a:rPr lang="en-GB" sz="1200" dirty="0" err="1">
                <a:effectLst/>
                <a:latin typeface="Gill Sans MT" panose="020B0502020104020203" pitchFamily="34" charset="77"/>
              </a:rPr>
              <a:t>Cb</a:t>
            </a:r>
            <a:r>
              <a:rPr lang="en-GB" sz="1200" dirty="0">
                <a:effectLst/>
                <a:latin typeface="Gill Sans MT" panose="020B0502020104020203" pitchFamily="34" charset="77"/>
              </a:rPr>
              <a:t>, is biased (yields heads (H) 75% of the time), the events are dependent, and joint probability is calculated using conditional probabilities.</a:t>
            </a:r>
          </a:p>
        </p:txBody>
      </p:sp>
      <p:sp>
        <p:nvSpPr>
          <p:cNvPr id="10" name="TextBox 9">
            <a:extLst>
              <a:ext uri="{FF2B5EF4-FFF2-40B4-BE49-F238E27FC236}">
                <a16:creationId xmlns:a16="http://schemas.microsoft.com/office/drawing/2014/main" id="{47147D05-5D70-65B6-73EF-7BA6DE42623C}"/>
              </a:ext>
            </a:extLst>
          </p:cNvPr>
          <p:cNvSpPr txBox="1"/>
          <p:nvPr/>
        </p:nvSpPr>
        <p:spPr>
          <a:xfrm>
            <a:off x="251520" y="5317862"/>
            <a:ext cx="6174432" cy="369332"/>
          </a:xfrm>
          <a:prstGeom prst="rect">
            <a:avLst/>
          </a:prstGeom>
          <a:noFill/>
        </p:spPr>
        <p:txBody>
          <a:bodyPr wrap="square">
            <a:spAutoFit/>
          </a:bodyPr>
          <a:lstStyle/>
          <a:p>
            <a:r>
              <a:rPr lang="en-GB" sz="900" b="0" i="0" u="none" strike="noStrike" dirty="0">
                <a:solidFill>
                  <a:srgbClr val="222222"/>
                </a:solidFill>
                <a:effectLst/>
                <a:latin typeface="Gill Sans MT" panose="020B0502020104020203" pitchFamily="34" charset="77"/>
              </a:rPr>
              <a:t>Source: </a:t>
            </a:r>
            <a:r>
              <a:rPr lang="en-GB" sz="900" b="0" i="0" u="none" strike="noStrike" dirty="0" err="1">
                <a:solidFill>
                  <a:srgbClr val="222222"/>
                </a:solidFill>
                <a:effectLst/>
                <a:latin typeface="Gill Sans MT" panose="020B0502020104020203" pitchFamily="34" charset="77"/>
              </a:rPr>
              <a:t>Puga</a:t>
            </a:r>
            <a:r>
              <a:rPr lang="en-GB" sz="900" b="0" i="0" u="none" strike="noStrike" dirty="0">
                <a:solidFill>
                  <a:srgbClr val="222222"/>
                </a:solidFill>
                <a:effectLst/>
                <a:latin typeface="Gill Sans MT" panose="020B0502020104020203" pitchFamily="34" charset="77"/>
              </a:rPr>
              <a:t>, J., </a:t>
            </a:r>
            <a:r>
              <a:rPr lang="en-GB" sz="900" b="0" i="0" u="none" strike="noStrike" dirty="0" err="1">
                <a:solidFill>
                  <a:srgbClr val="222222"/>
                </a:solidFill>
                <a:effectLst/>
                <a:latin typeface="Gill Sans MT" panose="020B0502020104020203" pitchFamily="34" charset="77"/>
              </a:rPr>
              <a:t>Krzywinski</a:t>
            </a:r>
            <a:r>
              <a:rPr lang="en-GB" sz="900" b="0" i="0" u="none" strike="noStrike" dirty="0">
                <a:solidFill>
                  <a:srgbClr val="222222"/>
                </a:solidFill>
                <a:effectLst/>
                <a:latin typeface="Gill Sans MT" panose="020B0502020104020203" pitchFamily="34" charset="77"/>
              </a:rPr>
              <a:t>, M. &amp; Altman, N. Bayes' theorem. </a:t>
            </a:r>
            <a:r>
              <a:rPr lang="en-GB" sz="900" b="0" i="1" u="none" strike="noStrike" dirty="0">
                <a:solidFill>
                  <a:srgbClr val="222222"/>
                </a:solidFill>
                <a:effectLst/>
                <a:latin typeface="Gill Sans MT" panose="020B0502020104020203" pitchFamily="34" charset="77"/>
              </a:rPr>
              <a:t>Nat Methods</a:t>
            </a:r>
            <a:r>
              <a:rPr lang="en-GB" sz="900" b="0" i="0" u="none" strike="noStrike" dirty="0">
                <a:solidFill>
                  <a:srgbClr val="222222"/>
                </a:solidFill>
                <a:effectLst/>
                <a:latin typeface="Gill Sans MT" panose="020B0502020104020203" pitchFamily="34" charset="77"/>
              </a:rPr>
              <a:t> </a:t>
            </a:r>
            <a:r>
              <a:rPr lang="en-GB" sz="900" b="1" i="0" u="none" strike="noStrike" dirty="0">
                <a:solidFill>
                  <a:srgbClr val="222222"/>
                </a:solidFill>
                <a:effectLst/>
                <a:latin typeface="Gill Sans MT" panose="020B0502020104020203" pitchFamily="34" charset="77"/>
              </a:rPr>
              <a:t>12</a:t>
            </a:r>
            <a:r>
              <a:rPr lang="en-GB" sz="900" b="0" i="0" u="none" strike="noStrike" dirty="0">
                <a:solidFill>
                  <a:srgbClr val="222222"/>
                </a:solidFill>
                <a:effectLst/>
                <a:latin typeface="Gill Sans MT" panose="020B0502020104020203" pitchFamily="34" charset="77"/>
              </a:rPr>
              <a:t>, 277–278 (2015). https://</a:t>
            </a:r>
            <a:r>
              <a:rPr lang="en-GB" sz="900" b="0" i="0" u="none" strike="noStrike" dirty="0" err="1">
                <a:solidFill>
                  <a:srgbClr val="222222"/>
                </a:solidFill>
                <a:effectLst/>
                <a:latin typeface="Gill Sans MT" panose="020B0502020104020203" pitchFamily="34" charset="77"/>
              </a:rPr>
              <a:t>doi.org</a:t>
            </a:r>
            <a:r>
              <a:rPr lang="en-GB" sz="900" b="0" i="0" u="none" strike="noStrike" dirty="0">
                <a:solidFill>
                  <a:srgbClr val="222222"/>
                </a:solidFill>
                <a:effectLst/>
                <a:latin typeface="Gill Sans MT" panose="020B0502020104020203" pitchFamily="34" charset="77"/>
              </a:rPr>
              <a:t>/10.1038/nmeth.3335</a:t>
            </a:r>
            <a:endParaRPr lang="en-GB" sz="900" dirty="0">
              <a:latin typeface="Gill Sans MT" panose="020B0502020104020203" pitchFamily="34" charset="77"/>
            </a:endParaRPr>
          </a:p>
        </p:txBody>
      </p:sp>
    </p:spTree>
    <p:extLst>
      <p:ext uri="{BB962C8B-B14F-4D97-AF65-F5344CB8AC3E}">
        <p14:creationId xmlns:p14="http://schemas.microsoft.com/office/powerpoint/2010/main" val="6453124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49D6-A6E9-1CE3-B75F-D7F4061D3E73}"/>
              </a:ext>
            </a:extLst>
          </p:cNvPr>
          <p:cNvSpPr>
            <a:spLocks noGrp="1"/>
          </p:cNvSpPr>
          <p:nvPr>
            <p:ph type="title"/>
          </p:nvPr>
        </p:nvSpPr>
        <p:spPr/>
        <p:txBody>
          <a:bodyPr/>
          <a:lstStyle/>
          <a:p>
            <a:r>
              <a:rPr lang="en-GB" dirty="0"/>
              <a:t>Prior, Posterior</a:t>
            </a:r>
          </a:p>
        </p:txBody>
      </p:sp>
      <p:sp>
        <p:nvSpPr>
          <p:cNvPr id="3" name="Slide Number Placeholder 2">
            <a:extLst>
              <a:ext uri="{FF2B5EF4-FFF2-40B4-BE49-F238E27FC236}">
                <a16:creationId xmlns:a16="http://schemas.microsoft.com/office/drawing/2014/main" id="{3F80F230-6D10-D9D9-8117-AB58F0485370}"/>
              </a:ext>
            </a:extLst>
          </p:cNvPr>
          <p:cNvSpPr>
            <a:spLocks noGrp="1"/>
          </p:cNvSpPr>
          <p:nvPr>
            <p:ph type="sldNum" sz="quarter" idx="12"/>
          </p:nvPr>
        </p:nvSpPr>
        <p:spPr/>
        <p:txBody>
          <a:bodyPr/>
          <a:lstStyle/>
          <a:p>
            <a:fld id="{BB98F552-A29D-2D4E-8192-F20670493719}" type="slidenum">
              <a:rPr lang="en-GB" altLang="en-US" smtClean="0"/>
              <a:pPr/>
              <a:t>64</a:t>
            </a:fld>
            <a:endParaRPr lang="en-GB" altLang="en-US" dirty="0"/>
          </a:p>
        </p:txBody>
      </p:sp>
      <p:pic>
        <p:nvPicPr>
          <p:cNvPr id="5" name="Picture 4" descr="A picture containing text, crossword puzzle&#10;&#10;Description automatically generated">
            <a:extLst>
              <a:ext uri="{FF2B5EF4-FFF2-40B4-BE49-F238E27FC236}">
                <a16:creationId xmlns:a16="http://schemas.microsoft.com/office/drawing/2014/main" id="{DDDB415B-2136-4B66-E169-FDB97D58D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50" y="1057300"/>
            <a:ext cx="7632700" cy="3162300"/>
          </a:xfrm>
          <a:prstGeom prst="rect">
            <a:avLst/>
          </a:prstGeom>
        </p:spPr>
      </p:pic>
      <p:sp>
        <p:nvSpPr>
          <p:cNvPr id="6" name="TextBox 5">
            <a:extLst>
              <a:ext uri="{FF2B5EF4-FFF2-40B4-BE49-F238E27FC236}">
                <a16:creationId xmlns:a16="http://schemas.microsoft.com/office/drawing/2014/main" id="{E47586B2-0910-EC12-B696-2697190C114B}"/>
              </a:ext>
            </a:extLst>
          </p:cNvPr>
          <p:cNvSpPr txBox="1"/>
          <p:nvPr/>
        </p:nvSpPr>
        <p:spPr>
          <a:xfrm>
            <a:off x="251520" y="5317862"/>
            <a:ext cx="6174432" cy="369332"/>
          </a:xfrm>
          <a:prstGeom prst="rect">
            <a:avLst/>
          </a:prstGeom>
          <a:noFill/>
        </p:spPr>
        <p:txBody>
          <a:bodyPr wrap="square">
            <a:spAutoFit/>
          </a:bodyPr>
          <a:lstStyle/>
          <a:p>
            <a:r>
              <a:rPr lang="en-GB" sz="900" b="0" i="0" u="none" strike="noStrike" dirty="0">
                <a:solidFill>
                  <a:srgbClr val="222222"/>
                </a:solidFill>
                <a:effectLst/>
                <a:latin typeface="Gill Sans MT" panose="020B0502020104020203" pitchFamily="34" charset="77"/>
              </a:rPr>
              <a:t>Source: </a:t>
            </a:r>
            <a:r>
              <a:rPr lang="en-GB" sz="900" b="0" i="0" u="none" strike="noStrike" dirty="0" err="1">
                <a:solidFill>
                  <a:srgbClr val="222222"/>
                </a:solidFill>
                <a:effectLst/>
                <a:latin typeface="Gill Sans MT" panose="020B0502020104020203" pitchFamily="34" charset="77"/>
              </a:rPr>
              <a:t>Puga</a:t>
            </a:r>
            <a:r>
              <a:rPr lang="en-GB" sz="900" b="0" i="0" u="none" strike="noStrike" dirty="0">
                <a:solidFill>
                  <a:srgbClr val="222222"/>
                </a:solidFill>
                <a:effectLst/>
                <a:latin typeface="Gill Sans MT" panose="020B0502020104020203" pitchFamily="34" charset="77"/>
              </a:rPr>
              <a:t>, J., </a:t>
            </a:r>
            <a:r>
              <a:rPr lang="en-GB" sz="900" b="0" i="0" u="none" strike="noStrike" dirty="0" err="1">
                <a:solidFill>
                  <a:srgbClr val="222222"/>
                </a:solidFill>
                <a:effectLst/>
                <a:latin typeface="Gill Sans MT" panose="020B0502020104020203" pitchFamily="34" charset="77"/>
              </a:rPr>
              <a:t>Krzywinski</a:t>
            </a:r>
            <a:r>
              <a:rPr lang="en-GB" sz="900" b="0" i="0" u="none" strike="noStrike" dirty="0">
                <a:solidFill>
                  <a:srgbClr val="222222"/>
                </a:solidFill>
                <a:effectLst/>
                <a:latin typeface="Gill Sans MT" panose="020B0502020104020203" pitchFamily="34" charset="77"/>
              </a:rPr>
              <a:t>, M. &amp; Altman, N. Bayes' theorem. </a:t>
            </a:r>
            <a:r>
              <a:rPr lang="en-GB" sz="900" b="0" i="1" u="none" strike="noStrike" dirty="0">
                <a:solidFill>
                  <a:srgbClr val="222222"/>
                </a:solidFill>
                <a:effectLst/>
                <a:latin typeface="Gill Sans MT" panose="020B0502020104020203" pitchFamily="34" charset="77"/>
              </a:rPr>
              <a:t>Nat Methods</a:t>
            </a:r>
            <a:r>
              <a:rPr lang="en-GB" sz="900" b="0" i="0" u="none" strike="noStrike" dirty="0">
                <a:solidFill>
                  <a:srgbClr val="222222"/>
                </a:solidFill>
                <a:effectLst/>
                <a:latin typeface="Gill Sans MT" panose="020B0502020104020203" pitchFamily="34" charset="77"/>
              </a:rPr>
              <a:t> </a:t>
            </a:r>
            <a:r>
              <a:rPr lang="en-GB" sz="900" b="1" i="0" u="none" strike="noStrike" dirty="0">
                <a:solidFill>
                  <a:srgbClr val="222222"/>
                </a:solidFill>
                <a:effectLst/>
                <a:latin typeface="Gill Sans MT" panose="020B0502020104020203" pitchFamily="34" charset="77"/>
              </a:rPr>
              <a:t>12</a:t>
            </a:r>
            <a:r>
              <a:rPr lang="en-GB" sz="900" b="0" i="0" u="none" strike="noStrike" dirty="0">
                <a:solidFill>
                  <a:srgbClr val="222222"/>
                </a:solidFill>
                <a:effectLst/>
                <a:latin typeface="Gill Sans MT" panose="020B0502020104020203" pitchFamily="34" charset="77"/>
              </a:rPr>
              <a:t>, 277–278 (2015). https://</a:t>
            </a:r>
            <a:r>
              <a:rPr lang="en-GB" sz="900" b="0" i="0" u="none" strike="noStrike" dirty="0" err="1">
                <a:solidFill>
                  <a:srgbClr val="222222"/>
                </a:solidFill>
                <a:effectLst/>
                <a:latin typeface="Gill Sans MT" panose="020B0502020104020203" pitchFamily="34" charset="77"/>
              </a:rPr>
              <a:t>doi.org</a:t>
            </a:r>
            <a:r>
              <a:rPr lang="en-GB" sz="900" b="0" i="0" u="none" strike="noStrike" dirty="0">
                <a:solidFill>
                  <a:srgbClr val="222222"/>
                </a:solidFill>
                <a:effectLst/>
                <a:latin typeface="Gill Sans MT" panose="020B0502020104020203" pitchFamily="34" charset="77"/>
              </a:rPr>
              <a:t>/10.1038/nmeth.3335</a:t>
            </a:r>
            <a:endParaRPr lang="en-GB" sz="900" dirty="0">
              <a:latin typeface="Gill Sans MT" panose="020B0502020104020203" pitchFamily="34" charset="77"/>
            </a:endParaRPr>
          </a:p>
        </p:txBody>
      </p:sp>
    </p:spTree>
    <p:extLst>
      <p:ext uri="{BB962C8B-B14F-4D97-AF65-F5344CB8AC3E}">
        <p14:creationId xmlns:p14="http://schemas.microsoft.com/office/powerpoint/2010/main" val="2774960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2F67-0ECD-CAEC-7C29-EB0ECBF96A97}"/>
              </a:ext>
            </a:extLst>
          </p:cNvPr>
          <p:cNvSpPr>
            <a:spLocks noGrp="1"/>
          </p:cNvSpPr>
          <p:nvPr>
            <p:ph type="title"/>
          </p:nvPr>
        </p:nvSpPr>
        <p:spPr/>
        <p:txBody>
          <a:bodyPr/>
          <a:lstStyle/>
          <a:p>
            <a:r>
              <a:rPr lang="en-GB" dirty="0"/>
              <a:t>Naïve Bayes</a:t>
            </a:r>
          </a:p>
        </p:txBody>
      </p:sp>
      <p:sp>
        <p:nvSpPr>
          <p:cNvPr id="3" name="Content Placeholder 2">
            <a:extLst>
              <a:ext uri="{FF2B5EF4-FFF2-40B4-BE49-F238E27FC236}">
                <a16:creationId xmlns:a16="http://schemas.microsoft.com/office/drawing/2014/main" id="{100C4BE5-3170-8925-9854-34110C6E50E2}"/>
              </a:ext>
            </a:extLst>
          </p:cNvPr>
          <p:cNvSpPr>
            <a:spLocks noGrp="1"/>
          </p:cNvSpPr>
          <p:nvPr>
            <p:ph idx="1"/>
          </p:nvPr>
        </p:nvSpPr>
        <p:spPr/>
        <p:txBody>
          <a:bodyPr/>
          <a:lstStyle/>
          <a:p>
            <a:r>
              <a:rPr lang="en-GB" dirty="0"/>
              <a:t>We call it Naïve because it assumes that all the features are independent. In practice this is not always true – but this assumptions allows us to apply the Bayesian theorem: </a:t>
            </a:r>
          </a:p>
        </p:txBody>
      </p:sp>
      <p:sp>
        <p:nvSpPr>
          <p:cNvPr id="4" name="Slide Number Placeholder 3">
            <a:extLst>
              <a:ext uri="{FF2B5EF4-FFF2-40B4-BE49-F238E27FC236}">
                <a16:creationId xmlns:a16="http://schemas.microsoft.com/office/drawing/2014/main" id="{BDA42A72-28A9-9593-ECF1-298F0EEA0607}"/>
              </a:ext>
            </a:extLst>
          </p:cNvPr>
          <p:cNvSpPr>
            <a:spLocks noGrp="1"/>
          </p:cNvSpPr>
          <p:nvPr>
            <p:ph type="sldNum" sz="quarter" idx="12"/>
          </p:nvPr>
        </p:nvSpPr>
        <p:spPr/>
        <p:txBody>
          <a:bodyPr/>
          <a:lstStyle/>
          <a:p>
            <a:fld id="{44E22EE9-B8A0-0641-9265-052CFE9B95A7}" type="slidenum">
              <a:rPr lang="en-GB" altLang="en-US" smtClean="0"/>
              <a:pPr/>
              <a:t>7</a:t>
            </a:fld>
            <a:endParaRPr lang="en-GB" altLang="en-US" dirty="0"/>
          </a:p>
        </p:txBody>
      </p:sp>
      <p:pic>
        <p:nvPicPr>
          <p:cNvPr id="8" name="Picture 7" descr="Text&#10;&#10;Description automatically generated with medium confidence">
            <a:extLst>
              <a:ext uri="{FF2B5EF4-FFF2-40B4-BE49-F238E27FC236}">
                <a16:creationId xmlns:a16="http://schemas.microsoft.com/office/drawing/2014/main" id="{F00E2535-CEF0-A173-7731-DBFDF1F75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569468"/>
            <a:ext cx="5217178" cy="1007864"/>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FE7CF99-0FE5-5D28-D179-9870B9C43383}"/>
                  </a:ext>
                </a:extLst>
              </p14:cNvPr>
              <p14:cNvContentPartPr/>
              <p14:nvPr/>
            </p14:nvContentPartPr>
            <p14:xfrm>
              <a:off x="590040" y="1815480"/>
              <a:ext cx="6635880" cy="3400200"/>
            </p14:xfrm>
          </p:contentPart>
        </mc:Choice>
        <mc:Fallback xmlns="">
          <p:pic>
            <p:nvPicPr>
              <p:cNvPr id="5" name="Ink 4">
                <a:extLst>
                  <a:ext uri="{FF2B5EF4-FFF2-40B4-BE49-F238E27FC236}">
                    <a16:creationId xmlns:a16="http://schemas.microsoft.com/office/drawing/2014/main" id="{4FE7CF99-0FE5-5D28-D179-9870B9C43383}"/>
                  </a:ext>
                </a:extLst>
              </p:cNvPr>
              <p:cNvPicPr/>
              <p:nvPr/>
            </p:nvPicPr>
            <p:blipFill>
              <a:blip r:embed="rId4"/>
              <a:stretch>
                <a:fillRect/>
              </a:stretch>
            </p:blipFill>
            <p:spPr>
              <a:xfrm>
                <a:off x="580680" y="1806120"/>
                <a:ext cx="6654600" cy="3418920"/>
              </a:xfrm>
              <a:prstGeom prst="rect">
                <a:avLst/>
              </a:prstGeom>
            </p:spPr>
          </p:pic>
        </mc:Fallback>
      </mc:AlternateContent>
    </p:spTree>
    <p:extLst>
      <p:ext uri="{BB962C8B-B14F-4D97-AF65-F5344CB8AC3E}">
        <p14:creationId xmlns:p14="http://schemas.microsoft.com/office/powerpoint/2010/main" val="329058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F71D-1DD9-C906-3978-7A72E81B0C9A}"/>
              </a:ext>
            </a:extLst>
          </p:cNvPr>
          <p:cNvSpPr>
            <a:spLocks noGrp="1"/>
          </p:cNvSpPr>
          <p:nvPr>
            <p:ph type="title"/>
          </p:nvPr>
        </p:nvSpPr>
        <p:spPr/>
        <p:txBody>
          <a:bodyPr/>
          <a:lstStyle/>
          <a:p>
            <a:r>
              <a:rPr lang="en-GB" dirty="0"/>
              <a:t>Assumptions in Naïve Bayes</a:t>
            </a:r>
          </a:p>
        </p:txBody>
      </p:sp>
      <p:sp>
        <p:nvSpPr>
          <p:cNvPr id="3" name="Content Placeholder 2">
            <a:extLst>
              <a:ext uri="{FF2B5EF4-FFF2-40B4-BE49-F238E27FC236}">
                <a16:creationId xmlns:a16="http://schemas.microsoft.com/office/drawing/2014/main" id="{9FAE29B5-743E-3436-A83A-02F353C0A36A}"/>
              </a:ext>
            </a:extLst>
          </p:cNvPr>
          <p:cNvSpPr>
            <a:spLocks noGrp="1"/>
          </p:cNvSpPr>
          <p:nvPr>
            <p:ph idx="1"/>
          </p:nvPr>
        </p:nvSpPr>
        <p:spPr/>
        <p:txBody>
          <a:bodyPr/>
          <a:lstStyle/>
          <a:p>
            <a:r>
              <a:rPr lang="en-GB" dirty="0"/>
              <a:t>We assume that the features are:</a:t>
            </a:r>
          </a:p>
          <a:p>
            <a:pPr lvl="1"/>
            <a:r>
              <a:rPr lang="en-GB" sz="2000" dirty="0">
                <a:ea typeface="ＭＳ Ｐゴシック" charset="0"/>
              </a:rPr>
              <a:t>Independent </a:t>
            </a:r>
          </a:p>
          <a:p>
            <a:pPr lvl="1"/>
            <a:r>
              <a:rPr lang="en-GB" sz="2000" dirty="0">
                <a:ea typeface="ＭＳ Ｐゴシック" charset="0"/>
              </a:rPr>
              <a:t>Equally contribute towards the outcome or in other words each feature has the same importance in decision making. </a:t>
            </a:r>
          </a:p>
          <a:p>
            <a:pPr lvl="1"/>
            <a:endParaRPr lang="en-GB" sz="2000" dirty="0">
              <a:ea typeface="ＭＳ Ｐゴシック" charset="0"/>
            </a:endParaRPr>
          </a:p>
          <a:p>
            <a:r>
              <a:rPr lang="en-GB" dirty="0"/>
              <a:t>Obviously these assumptions are not correct in the real-world; but often the models that we can build could be useful in real-world practice (with caution obviously).  </a:t>
            </a:r>
          </a:p>
        </p:txBody>
      </p:sp>
      <p:sp>
        <p:nvSpPr>
          <p:cNvPr id="4" name="Slide Number Placeholder 3">
            <a:extLst>
              <a:ext uri="{FF2B5EF4-FFF2-40B4-BE49-F238E27FC236}">
                <a16:creationId xmlns:a16="http://schemas.microsoft.com/office/drawing/2014/main" id="{7162AE57-AEFD-3E3E-A1A2-5B4A8924B199}"/>
              </a:ext>
            </a:extLst>
          </p:cNvPr>
          <p:cNvSpPr>
            <a:spLocks noGrp="1"/>
          </p:cNvSpPr>
          <p:nvPr>
            <p:ph type="sldNum" sz="quarter" idx="12"/>
          </p:nvPr>
        </p:nvSpPr>
        <p:spPr/>
        <p:txBody>
          <a:bodyPr/>
          <a:lstStyle/>
          <a:p>
            <a:fld id="{44E22EE9-B8A0-0641-9265-052CFE9B95A7}" type="slidenum">
              <a:rPr lang="en-GB" altLang="en-US" smtClean="0"/>
              <a:pPr/>
              <a:t>8</a:t>
            </a:fld>
            <a:endParaRPr lang="en-GB" alt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B5C7F565-E7A9-7A5E-E979-5216893A6811}"/>
                  </a:ext>
                </a:extLst>
              </p14:cNvPr>
              <p14:cNvContentPartPr/>
              <p14:nvPr/>
            </p14:nvContentPartPr>
            <p14:xfrm>
              <a:off x="2072520" y="2313720"/>
              <a:ext cx="5130000" cy="1176120"/>
            </p14:xfrm>
          </p:contentPart>
        </mc:Choice>
        <mc:Fallback xmlns="">
          <p:pic>
            <p:nvPicPr>
              <p:cNvPr id="5" name="Ink 4">
                <a:extLst>
                  <a:ext uri="{FF2B5EF4-FFF2-40B4-BE49-F238E27FC236}">
                    <a16:creationId xmlns:a16="http://schemas.microsoft.com/office/drawing/2014/main" id="{B5C7F565-E7A9-7A5E-E979-5216893A6811}"/>
                  </a:ext>
                </a:extLst>
              </p:cNvPr>
              <p:cNvPicPr/>
              <p:nvPr/>
            </p:nvPicPr>
            <p:blipFill>
              <a:blip r:embed="rId3"/>
              <a:stretch>
                <a:fillRect/>
              </a:stretch>
            </p:blipFill>
            <p:spPr>
              <a:xfrm>
                <a:off x="2063160" y="2304360"/>
                <a:ext cx="5148720" cy="1194840"/>
              </a:xfrm>
              <a:prstGeom prst="rect">
                <a:avLst/>
              </a:prstGeom>
            </p:spPr>
          </p:pic>
        </mc:Fallback>
      </mc:AlternateContent>
    </p:spTree>
    <p:extLst>
      <p:ext uri="{BB962C8B-B14F-4D97-AF65-F5344CB8AC3E}">
        <p14:creationId xmlns:p14="http://schemas.microsoft.com/office/powerpoint/2010/main" val="2443905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FB63B-1354-FE02-41F4-137E9924B0D7}"/>
              </a:ext>
            </a:extLst>
          </p:cNvPr>
          <p:cNvSpPr>
            <a:spLocks noGrp="1"/>
          </p:cNvSpPr>
          <p:nvPr>
            <p:ph type="title"/>
          </p:nvPr>
        </p:nvSpPr>
        <p:spPr/>
        <p:txBody>
          <a:bodyPr/>
          <a:lstStyle/>
          <a:p>
            <a:r>
              <a:rPr lang="en-GB" dirty="0"/>
              <a:t>Bayes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6B1BE1-678E-CBC7-E15F-85B1C9D912B9}"/>
                  </a:ext>
                </a:extLst>
              </p:cNvPr>
              <p:cNvSpPr>
                <a:spLocks noGrp="1"/>
              </p:cNvSpPr>
              <p:nvPr>
                <p:ph idx="1"/>
              </p:nvPr>
            </p:nvSpPr>
            <p:spPr/>
            <p:txBody>
              <a:bodyPr/>
              <a:lstStyle/>
              <a:p>
                <a:pPr marL="0" indent="0" algn="ctr">
                  <a:buNone/>
                </a:pPr>
                <a14:m>
                  <m:oMath xmlns:m="http://schemas.openxmlformats.org/officeDocument/2006/math">
                    <m:r>
                      <a:rPr lang="en-GB" sz="2800" b="0" i="1" smtClean="0">
                        <a:latin typeface="Cambria Math" panose="02040503050406030204" pitchFamily="18" charset="0"/>
                      </a:rPr>
                      <m:t>𝑃</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𝑦</m:t>
                        </m:r>
                      </m:e>
                      <m:e>
                        <m:r>
                          <a:rPr lang="en-GB" sz="2800" b="0" i="1" smtClean="0">
                            <a:latin typeface="Cambria Math" panose="02040503050406030204" pitchFamily="18" charset="0"/>
                          </a:rPr>
                          <m:t>𝑋</m:t>
                        </m:r>
                      </m:e>
                    </m:d>
                    <m:r>
                      <a:rPr lang="en-GB" sz="2800" b="0" i="1" smtClean="0">
                        <a:latin typeface="Cambria Math" panose="02040503050406030204" pitchFamily="18" charset="0"/>
                      </a:rPr>
                      <m:t>= </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𝑃</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𝑋</m:t>
                            </m:r>
                          </m:e>
                          <m:e>
                            <m:r>
                              <a:rPr lang="en-GB" sz="2800" b="0" i="1" smtClean="0">
                                <a:latin typeface="Cambria Math" panose="02040503050406030204" pitchFamily="18" charset="0"/>
                              </a:rPr>
                              <m:t>𝑦</m:t>
                            </m:r>
                          </m:e>
                        </m:d>
                        <m:r>
                          <a:rPr lang="en-GB" sz="2800" b="0" i="1" smtClean="0">
                            <a:latin typeface="Cambria Math" panose="02040503050406030204" pitchFamily="18" charset="0"/>
                          </a:rPr>
                          <m:t>.  </m:t>
                        </m:r>
                        <m:r>
                          <a:rPr lang="en-GB" sz="2800" b="0" i="1" smtClean="0">
                            <a:latin typeface="Cambria Math" panose="02040503050406030204" pitchFamily="18" charset="0"/>
                          </a:rPr>
                          <m:t>𝑃</m:t>
                        </m:r>
                        <m:r>
                          <a:rPr lang="en-GB" sz="2800" b="0" i="1" smtClean="0">
                            <a:latin typeface="Cambria Math" panose="02040503050406030204" pitchFamily="18" charset="0"/>
                          </a:rPr>
                          <m:t>(</m:t>
                        </m:r>
                        <m:r>
                          <a:rPr lang="en-GB" sz="2800" b="0" i="1" smtClean="0">
                            <a:latin typeface="Cambria Math" panose="02040503050406030204" pitchFamily="18" charset="0"/>
                          </a:rPr>
                          <m:t>𝑦</m:t>
                        </m:r>
                        <m:r>
                          <a:rPr lang="en-GB" sz="2800" b="0" i="1" smtClean="0">
                            <a:latin typeface="Cambria Math" panose="02040503050406030204" pitchFamily="18" charset="0"/>
                          </a:rPr>
                          <m:t>)</m:t>
                        </m:r>
                      </m:num>
                      <m:den>
                        <m:r>
                          <a:rPr lang="en-GB" sz="2800" b="0" i="1" smtClean="0">
                            <a:latin typeface="Cambria Math" panose="02040503050406030204" pitchFamily="18" charset="0"/>
                          </a:rPr>
                          <m:t>𝑃</m:t>
                        </m:r>
                        <m:r>
                          <a:rPr lang="en-GB" sz="2800" b="0" i="1" smtClean="0">
                            <a:latin typeface="Cambria Math" panose="02040503050406030204" pitchFamily="18" charset="0"/>
                          </a:rPr>
                          <m:t>(</m:t>
                        </m:r>
                        <m:r>
                          <a:rPr lang="en-GB" sz="2800" b="0" i="1" smtClean="0">
                            <a:latin typeface="Cambria Math" panose="02040503050406030204" pitchFamily="18" charset="0"/>
                          </a:rPr>
                          <m:t>𝑋</m:t>
                        </m:r>
                        <m:r>
                          <a:rPr lang="en-GB" sz="2800" b="0" i="1" smtClean="0">
                            <a:latin typeface="Cambria Math" panose="02040503050406030204" pitchFamily="18" charset="0"/>
                          </a:rPr>
                          <m:t>)</m:t>
                        </m:r>
                      </m:den>
                    </m:f>
                  </m:oMath>
                </a14:m>
                <a:r>
                  <a:rPr lang="en-GB" sz="3600" dirty="0"/>
                  <a:t> </a:t>
                </a:r>
              </a:p>
              <a:p>
                <a:pPr marL="0" indent="0">
                  <a:buNone/>
                </a:pPr>
                <a:endParaRPr lang="en-GB" dirty="0"/>
              </a:p>
              <a:p>
                <a14:m>
                  <m:oMath xmlns:m="http://schemas.openxmlformats.org/officeDocument/2006/math">
                    <m:r>
                      <a:rPr lang="en-GB" sz="2000" b="0" i="1" smtClean="0">
                        <a:latin typeface="Cambria Math" panose="02040503050406030204" pitchFamily="18" charset="0"/>
                      </a:rPr>
                      <m:t>𝑦</m:t>
                    </m:r>
                  </m:oMath>
                </a14:m>
                <a:r>
                  <a:rPr lang="en-GB" dirty="0"/>
                  <a:t> is our outcome/targe (e.g. if someone has a type of disease) </a:t>
                </a:r>
              </a:p>
              <a:p>
                <a14:m>
                  <m:oMath xmlns:m="http://schemas.openxmlformats.org/officeDocument/2006/math">
                    <m:r>
                      <a:rPr lang="en-GB" sz="2000" b="0" i="1" smtClean="0">
                        <a:latin typeface="Cambria Math" panose="02040503050406030204" pitchFamily="18" charset="0"/>
                      </a:rPr>
                      <m:t>𝑋</m:t>
                    </m:r>
                  </m:oMath>
                </a14:m>
                <a:r>
                  <a:rPr lang="en-GB" dirty="0"/>
                  <a:t> represents the samples; each features is shown as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endParaRPr lang="en-GB" dirty="0"/>
              </a:p>
              <a:p>
                <a:r>
                  <a:rPr lang="en-GB" dirty="0"/>
                  <a:t>In other words </a:t>
                </a:r>
                <a14:m>
                  <m:oMath xmlns:m="http://schemas.openxmlformats.org/officeDocument/2006/math">
                    <m:r>
                      <a:rPr lang="en-GB" sz="2000" b="0" i="1" smtClean="0">
                        <a:latin typeface="Cambria Math" panose="02040503050406030204" pitchFamily="18" charset="0"/>
                      </a:rPr>
                      <m:t>𝑋</m:t>
                    </m:r>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sSub>
                          <m:sSubPr>
                            <m:ctrlPr>
                              <a:rPr lang="en-GB" i="1" smtClean="0">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r>
                          <a:rPr lang="en-GB" b="0" i="1" smtClean="0">
                            <a:latin typeface="Cambria Math" panose="02040503050406030204" pitchFamily="18" charset="0"/>
                          </a:rPr>
                          <m:t>,</m:t>
                        </m:r>
                        <m:r>
                          <a:rPr lang="en-GB" i="1" smtClean="0">
                            <a:latin typeface="Cambria Math" panose="02040503050406030204" pitchFamily="18" charset="0"/>
                          </a:rPr>
                          <m:t> </m:t>
                        </m:r>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d>
                  </m:oMath>
                </a14:m>
                <a:r>
                  <a:rPr lang="en-GB" dirty="0"/>
                  <a:t> features.</a:t>
                </a:r>
              </a:p>
            </p:txBody>
          </p:sp>
        </mc:Choice>
        <mc:Fallback xmlns="">
          <p:sp>
            <p:nvSpPr>
              <p:cNvPr id="3" name="Content Placeholder 2">
                <a:extLst>
                  <a:ext uri="{FF2B5EF4-FFF2-40B4-BE49-F238E27FC236}">
                    <a16:creationId xmlns:a16="http://schemas.microsoft.com/office/drawing/2014/main" id="{AB6B1BE1-678E-CBC7-E15F-85B1C9D912B9}"/>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ECCF544-4140-C958-420D-27833D00C69D}"/>
              </a:ext>
            </a:extLst>
          </p:cNvPr>
          <p:cNvSpPr>
            <a:spLocks noGrp="1"/>
          </p:cNvSpPr>
          <p:nvPr>
            <p:ph type="sldNum" sz="quarter" idx="12"/>
          </p:nvPr>
        </p:nvSpPr>
        <p:spPr/>
        <p:txBody>
          <a:bodyPr/>
          <a:lstStyle/>
          <a:p>
            <a:fld id="{44E22EE9-B8A0-0641-9265-052CFE9B95A7}" type="slidenum">
              <a:rPr lang="en-GB" altLang="en-US" smtClean="0"/>
              <a:pPr/>
              <a:t>9</a:t>
            </a:fld>
            <a:endParaRPr lang="en-GB" alt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5B84FCA-0B57-6C0C-081A-931604294A9C}"/>
                  </a:ext>
                </a:extLst>
              </p14:cNvPr>
              <p14:cNvContentPartPr/>
              <p14:nvPr/>
            </p14:nvContentPartPr>
            <p14:xfrm>
              <a:off x="3151440" y="804240"/>
              <a:ext cx="3741480" cy="1532520"/>
            </p14:xfrm>
          </p:contentPart>
        </mc:Choice>
        <mc:Fallback xmlns="">
          <p:pic>
            <p:nvPicPr>
              <p:cNvPr id="5" name="Ink 4">
                <a:extLst>
                  <a:ext uri="{FF2B5EF4-FFF2-40B4-BE49-F238E27FC236}">
                    <a16:creationId xmlns:a16="http://schemas.microsoft.com/office/drawing/2014/main" id="{35B84FCA-0B57-6C0C-081A-931604294A9C}"/>
                  </a:ext>
                </a:extLst>
              </p:cNvPr>
              <p:cNvPicPr/>
              <p:nvPr/>
            </p:nvPicPr>
            <p:blipFill>
              <a:blip r:embed="rId4"/>
              <a:stretch>
                <a:fillRect/>
              </a:stretch>
            </p:blipFill>
            <p:spPr>
              <a:xfrm>
                <a:off x="3142080" y="794880"/>
                <a:ext cx="3760200" cy="1551240"/>
              </a:xfrm>
              <a:prstGeom prst="rect">
                <a:avLst/>
              </a:prstGeom>
            </p:spPr>
          </p:pic>
        </mc:Fallback>
      </mc:AlternateContent>
    </p:spTree>
    <p:extLst>
      <p:ext uri="{BB962C8B-B14F-4D97-AF65-F5344CB8AC3E}">
        <p14:creationId xmlns:p14="http://schemas.microsoft.com/office/powerpoint/2010/main" val="682493955"/>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46405</TotalTime>
  <Words>3339</Words>
  <Application>Microsoft Office PowerPoint</Application>
  <PresentationFormat>On-screen Show (16:10)</PresentationFormat>
  <Paragraphs>444</Paragraphs>
  <Slides>64</Slides>
  <Notes>1</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CCSR</vt:lpstr>
      <vt:lpstr>PowerPoint Presentation</vt:lpstr>
      <vt:lpstr>Probability of a union of two events</vt:lpstr>
      <vt:lpstr>Conditional probability</vt:lpstr>
      <vt:lpstr>Bayes rule </vt:lpstr>
      <vt:lpstr>Bayes theorem</vt:lpstr>
      <vt:lpstr>Bayesian Classification</vt:lpstr>
      <vt:lpstr>Naïve Bayes</vt:lpstr>
      <vt:lpstr>Assumptions in Naïve Bayes</vt:lpstr>
      <vt:lpstr>Bayes rule</vt:lpstr>
      <vt:lpstr>Determining Naïve Bayes</vt:lpstr>
      <vt:lpstr>Let’s simplify</vt:lpstr>
      <vt:lpstr>Example</vt:lpstr>
      <vt:lpstr>Algorithm for Naïve Bayes (with binary features)</vt:lpstr>
      <vt:lpstr>What about continuous variables?</vt:lpstr>
      <vt:lpstr>Bayesian decision methods </vt:lpstr>
      <vt:lpstr>Joint probability</vt:lpstr>
      <vt:lpstr>Medical diagnosis example</vt:lpstr>
      <vt:lpstr>Example- applying Bayesian theorem </vt:lpstr>
      <vt:lpstr>Bayesian inference </vt:lpstr>
      <vt:lpstr>Likelihood</vt:lpstr>
      <vt:lpstr>Maximum likelihood*</vt:lpstr>
      <vt:lpstr>Estimating the maximum likelihood*</vt:lpstr>
      <vt:lpstr>Estimating the maximum likelihood*</vt:lpstr>
      <vt:lpstr>Repeating our example*</vt:lpstr>
      <vt:lpstr>Log likelihood*</vt:lpstr>
      <vt:lpstr>Log likelihood*</vt:lpstr>
      <vt:lpstr>Maximising the Log likelihood*</vt:lpstr>
      <vt:lpstr>Maximising the Log likelihood*</vt:lpstr>
      <vt:lpstr>Naïve Bayes in python</vt:lpstr>
      <vt:lpstr>Naïve Bayes in python</vt:lpstr>
      <vt:lpstr>Gaussian Naive Bayes</vt:lpstr>
      <vt:lpstr>Multinomial Naive Bayes</vt:lpstr>
      <vt:lpstr>Multinomial Naive Bayes</vt:lpstr>
      <vt:lpstr>Categorical Naive Bayes</vt:lpstr>
      <vt:lpstr>Evaluation metrics</vt:lpstr>
      <vt:lpstr>Precision and Recall </vt:lpstr>
      <vt:lpstr>Recall</vt:lpstr>
      <vt:lpstr>Precision and Recall</vt:lpstr>
      <vt:lpstr>Accuracy</vt:lpstr>
      <vt:lpstr>Accuracy – how to interpret it</vt:lpstr>
      <vt:lpstr>Accuracy interpretation example</vt:lpstr>
      <vt:lpstr>F1 Score </vt:lpstr>
      <vt:lpstr>ROC curve (receiver operating characteristic curve)</vt:lpstr>
      <vt:lpstr>ROC curve</vt:lpstr>
      <vt:lpstr>AUC: Area Under the ROC Curve</vt:lpstr>
      <vt:lpstr>Cases that AUC could be useful</vt:lpstr>
      <vt:lpstr>Cases that AUC will NOT be useful</vt:lpstr>
      <vt:lpstr>Prediction bias</vt:lpstr>
      <vt:lpstr>Sensitivity and specificity</vt:lpstr>
      <vt:lpstr>Example</vt:lpstr>
      <vt:lpstr>Specificity and Sensitivity </vt:lpstr>
      <vt:lpstr>Confusion matrix</vt:lpstr>
      <vt:lpstr>Youden’s index</vt:lpstr>
      <vt:lpstr>Probability calibration</vt:lpstr>
      <vt:lpstr>All in one place</vt:lpstr>
      <vt:lpstr>PowerPoint Presentation</vt:lpstr>
      <vt:lpstr>Q1</vt:lpstr>
      <vt:lpstr>Q2</vt:lpstr>
      <vt:lpstr>Metric in Scikit-learn</vt:lpstr>
      <vt:lpstr>Acknowledgments</vt:lpstr>
      <vt:lpstr>If you have any questions </vt:lpstr>
      <vt:lpstr>Further reading</vt:lpstr>
      <vt:lpstr>Marginal, conditional and joint probabilities</vt:lpstr>
      <vt:lpstr>Prior, Posterior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251</cp:revision>
  <cp:lastPrinted>2018-10-01T18:07:26Z</cp:lastPrinted>
  <dcterms:created xsi:type="dcterms:W3CDTF">2015-10-05T13:27:19Z</dcterms:created>
  <dcterms:modified xsi:type="dcterms:W3CDTF">2023-01-26T09:19:55Z</dcterms:modified>
  <cp:category/>
</cp:coreProperties>
</file>