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52"/>
  </p:notesMasterIdLst>
  <p:handoutMasterIdLst>
    <p:handoutMasterId r:id="rId53"/>
  </p:handoutMasterIdLst>
  <p:sldIdLst>
    <p:sldId id="297" r:id="rId2"/>
    <p:sldId id="1249" r:id="rId3"/>
    <p:sldId id="1250" r:id="rId4"/>
    <p:sldId id="1251" r:id="rId5"/>
    <p:sldId id="1252" r:id="rId6"/>
    <p:sldId id="1280" r:id="rId7"/>
    <p:sldId id="1253" r:id="rId8"/>
    <p:sldId id="1256" r:id="rId9"/>
    <p:sldId id="1257" r:id="rId10"/>
    <p:sldId id="1254" r:id="rId11"/>
    <p:sldId id="1258" r:id="rId12"/>
    <p:sldId id="1260" r:id="rId13"/>
    <p:sldId id="1259" r:id="rId14"/>
    <p:sldId id="1261" r:id="rId15"/>
    <p:sldId id="1262" r:id="rId16"/>
    <p:sldId id="1263" r:id="rId17"/>
    <p:sldId id="1264" r:id="rId18"/>
    <p:sldId id="1265" r:id="rId19"/>
    <p:sldId id="1266" r:id="rId20"/>
    <p:sldId id="1267" r:id="rId21"/>
    <p:sldId id="1268" r:id="rId22"/>
    <p:sldId id="1269" r:id="rId23"/>
    <p:sldId id="1270" r:id="rId24"/>
    <p:sldId id="1271" r:id="rId25"/>
    <p:sldId id="1272" r:id="rId26"/>
    <p:sldId id="1273" r:id="rId27"/>
    <p:sldId id="1274" r:id="rId28"/>
    <p:sldId id="1275" r:id="rId29"/>
    <p:sldId id="1276" r:id="rId30"/>
    <p:sldId id="1277" r:id="rId31"/>
    <p:sldId id="1278" r:id="rId32"/>
    <p:sldId id="1279" r:id="rId33"/>
    <p:sldId id="1255" r:id="rId34"/>
    <p:sldId id="1281" r:id="rId35"/>
    <p:sldId id="1282" r:id="rId36"/>
    <p:sldId id="1283" r:id="rId37"/>
    <p:sldId id="1284" r:id="rId38"/>
    <p:sldId id="1285" r:id="rId39"/>
    <p:sldId id="1286" r:id="rId40"/>
    <p:sldId id="1287" r:id="rId41"/>
    <p:sldId id="1288" r:id="rId42"/>
    <p:sldId id="1289" r:id="rId43"/>
    <p:sldId id="1290" r:id="rId44"/>
    <p:sldId id="1291" r:id="rId45"/>
    <p:sldId id="1292" r:id="rId46"/>
    <p:sldId id="1294" r:id="rId47"/>
    <p:sldId id="1295" r:id="rId48"/>
    <p:sldId id="1296" r:id="rId49"/>
    <p:sldId id="1293" r:id="rId50"/>
    <p:sldId id="1149" r:id="rId51"/>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7"/>
    <p:restoredTop sz="90259"/>
  </p:normalViewPr>
  <p:slideViewPr>
    <p:cSldViewPr>
      <p:cViewPr varScale="1">
        <p:scale>
          <a:sx n="122" d="100"/>
          <a:sy n="122" d="100"/>
        </p:scale>
        <p:origin x="1456" y="192"/>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naghi, Payam" userId="074f2ebd-6afc-4315-b390-7d2c21b26061" providerId="ADAL" clId="{1F1AD1FC-16BA-054B-926D-F372A7F77280}"/>
    <pc:docChg chg="custSel modSld">
      <pc:chgData name="Barnaghi, Payam" userId="074f2ebd-6afc-4315-b390-7d2c21b26061" providerId="ADAL" clId="{1F1AD1FC-16BA-054B-926D-F372A7F77280}" dt="2023-01-25T10:11:45.083" v="2" actId="7634"/>
      <pc:docMkLst>
        <pc:docMk/>
      </pc:docMkLst>
      <pc:sldChg chg="addSp">
        <pc:chgData name="Barnaghi, Payam" userId="074f2ebd-6afc-4315-b390-7d2c21b26061" providerId="ADAL" clId="{1F1AD1FC-16BA-054B-926D-F372A7F77280}" dt="2023-01-24T10:12:07.905" v="0" actId="7634"/>
        <pc:sldMkLst>
          <pc:docMk/>
          <pc:sldMk cId="4066264006" sldId="1249"/>
        </pc:sldMkLst>
        <pc:inkChg chg="add">
          <ac:chgData name="Barnaghi, Payam" userId="074f2ebd-6afc-4315-b390-7d2c21b26061" providerId="ADAL" clId="{1F1AD1FC-16BA-054B-926D-F372A7F77280}" dt="2023-01-24T10:12:07.905" v="0" actId="7634"/>
          <ac:inkMkLst>
            <pc:docMk/>
            <pc:sldMk cId="4066264006" sldId="1249"/>
            <ac:inkMk id="5" creationId="{127C8C9E-57B8-5E30-D280-7015554C8C79}"/>
          </ac:inkMkLst>
        </pc:inkChg>
      </pc:sldChg>
      <pc:sldChg chg="addSp">
        <pc:chgData name="Barnaghi, Payam" userId="074f2ebd-6afc-4315-b390-7d2c21b26061" providerId="ADAL" clId="{1F1AD1FC-16BA-054B-926D-F372A7F77280}" dt="2023-01-25T09:33:32.783" v="1" actId="7634"/>
        <pc:sldMkLst>
          <pc:docMk/>
          <pc:sldMk cId="65579617" sldId="1250"/>
        </pc:sldMkLst>
        <pc:inkChg chg="add">
          <ac:chgData name="Barnaghi, Payam" userId="074f2ebd-6afc-4315-b390-7d2c21b26061" providerId="ADAL" clId="{1F1AD1FC-16BA-054B-926D-F372A7F77280}" dt="2023-01-24T10:12:07.905" v="0" actId="7634"/>
          <ac:inkMkLst>
            <pc:docMk/>
            <pc:sldMk cId="65579617" sldId="1250"/>
            <ac:inkMk id="5" creationId="{0F0766B6-9B53-0090-DD00-1401BB524BF0}"/>
          </ac:inkMkLst>
        </pc:inkChg>
        <pc:inkChg chg="add">
          <ac:chgData name="Barnaghi, Payam" userId="074f2ebd-6afc-4315-b390-7d2c21b26061" providerId="ADAL" clId="{1F1AD1FC-16BA-054B-926D-F372A7F77280}" dt="2023-01-25T09:33:32.783" v="1" actId="7634"/>
          <ac:inkMkLst>
            <pc:docMk/>
            <pc:sldMk cId="65579617" sldId="1250"/>
            <ac:inkMk id="6" creationId="{6717B348-0398-EF40-83E4-7A4049D0540F}"/>
          </ac:inkMkLst>
        </pc:inkChg>
      </pc:sldChg>
      <pc:sldChg chg="addSp">
        <pc:chgData name="Barnaghi, Payam" userId="074f2ebd-6afc-4315-b390-7d2c21b26061" providerId="ADAL" clId="{1F1AD1FC-16BA-054B-926D-F372A7F77280}" dt="2023-01-24T10:12:07.905" v="0" actId="7634"/>
        <pc:sldMkLst>
          <pc:docMk/>
          <pc:sldMk cId="912621843" sldId="1251"/>
        </pc:sldMkLst>
        <pc:inkChg chg="add">
          <ac:chgData name="Barnaghi, Payam" userId="074f2ebd-6afc-4315-b390-7d2c21b26061" providerId="ADAL" clId="{1F1AD1FC-16BA-054B-926D-F372A7F77280}" dt="2023-01-24T10:12:07.905" v="0" actId="7634"/>
          <ac:inkMkLst>
            <pc:docMk/>
            <pc:sldMk cId="912621843" sldId="1251"/>
            <ac:inkMk id="5" creationId="{E82D7903-6B50-5587-F3FC-146F941117D1}"/>
          </ac:inkMkLst>
        </pc:inkChg>
      </pc:sldChg>
      <pc:sldChg chg="addSp">
        <pc:chgData name="Barnaghi, Payam" userId="074f2ebd-6afc-4315-b390-7d2c21b26061" providerId="ADAL" clId="{1F1AD1FC-16BA-054B-926D-F372A7F77280}" dt="2023-01-25T09:33:32.783" v="1" actId="7634"/>
        <pc:sldMkLst>
          <pc:docMk/>
          <pc:sldMk cId="901124736" sldId="1252"/>
        </pc:sldMkLst>
        <pc:inkChg chg="add">
          <ac:chgData name="Barnaghi, Payam" userId="074f2ebd-6afc-4315-b390-7d2c21b26061" providerId="ADAL" clId="{1F1AD1FC-16BA-054B-926D-F372A7F77280}" dt="2023-01-25T09:33:32.783" v="1" actId="7634"/>
          <ac:inkMkLst>
            <pc:docMk/>
            <pc:sldMk cId="901124736" sldId="1252"/>
            <ac:inkMk id="5" creationId="{2B9ACA02-D560-4DAF-D219-2C843BAB0188}"/>
          </ac:inkMkLst>
        </pc:inkChg>
      </pc:sldChg>
      <pc:sldChg chg="addSp">
        <pc:chgData name="Barnaghi, Payam" userId="074f2ebd-6afc-4315-b390-7d2c21b26061" providerId="ADAL" clId="{1F1AD1FC-16BA-054B-926D-F372A7F77280}" dt="2023-01-25T09:33:32.783" v="1" actId="7634"/>
        <pc:sldMkLst>
          <pc:docMk/>
          <pc:sldMk cId="3773621372" sldId="1253"/>
        </pc:sldMkLst>
        <pc:inkChg chg="add">
          <ac:chgData name="Barnaghi, Payam" userId="074f2ebd-6afc-4315-b390-7d2c21b26061" providerId="ADAL" clId="{1F1AD1FC-16BA-054B-926D-F372A7F77280}" dt="2023-01-25T09:33:32.783" v="1" actId="7634"/>
          <ac:inkMkLst>
            <pc:docMk/>
            <pc:sldMk cId="3773621372" sldId="1253"/>
            <ac:inkMk id="5" creationId="{3FA0E553-99D8-D35D-07EB-061F00143E52}"/>
          </ac:inkMkLst>
        </pc:inkChg>
      </pc:sldChg>
      <pc:sldChg chg="addSp">
        <pc:chgData name="Barnaghi, Payam" userId="074f2ebd-6afc-4315-b390-7d2c21b26061" providerId="ADAL" clId="{1F1AD1FC-16BA-054B-926D-F372A7F77280}" dt="2023-01-25T09:33:32.783" v="1" actId="7634"/>
        <pc:sldMkLst>
          <pc:docMk/>
          <pc:sldMk cId="3125852176" sldId="1254"/>
        </pc:sldMkLst>
        <pc:inkChg chg="add">
          <ac:chgData name="Barnaghi, Payam" userId="074f2ebd-6afc-4315-b390-7d2c21b26061" providerId="ADAL" clId="{1F1AD1FC-16BA-054B-926D-F372A7F77280}" dt="2023-01-25T09:33:32.783" v="1" actId="7634"/>
          <ac:inkMkLst>
            <pc:docMk/>
            <pc:sldMk cId="3125852176" sldId="1254"/>
            <ac:inkMk id="4" creationId="{A8530A1B-574F-A5A0-662F-6344F3CA9709}"/>
          </ac:inkMkLst>
        </pc:inkChg>
      </pc:sldChg>
      <pc:sldChg chg="addSp">
        <pc:chgData name="Barnaghi, Payam" userId="074f2ebd-6afc-4315-b390-7d2c21b26061" providerId="ADAL" clId="{1F1AD1FC-16BA-054B-926D-F372A7F77280}" dt="2023-01-25T09:33:32.783" v="1" actId="7634"/>
        <pc:sldMkLst>
          <pc:docMk/>
          <pc:sldMk cId="2499888010" sldId="1256"/>
        </pc:sldMkLst>
        <pc:inkChg chg="add">
          <ac:chgData name="Barnaghi, Payam" userId="074f2ebd-6afc-4315-b390-7d2c21b26061" providerId="ADAL" clId="{1F1AD1FC-16BA-054B-926D-F372A7F77280}" dt="2023-01-25T09:33:32.783" v="1" actId="7634"/>
          <ac:inkMkLst>
            <pc:docMk/>
            <pc:sldMk cId="2499888010" sldId="1256"/>
            <ac:inkMk id="9" creationId="{4CBF1C20-C625-059D-4FCC-20C061BE82E6}"/>
          </ac:inkMkLst>
        </pc:inkChg>
      </pc:sldChg>
      <pc:sldChg chg="addSp">
        <pc:chgData name="Barnaghi, Payam" userId="074f2ebd-6afc-4315-b390-7d2c21b26061" providerId="ADAL" clId="{1F1AD1FC-16BA-054B-926D-F372A7F77280}" dt="2023-01-25T09:33:32.783" v="1" actId="7634"/>
        <pc:sldMkLst>
          <pc:docMk/>
          <pc:sldMk cId="2293216904" sldId="1258"/>
        </pc:sldMkLst>
        <pc:inkChg chg="add">
          <ac:chgData name="Barnaghi, Payam" userId="074f2ebd-6afc-4315-b390-7d2c21b26061" providerId="ADAL" clId="{1F1AD1FC-16BA-054B-926D-F372A7F77280}" dt="2023-01-25T09:33:32.783" v="1" actId="7634"/>
          <ac:inkMkLst>
            <pc:docMk/>
            <pc:sldMk cId="2293216904" sldId="1258"/>
            <ac:inkMk id="9" creationId="{5AA7B7E9-AC47-5AE3-8978-4C1657EC4239}"/>
          </ac:inkMkLst>
        </pc:inkChg>
      </pc:sldChg>
      <pc:sldChg chg="addSp">
        <pc:chgData name="Barnaghi, Payam" userId="074f2ebd-6afc-4315-b390-7d2c21b26061" providerId="ADAL" clId="{1F1AD1FC-16BA-054B-926D-F372A7F77280}" dt="2023-01-25T09:33:32.783" v="1" actId="7634"/>
        <pc:sldMkLst>
          <pc:docMk/>
          <pc:sldMk cId="1909250929" sldId="1259"/>
        </pc:sldMkLst>
        <pc:inkChg chg="add">
          <ac:chgData name="Barnaghi, Payam" userId="074f2ebd-6afc-4315-b390-7d2c21b26061" providerId="ADAL" clId="{1F1AD1FC-16BA-054B-926D-F372A7F77280}" dt="2023-01-25T09:33:32.783" v="1" actId="7634"/>
          <ac:inkMkLst>
            <pc:docMk/>
            <pc:sldMk cId="1909250929" sldId="1259"/>
            <ac:inkMk id="11" creationId="{1E5F28EF-3661-7EE2-9C19-D767152CC64C}"/>
          </ac:inkMkLst>
        </pc:inkChg>
      </pc:sldChg>
      <pc:sldChg chg="addSp">
        <pc:chgData name="Barnaghi, Payam" userId="074f2ebd-6afc-4315-b390-7d2c21b26061" providerId="ADAL" clId="{1F1AD1FC-16BA-054B-926D-F372A7F77280}" dt="2023-01-25T09:33:32.783" v="1" actId="7634"/>
        <pc:sldMkLst>
          <pc:docMk/>
          <pc:sldMk cId="1555705387" sldId="1260"/>
        </pc:sldMkLst>
        <pc:inkChg chg="add">
          <ac:chgData name="Barnaghi, Payam" userId="074f2ebd-6afc-4315-b390-7d2c21b26061" providerId="ADAL" clId="{1F1AD1FC-16BA-054B-926D-F372A7F77280}" dt="2023-01-25T09:33:32.783" v="1" actId="7634"/>
          <ac:inkMkLst>
            <pc:docMk/>
            <pc:sldMk cId="1555705387" sldId="1260"/>
            <ac:inkMk id="4" creationId="{D947FBCE-5F5C-FBB9-4A46-A5D0BBF227E7}"/>
          </ac:inkMkLst>
        </pc:inkChg>
      </pc:sldChg>
      <pc:sldChg chg="addSp">
        <pc:chgData name="Barnaghi, Payam" userId="074f2ebd-6afc-4315-b390-7d2c21b26061" providerId="ADAL" clId="{1F1AD1FC-16BA-054B-926D-F372A7F77280}" dt="2023-01-25T09:33:32.783" v="1" actId="7634"/>
        <pc:sldMkLst>
          <pc:docMk/>
          <pc:sldMk cId="3322312671" sldId="1261"/>
        </pc:sldMkLst>
        <pc:inkChg chg="add">
          <ac:chgData name="Barnaghi, Payam" userId="074f2ebd-6afc-4315-b390-7d2c21b26061" providerId="ADAL" clId="{1F1AD1FC-16BA-054B-926D-F372A7F77280}" dt="2023-01-25T09:33:32.783" v="1" actId="7634"/>
          <ac:inkMkLst>
            <pc:docMk/>
            <pc:sldMk cId="3322312671" sldId="1261"/>
            <ac:inkMk id="10" creationId="{A33C2F18-2CCC-5C10-8A56-E90514137BE3}"/>
          </ac:inkMkLst>
        </pc:inkChg>
      </pc:sldChg>
      <pc:sldChg chg="addSp">
        <pc:chgData name="Barnaghi, Payam" userId="074f2ebd-6afc-4315-b390-7d2c21b26061" providerId="ADAL" clId="{1F1AD1FC-16BA-054B-926D-F372A7F77280}" dt="2023-01-25T09:33:32.783" v="1" actId="7634"/>
        <pc:sldMkLst>
          <pc:docMk/>
          <pc:sldMk cId="3907179733" sldId="1262"/>
        </pc:sldMkLst>
        <pc:inkChg chg="add">
          <ac:chgData name="Barnaghi, Payam" userId="074f2ebd-6afc-4315-b390-7d2c21b26061" providerId="ADAL" clId="{1F1AD1FC-16BA-054B-926D-F372A7F77280}" dt="2023-01-25T09:33:32.783" v="1" actId="7634"/>
          <ac:inkMkLst>
            <pc:docMk/>
            <pc:sldMk cId="3907179733" sldId="1262"/>
            <ac:inkMk id="5" creationId="{DC8CCFBE-58E8-8818-D495-0EBA23434C5C}"/>
          </ac:inkMkLst>
        </pc:inkChg>
      </pc:sldChg>
      <pc:sldChg chg="addSp">
        <pc:chgData name="Barnaghi, Payam" userId="074f2ebd-6afc-4315-b390-7d2c21b26061" providerId="ADAL" clId="{1F1AD1FC-16BA-054B-926D-F372A7F77280}" dt="2023-01-25T09:33:32.783" v="1" actId="7634"/>
        <pc:sldMkLst>
          <pc:docMk/>
          <pc:sldMk cId="467487534" sldId="1265"/>
        </pc:sldMkLst>
        <pc:inkChg chg="add">
          <ac:chgData name="Barnaghi, Payam" userId="074f2ebd-6afc-4315-b390-7d2c21b26061" providerId="ADAL" clId="{1F1AD1FC-16BA-054B-926D-F372A7F77280}" dt="2023-01-25T09:33:32.783" v="1" actId="7634"/>
          <ac:inkMkLst>
            <pc:docMk/>
            <pc:sldMk cId="467487534" sldId="1265"/>
            <ac:inkMk id="4" creationId="{F8CF86FE-6186-B012-578D-CBFA42C52D51}"/>
          </ac:inkMkLst>
        </pc:inkChg>
      </pc:sldChg>
      <pc:sldChg chg="addSp">
        <pc:chgData name="Barnaghi, Payam" userId="074f2ebd-6afc-4315-b390-7d2c21b26061" providerId="ADAL" clId="{1F1AD1FC-16BA-054B-926D-F372A7F77280}" dt="2023-01-25T09:33:32.783" v="1" actId="7634"/>
        <pc:sldMkLst>
          <pc:docMk/>
          <pc:sldMk cId="2116817647" sldId="1266"/>
        </pc:sldMkLst>
        <pc:inkChg chg="add">
          <ac:chgData name="Barnaghi, Payam" userId="074f2ebd-6afc-4315-b390-7d2c21b26061" providerId="ADAL" clId="{1F1AD1FC-16BA-054B-926D-F372A7F77280}" dt="2023-01-25T09:33:32.783" v="1" actId="7634"/>
          <ac:inkMkLst>
            <pc:docMk/>
            <pc:sldMk cId="2116817647" sldId="1266"/>
            <ac:inkMk id="5" creationId="{82B3A0E9-A6A2-4AA4-9B2D-CD01FE0FECE8}"/>
          </ac:inkMkLst>
        </pc:inkChg>
      </pc:sldChg>
      <pc:sldChg chg="addSp">
        <pc:chgData name="Barnaghi, Payam" userId="074f2ebd-6afc-4315-b390-7d2c21b26061" providerId="ADAL" clId="{1F1AD1FC-16BA-054B-926D-F372A7F77280}" dt="2023-01-25T09:33:32.783" v="1" actId="7634"/>
        <pc:sldMkLst>
          <pc:docMk/>
          <pc:sldMk cId="1099917390" sldId="1267"/>
        </pc:sldMkLst>
        <pc:inkChg chg="add">
          <ac:chgData name="Barnaghi, Payam" userId="074f2ebd-6afc-4315-b390-7d2c21b26061" providerId="ADAL" clId="{1F1AD1FC-16BA-054B-926D-F372A7F77280}" dt="2023-01-25T09:33:32.783" v="1" actId="7634"/>
          <ac:inkMkLst>
            <pc:docMk/>
            <pc:sldMk cId="1099917390" sldId="1267"/>
            <ac:inkMk id="5" creationId="{36410C53-ABD4-CD3B-F38A-D69AB6339C73}"/>
          </ac:inkMkLst>
        </pc:inkChg>
      </pc:sldChg>
      <pc:sldChg chg="addSp">
        <pc:chgData name="Barnaghi, Payam" userId="074f2ebd-6afc-4315-b390-7d2c21b26061" providerId="ADAL" clId="{1F1AD1FC-16BA-054B-926D-F372A7F77280}" dt="2023-01-25T09:33:32.783" v="1" actId="7634"/>
        <pc:sldMkLst>
          <pc:docMk/>
          <pc:sldMk cId="526440938" sldId="1269"/>
        </pc:sldMkLst>
        <pc:inkChg chg="add">
          <ac:chgData name="Barnaghi, Payam" userId="074f2ebd-6afc-4315-b390-7d2c21b26061" providerId="ADAL" clId="{1F1AD1FC-16BA-054B-926D-F372A7F77280}" dt="2023-01-25T09:33:32.783" v="1" actId="7634"/>
          <ac:inkMkLst>
            <pc:docMk/>
            <pc:sldMk cId="526440938" sldId="1269"/>
            <ac:inkMk id="4" creationId="{E5C5E102-0BAE-E0E8-A0FE-0819BE8DF542}"/>
          </ac:inkMkLst>
        </pc:inkChg>
      </pc:sldChg>
      <pc:sldChg chg="addSp">
        <pc:chgData name="Barnaghi, Payam" userId="074f2ebd-6afc-4315-b390-7d2c21b26061" providerId="ADAL" clId="{1F1AD1FC-16BA-054B-926D-F372A7F77280}" dt="2023-01-25T09:33:32.783" v="1" actId="7634"/>
        <pc:sldMkLst>
          <pc:docMk/>
          <pc:sldMk cId="2771848390" sldId="1270"/>
        </pc:sldMkLst>
        <pc:inkChg chg="add">
          <ac:chgData name="Barnaghi, Payam" userId="074f2ebd-6afc-4315-b390-7d2c21b26061" providerId="ADAL" clId="{1F1AD1FC-16BA-054B-926D-F372A7F77280}" dt="2023-01-25T09:33:32.783" v="1" actId="7634"/>
          <ac:inkMkLst>
            <pc:docMk/>
            <pc:sldMk cId="2771848390" sldId="1270"/>
            <ac:inkMk id="5" creationId="{DEB4CE31-1E13-9FA6-18B6-F470150A20DB}"/>
          </ac:inkMkLst>
        </pc:inkChg>
      </pc:sldChg>
      <pc:sldChg chg="addSp">
        <pc:chgData name="Barnaghi, Payam" userId="074f2ebd-6afc-4315-b390-7d2c21b26061" providerId="ADAL" clId="{1F1AD1FC-16BA-054B-926D-F372A7F77280}" dt="2023-01-25T09:33:32.783" v="1" actId="7634"/>
        <pc:sldMkLst>
          <pc:docMk/>
          <pc:sldMk cId="145282921" sldId="1272"/>
        </pc:sldMkLst>
        <pc:inkChg chg="add">
          <ac:chgData name="Barnaghi, Payam" userId="074f2ebd-6afc-4315-b390-7d2c21b26061" providerId="ADAL" clId="{1F1AD1FC-16BA-054B-926D-F372A7F77280}" dt="2023-01-25T09:33:32.783" v="1" actId="7634"/>
          <ac:inkMkLst>
            <pc:docMk/>
            <pc:sldMk cId="145282921" sldId="1272"/>
            <ac:inkMk id="5" creationId="{0A2E341F-22F5-9300-E10D-9496CDA0AECF}"/>
          </ac:inkMkLst>
        </pc:inkChg>
      </pc:sldChg>
      <pc:sldChg chg="addSp">
        <pc:chgData name="Barnaghi, Payam" userId="074f2ebd-6afc-4315-b390-7d2c21b26061" providerId="ADAL" clId="{1F1AD1FC-16BA-054B-926D-F372A7F77280}" dt="2023-01-25T09:33:32.783" v="1" actId="7634"/>
        <pc:sldMkLst>
          <pc:docMk/>
          <pc:sldMk cId="1085228964" sldId="1273"/>
        </pc:sldMkLst>
        <pc:inkChg chg="add">
          <ac:chgData name="Barnaghi, Payam" userId="074f2ebd-6afc-4315-b390-7d2c21b26061" providerId="ADAL" clId="{1F1AD1FC-16BA-054B-926D-F372A7F77280}" dt="2023-01-25T09:33:32.783" v="1" actId="7634"/>
          <ac:inkMkLst>
            <pc:docMk/>
            <pc:sldMk cId="1085228964" sldId="1273"/>
            <ac:inkMk id="4" creationId="{0DC008DE-655A-931B-C90B-AAAA8FF70800}"/>
          </ac:inkMkLst>
        </pc:inkChg>
      </pc:sldChg>
      <pc:sldChg chg="addSp">
        <pc:chgData name="Barnaghi, Payam" userId="074f2ebd-6afc-4315-b390-7d2c21b26061" providerId="ADAL" clId="{1F1AD1FC-16BA-054B-926D-F372A7F77280}" dt="2023-01-25T09:33:32.783" v="1" actId="7634"/>
        <pc:sldMkLst>
          <pc:docMk/>
          <pc:sldMk cId="2892440170" sldId="1274"/>
        </pc:sldMkLst>
        <pc:inkChg chg="add">
          <ac:chgData name="Barnaghi, Payam" userId="074f2ebd-6afc-4315-b390-7d2c21b26061" providerId="ADAL" clId="{1F1AD1FC-16BA-054B-926D-F372A7F77280}" dt="2023-01-25T09:33:32.783" v="1" actId="7634"/>
          <ac:inkMkLst>
            <pc:docMk/>
            <pc:sldMk cId="2892440170" sldId="1274"/>
            <ac:inkMk id="5" creationId="{CF004EB1-533C-30BE-38C2-C3BD0DC26E7E}"/>
          </ac:inkMkLst>
        </pc:inkChg>
      </pc:sldChg>
      <pc:sldChg chg="addSp">
        <pc:chgData name="Barnaghi, Payam" userId="074f2ebd-6afc-4315-b390-7d2c21b26061" providerId="ADAL" clId="{1F1AD1FC-16BA-054B-926D-F372A7F77280}" dt="2023-01-25T09:33:32.783" v="1" actId="7634"/>
        <pc:sldMkLst>
          <pc:docMk/>
          <pc:sldMk cId="809467475" sldId="1276"/>
        </pc:sldMkLst>
        <pc:inkChg chg="add">
          <ac:chgData name="Barnaghi, Payam" userId="074f2ebd-6afc-4315-b390-7d2c21b26061" providerId="ADAL" clId="{1F1AD1FC-16BA-054B-926D-F372A7F77280}" dt="2023-01-25T09:33:32.783" v="1" actId="7634"/>
          <ac:inkMkLst>
            <pc:docMk/>
            <pc:sldMk cId="809467475" sldId="1276"/>
            <ac:inkMk id="4" creationId="{CB9B7B3C-E1BD-5402-C475-AAC4C294A12C}"/>
          </ac:inkMkLst>
        </pc:inkChg>
      </pc:sldChg>
      <pc:sldChg chg="addSp">
        <pc:chgData name="Barnaghi, Payam" userId="074f2ebd-6afc-4315-b390-7d2c21b26061" providerId="ADAL" clId="{1F1AD1FC-16BA-054B-926D-F372A7F77280}" dt="2023-01-25T09:33:32.783" v="1" actId="7634"/>
        <pc:sldMkLst>
          <pc:docMk/>
          <pc:sldMk cId="3379810956" sldId="1278"/>
        </pc:sldMkLst>
        <pc:inkChg chg="add">
          <ac:chgData name="Barnaghi, Payam" userId="074f2ebd-6afc-4315-b390-7d2c21b26061" providerId="ADAL" clId="{1F1AD1FC-16BA-054B-926D-F372A7F77280}" dt="2023-01-25T09:33:32.783" v="1" actId="7634"/>
          <ac:inkMkLst>
            <pc:docMk/>
            <pc:sldMk cId="3379810956" sldId="1278"/>
            <ac:inkMk id="5" creationId="{A847286A-72D8-E19C-2E27-4B120ECBD89D}"/>
          </ac:inkMkLst>
        </pc:inkChg>
      </pc:sldChg>
      <pc:sldChg chg="addSp">
        <pc:chgData name="Barnaghi, Payam" userId="074f2ebd-6afc-4315-b390-7d2c21b26061" providerId="ADAL" clId="{1F1AD1FC-16BA-054B-926D-F372A7F77280}" dt="2023-01-25T09:33:32.783" v="1" actId="7634"/>
        <pc:sldMkLst>
          <pc:docMk/>
          <pc:sldMk cId="1638455808" sldId="1280"/>
        </pc:sldMkLst>
        <pc:inkChg chg="add">
          <ac:chgData name="Barnaghi, Payam" userId="074f2ebd-6afc-4315-b390-7d2c21b26061" providerId="ADAL" clId="{1F1AD1FC-16BA-054B-926D-F372A7F77280}" dt="2023-01-25T09:33:32.783" v="1" actId="7634"/>
          <ac:inkMkLst>
            <pc:docMk/>
            <pc:sldMk cId="1638455808" sldId="1280"/>
            <ac:inkMk id="7" creationId="{D5302844-DE88-290A-3968-DB54CAE30EB1}"/>
          </ac:inkMkLst>
        </pc:inkChg>
      </pc:sldChg>
      <pc:sldChg chg="addSp">
        <pc:chgData name="Barnaghi, Payam" userId="074f2ebd-6afc-4315-b390-7d2c21b26061" providerId="ADAL" clId="{1F1AD1FC-16BA-054B-926D-F372A7F77280}" dt="2023-01-25T09:33:32.783" v="1" actId="7634"/>
        <pc:sldMkLst>
          <pc:docMk/>
          <pc:sldMk cId="2694109930" sldId="1281"/>
        </pc:sldMkLst>
        <pc:inkChg chg="add">
          <ac:chgData name="Barnaghi, Payam" userId="074f2ebd-6afc-4315-b390-7d2c21b26061" providerId="ADAL" clId="{1F1AD1FC-16BA-054B-926D-F372A7F77280}" dt="2023-01-25T09:33:32.783" v="1" actId="7634"/>
          <ac:inkMkLst>
            <pc:docMk/>
            <pc:sldMk cId="2694109930" sldId="1281"/>
            <ac:inkMk id="5" creationId="{8DFBEDF2-EE68-F81F-B07A-FB3817585827}"/>
          </ac:inkMkLst>
        </pc:inkChg>
      </pc:sldChg>
      <pc:sldChg chg="addSp">
        <pc:chgData name="Barnaghi, Payam" userId="074f2ebd-6afc-4315-b390-7d2c21b26061" providerId="ADAL" clId="{1F1AD1FC-16BA-054B-926D-F372A7F77280}" dt="2023-01-25T09:33:32.783" v="1" actId="7634"/>
        <pc:sldMkLst>
          <pc:docMk/>
          <pc:sldMk cId="3329625915" sldId="1282"/>
        </pc:sldMkLst>
        <pc:inkChg chg="add">
          <ac:chgData name="Barnaghi, Payam" userId="074f2ebd-6afc-4315-b390-7d2c21b26061" providerId="ADAL" clId="{1F1AD1FC-16BA-054B-926D-F372A7F77280}" dt="2023-01-25T09:33:32.783" v="1" actId="7634"/>
          <ac:inkMkLst>
            <pc:docMk/>
            <pc:sldMk cId="3329625915" sldId="1282"/>
            <ac:inkMk id="4" creationId="{7485C6D5-19BA-138B-00E7-9AEA9FAA09E9}"/>
          </ac:inkMkLst>
        </pc:inkChg>
      </pc:sldChg>
      <pc:sldChg chg="addSp">
        <pc:chgData name="Barnaghi, Payam" userId="074f2ebd-6afc-4315-b390-7d2c21b26061" providerId="ADAL" clId="{1F1AD1FC-16BA-054B-926D-F372A7F77280}" dt="2023-01-25T09:33:32.783" v="1" actId="7634"/>
        <pc:sldMkLst>
          <pc:docMk/>
          <pc:sldMk cId="1536298839" sldId="1283"/>
        </pc:sldMkLst>
        <pc:inkChg chg="add">
          <ac:chgData name="Barnaghi, Payam" userId="074f2ebd-6afc-4315-b390-7d2c21b26061" providerId="ADAL" clId="{1F1AD1FC-16BA-054B-926D-F372A7F77280}" dt="2023-01-25T09:33:32.783" v="1" actId="7634"/>
          <ac:inkMkLst>
            <pc:docMk/>
            <pc:sldMk cId="1536298839" sldId="1283"/>
            <ac:inkMk id="6" creationId="{70D90725-72F2-BC19-5396-F28B0FF4232E}"/>
          </ac:inkMkLst>
        </pc:inkChg>
      </pc:sldChg>
      <pc:sldChg chg="addSp">
        <pc:chgData name="Barnaghi, Payam" userId="074f2ebd-6afc-4315-b390-7d2c21b26061" providerId="ADAL" clId="{1F1AD1FC-16BA-054B-926D-F372A7F77280}" dt="2023-01-25T09:33:32.783" v="1" actId="7634"/>
        <pc:sldMkLst>
          <pc:docMk/>
          <pc:sldMk cId="1706356709" sldId="1284"/>
        </pc:sldMkLst>
        <pc:inkChg chg="add">
          <ac:chgData name="Barnaghi, Payam" userId="074f2ebd-6afc-4315-b390-7d2c21b26061" providerId="ADAL" clId="{1F1AD1FC-16BA-054B-926D-F372A7F77280}" dt="2023-01-25T09:33:32.783" v="1" actId="7634"/>
          <ac:inkMkLst>
            <pc:docMk/>
            <pc:sldMk cId="1706356709" sldId="1284"/>
            <ac:inkMk id="6" creationId="{13E44099-B07C-F784-CA05-7F13C8377657}"/>
          </ac:inkMkLst>
        </pc:inkChg>
      </pc:sldChg>
      <pc:sldChg chg="addSp">
        <pc:chgData name="Barnaghi, Payam" userId="074f2ebd-6afc-4315-b390-7d2c21b26061" providerId="ADAL" clId="{1F1AD1FC-16BA-054B-926D-F372A7F77280}" dt="2023-01-25T10:11:45.083" v="2" actId="7634"/>
        <pc:sldMkLst>
          <pc:docMk/>
          <pc:sldMk cId="1238632736" sldId="1285"/>
        </pc:sldMkLst>
        <pc:inkChg chg="add">
          <ac:chgData name="Barnaghi, Payam" userId="074f2ebd-6afc-4315-b390-7d2c21b26061" providerId="ADAL" clId="{1F1AD1FC-16BA-054B-926D-F372A7F77280}" dt="2023-01-25T09:33:32.783" v="1" actId="7634"/>
          <ac:inkMkLst>
            <pc:docMk/>
            <pc:sldMk cId="1238632736" sldId="1285"/>
            <ac:inkMk id="4" creationId="{05A14598-532B-B756-FC46-0FCDE3970130}"/>
          </ac:inkMkLst>
        </pc:inkChg>
        <pc:inkChg chg="add">
          <ac:chgData name="Barnaghi, Payam" userId="074f2ebd-6afc-4315-b390-7d2c21b26061" providerId="ADAL" clId="{1F1AD1FC-16BA-054B-926D-F372A7F77280}" dt="2023-01-25T10:11:45.083" v="2" actId="7634"/>
          <ac:inkMkLst>
            <pc:docMk/>
            <pc:sldMk cId="1238632736" sldId="1285"/>
            <ac:inkMk id="6" creationId="{9985293F-8686-B5BB-2493-EA749083D5E3}"/>
          </ac:inkMkLst>
        </pc:inkChg>
      </pc:sldChg>
      <pc:sldChg chg="addSp">
        <pc:chgData name="Barnaghi, Payam" userId="074f2ebd-6afc-4315-b390-7d2c21b26061" providerId="ADAL" clId="{1F1AD1FC-16BA-054B-926D-F372A7F77280}" dt="2023-01-25T10:11:45.083" v="2" actId="7634"/>
        <pc:sldMkLst>
          <pc:docMk/>
          <pc:sldMk cId="4259166992" sldId="1286"/>
        </pc:sldMkLst>
        <pc:inkChg chg="add">
          <ac:chgData name="Barnaghi, Payam" userId="074f2ebd-6afc-4315-b390-7d2c21b26061" providerId="ADAL" clId="{1F1AD1FC-16BA-054B-926D-F372A7F77280}" dt="2023-01-25T09:33:32.783" v="1" actId="7634"/>
          <ac:inkMkLst>
            <pc:docMk/>
            <pc:sldMk cId="4259166992" sldId="1286"/>
            <ac:inkMk id="4" creationId="{44A0218D-1284-90A3-1FAF-4DF309BF841E}"/>
          </ac:inkMkLst>
        </pc:inkChg>
        <pc:inkChg chg="add">
          <ac:chgData name="Barnaghi, Payam" userId="074f2ebd-6afc-4315-b390-7d2c21b26061" providerId="ADAL" clId="{1F1AD1FC-16BA-054B-926D-F372A7F77280}" dt="2023-01-25T10:11:45.083" v="2" actId="7634"/>
          <ac:inkMkLst>
            <pc:docMk/>
            <pc:sldMk cId="4259166992" sldId="1286"/>
            <ac:inkMk id="6" creationId="{976DA4A6-CB3E-EB1C-E024-7571C79B76A6}"/>
          </ac:inkMkLst>
        </pc:inkChg>
      </pc:sldChg>
      <pc:sldChg chg="addSp">
        <pc:chgData name="Barnaghi, Payam" userId="074f2ebd-6afc-4315-b390-7d2c21b26061" providerId="ADAL" clId="{1F1AD1FC-16BA-054B-926D-F372A7F77280}" dt="2023-01-25T09:33:32.783" v="1" actId="7634"/>
        <pc:sldMkLst>
          <pc:docMk/>
          <pc:sldMk cId="708946357" sldId="1287"/>
        </pc:sldMkLst>
        <pc:inkChg chg="add">
          <ac:chgData name="Barnaghi, Payam" userId="074f2ebd-6afc-4315-b390-7d2c21b26061" providerId="ADAL" clId="{1F1AD1FC-16BA-054B-926D-F372A7F77280}" dt="2023-01-25T09:33:32.783" v="1" actId="7634"/>
          <ac:inkMkLst>
            <pc:docMk/>
            <pc:sldMk cId="708946357" sldId="1287"/>
            <ac:inkMk id="4" creationId="{76F4CA89-DF62-A1F0-64A8-15B68A978E1F}"/>
          </ac:inkMkLst>
        </pc:inkChg>
      </pc:sldChg>
      <pc:sldChg chg="addSp">
        <pc:chgData name="Barnaghi, Payam" userId="074f2ebd-6afc-4315-b390-7d2c21b26061" providerId="ADAL" clId="{1F1AD1FC-16BA-054B-926D-F372A7F77280}" dt="2023-01-25T09:33:32.783" v="1" actId="7634"/>
        <pc:sldMkLst>
          <pc:docMk/>
          <pc:sldMk cId="3833938220" sldId="1288"/>
        </pc:sldMkLst>
        <pc:inkChg chg="add">
          <ac:chgData name="Barnaghi, Payam" userId="074f2ebd-6afc-4315-b390-7d2c21b26061" providerId="ADAL" clId="{1F1AD1FC-16BA-054B-926D-F372A7F77280}" dt="2023-01-25T09:33:32.783" v="1" actId="7634"/>
          <ac:inkMkLst>
            <pc:docMk/>
            <pc:sldMk cId="3833938220" sldId="1288"/>
            <ac:inkMk id="2" creationId="{0917711B-6DA2-4410-5D07-534CA2436CC0}"/>
          </ac:inkMkLst>
        </pc:inkChg>
      </pc:sldChg>
      <pc:sldChg chg="addSp">
        <pc:chgData name="Barnaghi, Payam" userId="074f2ebd-6afc-4315-b390-7d2c21b26061" providerId="ADAL" clId="{1F1AD1FC-16BA-054B-926D-F372A7F77280}" dt="2023-01-25T09:33:32.783" v="1" actId="7634"/>
        <pc:sldMkLst>
          <pc:docMk/>
          <pc:sldMk cId="3242822639" sldId="1289"/>
        </pc:sldMkLst>
        <pc:inkChg chg="add">
          <ac:chgData name="Barnaghi, Payam" userId="074f2ebd-6afc-4315-b390-7d2c21b26061" providerId="ADAL" clId="{1F1AD1FC-16BA-054B-926D-F372A7F77280}" dt="2023-01-25T09:33:32.783" v="1" actId="7634"/>
          <ac:inkMkLst>
            <pc:docMk/>
            <pc:sldMk cId="3242822639" sldId="1289"/>
            <ac:inkMk id="14" creationId="{5E9ABB8A-5996-D35F-F250-FD1E0959F359}"/>
          </ac:inkMkLst>
        </pc:inkChg>
      </pc:sldChg>
      <pc:sldChg chg="addSp">
        <pc:chgData name="Barnaghi, Payam" userId="074f2ebd-6afc-4315-b390-7d2c21b26061" providerId="ADAL" clId="{1F1AD1FC-16BA-054B-926D-F372A7F77280}" dt="2023-01-25T09:33:32.783" v="1" actId="7634"/>
        <pc:sldMkLst>
          <pc:docMk/>
          <pc:sldMk cId="3390465593" sldId="1291"/>
        </pc:sldMkLst>
        <pc:inkChg chg="add">
          <ac:chgData name="Barnaghi, Payam" userId="074f2ebd-6afc-4315-b390-7d2c21b26061" providerId="ADAL" clId="{1F1AD1FC-16BA-054B-926D-F372A7F77280}" dt="2023-01-25T09:33:32.783" v="1" actId="7634"/>
          <ac:inkMkLst>
            <pc:docMk/>
            <pc:sldMk cId="3390465593" sldId="1291"/>
            <ac:inkMk id="4" creationId="{A73F902D-4719-B8CE-3855-38449DE86378}"/>
          </ac:inkMkLst>
        </pc:inkChg>
      </pc:sldChg>
      <pc:sldChg chg="addSp">
        <pc:chgData name="Barnaghi, Payam" userId="074f2ebd-6afc-4315-b390-7d2c21b26061" providerId="ADAL" clId="{1F1AD1FC-16BA-054B-926D-F372A7F77280}" dt="2023-01-25T09:33:32.783" v="1" actId="7634"/>
        <pc:sldMkLst>
          <pc:docMk/>
          <pc:sldMk cId="4258536099" sldId="1292"/>
        </pc:sldMkLst>
        <pc:inkChg chg="add">
          <ac:chgData name="Barnaghi, Payam" userId="074f2ebd-6afc-4315-b390-7d2c21b26061" providerId="ADAL" clId="{1F1AD1FC-16BA-054B-926D-F372A7F77280}" dt="2023-01-25T09:33:32.783" v="1" actId="7634"/>
          <ac:inkMkLst>
            <pc:docMk/>
            <pc:sldMk cId="4258536099" sldId="1292"/>
            <ac:inkMk id="6" creationId="{4C0B08CA-E2B7-ACBE-F4BA-317BC77928F5}"/>
          </ac:inkMkLst>
        </pc:inkChg>
      </pc:sldChg>
      <pc:sldChg chg="addSp">
        <pc:chgData name="Barnaghi, Payam" userId="074f2ebd-6afc-4315-b390-7d2c21b26061" providerId="ADAL" clId="{1F1AD1FC-16BA-054B-926D-F372A7F77280}" dt="2023-01-25T09:33:32.783" v="1" actId="7634"/>
        <pc:sldMkLst>
          <pc:docMk/>
          <pc:sldMk cId="767528250" sldId="1295"/>
        </pc:sldMkLst>
        <pc:inkChg chg="add">
          <ac:chgData name="Barnaghi, Payam" userId="074f2ebd-6afc-4315-b390-7d2c21b26061" providerId="ADAL" clId="{1F1AD1FC-16BA-054B-926D-F372A7F77280}" dt="2023-01-25T09:33:32.783" v="1" actId="7634"/>
          <ac:inkMkLst>
            <pc:docMk/>
            <pc:sldMk cId="767528250" sldId="1295"/>
            <ac:inkMk id="7" creationId="{3B920BE5-4E6E-3C12-7A8E-567ED7C0D5AA}"/>
          </ac:inkMkLst>
        </pc:inkChg>
      </pc:sldChg>
      <pc:sldChg chg="addSp">
        <pc:chgData name="Barnaghi, Payam" userId="074f2ebd-6afc-4315-b390-7d2c21b26061" providerId="ADAL" clId="{1F1AD1FC-16BA-054B-926D-F372A7F77280}" dt="2023-01-25T09:33:32.783" v="1" actId="7634"/>
        <pc:sldMkLst>
          <pc:docMk/>
          <pc:sldMk cId="2009213747" sldId="1296"/>
        </pc:sldMkLst>
        <pc:inkChg chg="add">
          <ac:chgData name="Barnaghi, Payam" userId="074f2ebd-6afc-4315-b390-7d2c21b26061" providerId="ADAL" clId="{1F1AD1FC-16BA-054B-926D-F372A7F77280}" dt="2023-01-25T09:33:32.783" v="1" actId="7634"/>
          <ac:inkMkLst>
            <pc:docMk/>
            <pc:sldMk cId="2009213747" sldId="1296"/>
            <ac:inkMk id="6" creationId="{B750C565-0B47-ACE3-DBC2-AC395753398F}"/>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25/01/2023</a:t>
            </a:fld>
            <a:endParaRPr lang="en-GB" altLang="en-US" dirty="0"/>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756"/>
    </inkml:context>
    <inkml:brush xml:id="br0">
      <inkml:brushProperty name="height" value="0.053" units="cm"/>
      <inkml:brushProperty name="color" value="#FF0000"/>
    </inkml:brush>
  </inkml:definitions>
  <inkml:trace contextRef="#ctx0" brushRef="#br0">3468 10002 8205,'0'-22'0,"0"1"0,0 0 0,0 4 0,0 3 0,1-1 0,1 1 0,2 1 0,-1 2 319,2 4 1,-3 2 1154,5 5 1,-4 5 0,1 2 0,0 4-786,0 3 0,3 2 0,-3 7 1,1 2-351,0 3 0,0 7 0,-3 4 0,1 4 315,0 3-595,-2 3 0,-1 4 1,0 1-2,0 3 0,0 1 0,0-27 1,-1-1-1,-2 29-175,0-1 0,-1-7 1,4-8-1,0-8-25,0-5 0,0-5-62,0-8 0,2-2 0,1-8 0,4-3-1127,3 1 1,0-4 0,1 3 1330,0-3 0,4-6 0,1-1 0</inkml:trace>
  <inkml:trace contextRef="#ctx0" brushRef="#br0" timeOffset="1">3414 9874 8368,'-4'-11'0,"1"1"0,-3-1 0,2 0 0,1 1 0,3-1 0,4 1 0,-2-1 0,5 0 0,2 1 0,1 0 545,4 3 1,-1-2 0,5 3 0,1-1 718,1-1 0,5 3 1,1-4-1,2 3-750,5 2 0,0-5 0,8 2-358,2-2 1,1 2 0,5 0-1,0 0-95,3 1 1,0-3-1,-22 7 1,0 0-1,1-1 1,0 1-120,0-1 1,1 1-1,-1 0 1,1 1 0,1 0-1,-1 2 1,2-1 0,0 0-114,1 0 0,1 0 1,0 0-1,0 0 1,0 0-1,0 0 116,-1 0 0,1 0 0,-1-2 0,1 0 0,1 0 0,1 1-10,1 0 1,0-1 0,-1-1-1,-1 0 1,1 0 0,-1 0-1,0 0 1,0-1 31,0 1 0,1-1 1,0 1-1,0-1 1,2-1-1,0-1 46,0 1 0,-1 0 0,-1 0 0,-1 0 0,-2 1 0,1 0 0,0 1 0,0-1-52,0 0 0,1 0 0,2-1 0,0 0 0,0 0 0,0 0 28,0-1 1,-1 1 0,0 0 0,0-1 0,-1 1 0,1 0 0,2-1 0,-1 1-14,4 0 1,0-1 0,-3 1 0,1 0 0,2-1 0,-1 1 13,0 0 1,0-1 0,-2 1-1,0 0 1,1 0 0,0-1 6,0 1 1,1 0 0,-3-1 0,1 1 0,-1 0-1,0-1 1,-2 1 0,0 1-23,-1 0 1,-1 1 0,1-2-1,0 1 1,-2 2 0,0 0 0,-2-1-1,1 1-35,-2 0 0,-1-1 0,28 0 0,-5 3 40,0 0 1,-1 0 0,-2 0-3,-4 0 0,1 0 0,0 0 0,-3 0-48,0 0 0,-1 3 0,-1 1 25,1-2 1,1 3-1,-1-2 1,1 0 23,-3-2 0,0-1 1,0 0 25,-2 0 1,1 0 0,-4 0 309,-2 0 1,-1 0-1,-1 0 1,-1 0-23,-3 0 0,-2-4 0,-6 0 88,-2-2 1,-3 3 0,-5-1 780,-3-1-107,-3 4-1231,-4-4 1,-1 6 0,-1 3 0,-3 3-19,-1 2 0,3 2 1,-3 1 78,1 2 0,-2 3 0,2 4 83,-1 0 1,4 5 0,-3 2 0,2 3 163,-1 1 1,-1 5 0,3 3-24,-2 5 0,-4-1 0,1 3 0,-1 0-283,1 3 1,-3 3 0,3 3-126,-2 0 1,-2 1 0,0-4-1,1 1-238,-1-1 1,5-1-1,3-4 304,2-5 1,2-5 0,2-8 239,4-1 0,2-3 1,-1-6-1,-1-2 919,1-4 1,-2-2 850,1-2-826,-4-4-653,1-1-499,-4-5 0,-1 0 1,-2 0-190,-4 0 1,-4 0 0,-3 0-1,-5 0-137,-5 0 0,-4 0 0,-9 0 358,-5 0 0,-6-1 0,-6-2 0,-4 0 118,27 2 1,-2-1 0,0 0 0,-1 0 0,-2 0 0,0 0 107,0 1 1,1 0 0,-1-2-1,0 1 1,-2 0 0,-1 1 51,0-1 1,0 1 0,-1 0 0,1 1 0,0 0 0,1 0-1,-1 0 1,-1 0-88,0 0 0,-1 0 0,1 1 0,-1 2 1,-1-1-1,0 0-57,1 1 0,0 0 0,0 0 1,-1 0-1,0 1 0,1 0-84,-3 0 1,0-1 0,0-1 0,-1 0 0,-2 1 0,1 0 0,2 0 0,0 0 13,1 0 1,-1 0 0,0-2-1,-1 0 1,-1 1 0,-1 0 137,0-2 0,0 1 0,1 0 0,1 1 0,0 0 1,1 0-1,1 0 0,1-1 167,1 2 0,1-1 0,-3-1 0,1 1 0,0 1 0,1 1-164,-1 0 0,0 0 0,0-1 1,1 0-1,4 0 0,0 1-83,0 0 1,-1 0 0,0 1 0,1 0 0,-1-1 0,0 1 0,1-1 0,0 0-44,1 0 0,2-1 0,0 0 1,2 0-1,0 1 0,1 1-24,1-1 0,0-1 0,-1-2 1,0 0-1,-25 3 0,0-3 143,2-1 0,-1 0 0,-1 0 222,-5 0 1,6 0 0,-1 0 0,1 0-94,0 0 0,0 1 0,0 1-232,2 2 0,-1-1 0,9-3 42,4 0 0,3 0 0,8 0 277,5 0 1,5 0 0,11-1-1,2-2 309,3-4 1,8 1 0,4-1 0,6-3-301,7-3 1,5 1-1,8-2-934,1 2 1,-2 3 0,3 1 0,-3 1-4071,-1-2 4750,-5 5 0,1-1 0,0 5 0,6 0 0</inkml:trace>
  <inkml:trace contextRef="#ctx0" brushRef="#br0" timeOffset="2">4786 9725 8530,'6'-11'-191,"0"1"1,-2-1-1,2 0 1,1 0-1,0-1 755,1 1 0,0-2 1,1 6-1,-2-2-43,1-2 0,-2 2 0,0 0 0,0 3 597,0 2 1,-4 1-481,2 7 1,-3 3-1,-1 7-297,0 4 0,-1 3 0,-2 4 0,0 3 53,0 3 0,2 2 0,1 3-103,0 3 1,0 2 0,1 3 0,3 2 79,3 4 1,2 2-1,2 2-67,0 3 1,-1-8 0,1 2-138,0-2 0,-1-9 0,0 2 0,-2-1-123,-1-4 1,-5-5-1,2-7-47,-3-2 0,-1-2 0,0-1-235,0-2 1,-1-3 0,-1-4-1763,-2-1 0,1-3 615,3 1 0,4-6 0,5 1 0,2-1 1385,4-2 0,8-10 0,0-2 0</inkml:trace>
  <inkml:trace contextRef="#ctx0" brushRef="#br0" timeOffset="3">6488 9746 8445,'-4'-21'162,"2"0"0,-1-1 0,2 2 0,1 1 0,0 3 331,0 1 1,0-4 0,0 2 0,0 1-216,0 1 1,0-1-1,1-1-30,2 1 0,-1 0 0,2 6 1,0-1 25,-1 0 0,1 4 0,-3 1 0,1 0 498,2 1 1,0 1 2942,-4-3-3450,0 5 0,0-2 1,0 9-57,0 5 1,0 6-1,0 6 1,0 3 35,0 3 1,0 8 0,0 3-122,0 2 0,0 7 1,0 1-66,0 3 0,0 4 0,0 3 0,0-27 1,0 0-34,0 0 0,0 1 0,-1-1 1,2 0-1,-1-2 0,1 1 24,0-1 1,1 0-1,3 25 1,3-3 0,-2-7-30,-1-5 0,2-11 0,-3 0 31,-2-6 1,3-2-410,-2-4 1,2-3-3642,-2-6 3998,-1-4 0,2-8 0,-4-2 0</inkml:trace>
  <inkml:trace contextRef="#ctx0" brushRef="#br0" timeOffset="4">3319 9087 9643,'-11'0'136,"-1"0"1,0 1-1,1 1 1,1 3 843,1 1 0,3-4 0,0 3-114,1 0 0,2-5-708,3 0 1,0-5-1,1-7 93,2-2 0,0-6 0,5-7 0,3-3 92,2-3 1,2-7-1,-2-2 1,2-4-102,2-2 1,1-1-1,3 0-161,0 3 1,-1 7 0,-1 4 0,-1 7 230,1 7 0,-4 5 0,0 9-70,1 4 0,-3 7 1,3 7-74,0 6 0,1 7 0,-1 5 0,-1 1-183,1 2 1,1 4 0,-3-1-179,-1 0 0,-1 1 1,-1 0-390,0-2 0,-2-1 0,-2-2 0,-3-2-496,-3 0 0,-2-9 0,-3 1 200,-3-1 1,-6-6-1,-2-2-138,-2-3 1,-1-7 1014,-3 1 0,-5-1 0,-1-2 0</inkml:trace>
  <inkml:trace contextRef="#ctx0" brushRef="#br0" timeOffset="5">3265 8927 8477,'-21'-9'206,"6"1"0,3-6 890,4 2 0,5 5 1,1 1 320,4 2 1,4-3 0,6 2-513,2-1 0,6 4 0,6-3-815,2 0 1,0 3 0,5-4 0,1 0-218,2 0 1,3 3 0,-4-3 348,-1 1 1,3 1 0,-1 4-223,-2 0 0,-1 0 0,-1 0 0</inkml:trace>
  <inkml:trace contextRef="#ctx0" brushRef="#br0" timeOffset="6">3914 8927 9474,'-6'-11'726,"3"1"127,2-1 0,-1 4 1,-1 1-209,-4 1 0,-3 7 0,0 5-1147,-1 2 0,0 6 0,0 3 0,-2 2-475,-2 2 1,1-1 0,4 0 429,-1 0 1,0-3 0,2-1-410,2-2 1053,-3-1 1,15-14-1,1-7 442,6-8 1,7-6 0,-2-3 0,4-2 440,0-1 0,0 3 0,0-1-412,1 3 1,-1 2 0,-1 3-225,-2 6 0,1 2 0,-5 7-75,-1 3 0,-6 9 0,-4 12 0,-1 6 11,-2 6 1,-2 4 0,-1 5-100,-4-1 1,-4 4 0,-3 1-54,-4-3 1,-3 0 0,-4-2 0,-4-3-70,-6-4 0,1-8 0,-4-5 101,2-7 1,-3-4 0,4-4-304,5-4 0,2-11 1,8-6-1,4-5-972,5-2 0,5-1 0,7 0 1115,3-3 0,7-2 0,5-5 0</inkml:trace>
  <inkml:trace contextRef="#ctx0" brushRef="#br0" timeOffset="7">3978 9214 8267,'-7'-1'1362,"1"-2"-194,1-5 0,7-1 0,6-2-413,5 1 0,3-4 0,6-2 0,0 0-295,3-3 1,2-3 0,5-2-594,0-5 0,-1-1 0,-4-1 206,-6 2 1,-4 0 0,-8 4-107,-2 1 1,-8 7 0,-10 2 0,-6 5 84,-7 3 0,0 3 1,-3 9 211,1 6 1,-2 4 0,4 7-51,4 3 0,1 2 1,9 5-1,4-1-75,3-3 0,4 2 0,4-4-69,6 1 1,9-4 0,9-2-327,6-6 1,4-8 0,7-3 0,2-4-1072,1-4 0,-3-6 0,-7-8-1642,-4-2 2858,-6-1 1,-3-10 0,-5-2 0</inkml:trace>
  <inkml:trace contextRef="#ctx0" brushRef="#br0" timeOffset="8">5414 8438 8585,'0'-11'1644,"-4"0"-430,1 1 0,-1 8 0,4 7 0,0 8-263,0 8 1,4 2 0,1 5-1,1 3-545,2 3 0,0 1 0,0 4 0,-1 1-650,2 1 1,-1-2 0,0-1 0,-2-1-772,-1-3 1,0-3-1,-3-5-1398,2-5 1,-1-10 2412,-3-1 0,-9-6 0,-3 1 0</inkml:trace>
  <inkml:trace contextRef="#ctx0" brushRef="#br0" timeOffset="9">5286 8491 8567,'0'-49'0,"3"7"0,5 6 218,10 3 1,8 7-1,9 5 1,4 6 1618,3 3 0,5 5 0,2 1-1120,3 1 0,-3 6 0,-4 7-784,-5 5 0,-8 5 1,-8 6-1,-7 2-593,-6 1 0,-11 1 1,-12 4 211,-8 0 1,-7-1-1,-9-1-96,-3-2 1,-3-4 0,-3-1 0,-1-3 184,1-2 0,6-6 0,5 0 777,4-4 0,9-6-86,7 2 1,14-8-1,10-3 1,15-2 142,12-2 1,5 2-1,9 2-3,-1 3 0,-2 3 0,2 3 73,-4 5 0,-8 2 0,-8 8 1,-8 2 474,-10 1 1,-17 2 0,-14 0 0,-12 2-323,-10 1 1,-11 3 0,22-15-1,0-1-575,-2 0 1,1-1 0,-2 1 0,1 0-1,-1-1 1,1 0-455,0 0 1,0 0-1,2-1 1,1-1-1,-18 1 1,7 0-813,5-3 0,13-2-1870,15-5 1,13-5 3012,15-2 0,14-7 0,9-3 0</inkml:trace>
  <inkml:trace contextRef="#ctx0" brushRef="#br0" timeOffset="10">6052 8438 10144,'0'-22'-63,"4"1"1,0 2 0,1 4 1809,0 4 0,0 8 1,-3 0-482,2 6 0,-1 8 1,-3 11-1,0 5-172,0 4 0,0 4 0,0 2-897,0 1 0,0-3 1,0 4-1,0 1-773,0 2 0,-1 0 1,-1 0-1272,-2-3 0,0-3 1,3-5-1391,-2-3 0,0-6 3237,-4-8 0,0-7 0,-3-2 0</inkml:trace>
  <inkml:trace contextRef="#ctx0" brushRef="#br0" timeOffset="11">5925 8438 8486,'4'-43'741,"3"6"1,9 5-186,5 6 1,10 9-1,9 3 1,5 3 247,4 4 0,3 2 0,3 6 95,2 3 0,-3 3 0,0 8 0,-9 5 83,-13 4 1,-11 4-1,-14-2-653,-3 2 0,-13-1 0,-10 1-578,-11-3 0,-9-3 0,-9 0 1,-8-2-40,26-11 1,-1 0-1,0-1 1,0-1-1,-2-1 1,-1-1-108,1 0 0,1 0 0,0-1 0,1-2 229,1 0 1,0 0 0,-1 0 0,-1 2 0,-27 1 0</inkml:trace>
  <inkml:trace contextRef="#ctx0" brushRef="#br0" timeOffset="12">7414 8544 8554,'-5'-32'130,"3"5"0,-4 2 1,0 3-1,1 1 0,-1 4 1616,0 3 0,-4-2 0,-5 3-765,2 4 0,2 4 0,0 9 0,0 4-15,1 5 0,0 8 0,2 7 0,2 4-138,1 4 0,1 5 0,1 7 0,0 0-954,0 3 1,2 1 0,1 1-380,0 0 0,0-1 0,0-2-226,0-4 0,4-7 1,0-3-1,1-6-1231,0-5 0,3-6 0,-1-12-25,3-3 0,0-4 1987,1-4 0,4-11 0,2-8 0</inkml:trace>
  <inkml:trace contextRef="#ctx0" brushRef="#br0" timeOffset="13">7711 8363 8508,'0'-26'773,"0"8"0,0 1 530,0 4 0,0 8 0,0 5 181,0 6 1,4 9-1,0 5-665,-2 4 0,-1 9 0,-1 0 0,0 4-818,0 3 1,0 1-1,0 3-385,0 2 0,-1-1 1,-1 6-418,-2 3 0,0-5 0,4-1 1,0-6-907,0-7 1,-3-3-1,-1-5-1317,2-5 3024,-4-6 0,-5-5 0,-5-1 0</inkml:trace>
  <inkml:trace contextRef="#ctx0" brushRef="#br0" timeOffset="14">7265 8799 8432,'-5'-15'510,"4"2"0,-2-4 0,6 2 797,4 2 0,11 1 0,4 2-462,4-1 0,8 0 0,9 1 0,5-1-391,4 0 1,-22 6 0,1 0 0,28-6-696,-5 0 0,-4 6 0,-8 1-1110,1 3 1,-3 1 1350,-5 0 0,6 0 0,-8 0 0</inkml:trace>
  <inkml:trace contextRef="#ctx0" brushRef="#br0" timeOffset="15">8094 8438 8498,'-10'-17'3573,"-1"2"-2272,5 9 1,0 9-1,4 10 1,-2 5-181,2 5 1,1 5-1,1 1-1327,0 6 0,3-2 0,1 3 0,-2 1-1088,-1 2 0,-1 3 1,0-1-3189,0-2 4482,0-2 0,0-10 0,0-1 0</inkml:trace>
  <inkml:trace contextRef="#ctx0" brushRef="#br0" timeOffset="16">8052 8406 8399,'27'-43'258,"5"3"1,0 4 430,6 8 0,3 9 0,3 6 0,2 4 18,3 2 1,-2 5 0,-6 4 502,-8 7 0,-7 6 0,-9 8 0,-7 2-621,-5 3 0,-10 4 1,-5 2-86,-7 2 0,-9 0 1,-6-1-104,-6 0 0,-3 4 0,0-3 0,0-3-24,2-4 0,6 1 1,3-5-24,7-2 0,8-5 0,9-4-378,6-2 0,14-1 1,13-1-1,11 0-989,12-3 1,-20-4-1,1 0 1,4-1-1,1-1 98,1 3 1,-1-1 665,-1 2 0,0 0 0,0 2 0,-1 1 0,-3 1 0,1-1 0</inkml:trace>
  <inkml:trace contextRef="#ctx0" brushRef="#br0" timeOffset="17">1415 11534 8486,'-6'-27'444,"1"-3"0,5 5 0,0 2 0,0 1 570,0 5 1,1 2 0,2 10 0,1 6-617,2 8 0,0 8 0,2 8-145,-1 3 1,1 4 0,2 2 0,1 3 475,-1 1 1,5-1 0,-1 4-613,-1-2 1,-1 3 0,-2 4-1,0-1-2295,-3-1 1,-2-6 0,-7-3-625,-1-2 2802,-8-5 0,-10-7 0,-6-6 0</inkml:trace>
  <inkml:trace contextRef="#ctx0" brushRef="#br0" timeOffset="18">1234 11523 8486,'-6'-59'176,"8"1"1,12 6 377,10 2 1,10 13 0,5 8-1,3 6 263,0 1 0,9 2 0,3 3-189,4 2 1,1 7 0,1 2 54,-7 1 1,-7 7 0,-12 6-1,-9 5-487,-9 5 0,-10 3 1,-8 4-386,-11 3 0,-9 4 0,-14 2 1,-4 3-110,-5 1 1,21-19 0,-2 0 0,-1 0 0,-1 1-43,0-2 1,-1-1 0,1 0 0,1-1-1,-24 15 1,1-1-1574,-1-2 0,9-4 1672,3 0 0,4-6 0,4-3 0</inkml:trace>
  <inkml:trace contextRef="#ctx0" brushRef="#br0" timeOffset="19">1819 11768 9559,'-1'-11'2434,"-2"1"-2137,0-1 1,4 0 0,7 0 0,6-2 999,8-2 1,4-4-1,8 3-1156,5-1 0,1-2 0,10 4 0,-1 1-1547,0 2 0,-3 0 1,-8 9-1028,-6 0 1,-11 8 2432,-10 6 0,-15 9 0,-8 7 0</inkml:trace>
  <inkml:trace contextRef="#ctx0" brushRef="#br0" timeOffset="20">1925 11874 8553,'-48'32'-10,"0"-3"0,7-2 746,2-1 1,7-3 0,10-5 1026,6-4 0,9-7-1083,14-3 0,8-4 0,13-4 0,7-4-55,6-5 1,6-3 0,2-6-622,3 1 0,-22 9 0,0-1 1,-1 1-1,-1-1-546,27-10 0,-8 0 0,-2 2 1,-5 0-2723,-4-1 3264,-8 6 0,-11 1 0,-8 4 0</inkml:trace>
  <inkml:trace contextRef="#ctx0" brushRef="#br0" timeOffset="21">2085 11491 8479,'0'-26'497,"0"4"0,0-2 1768,0 5 0,4 4-898,4 4 0,-4 11 0,0 7 1,-3 10-252,-1 7 1,-4 6 0,0 7-725,-2 1 1,0 4 0,-2 4 0,1-1-406,-2-1 0,0 0 1,-2 2-369,1 4 0,2 0 0,1 1-388,-1-1 0,-1-6 0,-1-1 1,3-5-887,4-5 0,1-8 0,4-12 680,1-5 0,4-4 0,6-8-1879,1-3 2854,5-7 0,3-7 0,5-6 0</inkml:trace>
  <inkml:trace contextRef="#ctx0" brushRef="#br0" timeOffset="22">2585 11523 8407,'-11'-15'1719,"0"3"0,5 7-656,3 12 1,2 9 0,1 9 0,0 3-4,0 3 1,1 5 0,2 3-909,5 3 0,1-3 1,3-1-412,2-2 1,4-1 0,5-6-272,2-1 0,4-13 0,-5-5 1,0-7 9,-2-7 1,0-11 0,-3-10 341,-5-5 0,-1-6 1,-10-3 483,0-3 1,-7-1 0,-4-2 0,-5 0 588,-5 3 0,-3 1 1,-4 5-705,-3 2 0,-3 3 0,-1 8 0,0 9-898,0 8 1,0 12-1,0 8 707,1 9 0,-1 16 0,0 5 0</inkml:trace>
  <inkml:trace contextRef="#ctx0" brushRef="#br0" timeOffset="23">1829 12789 8431,'-15'-16'1052,"3"0"1,-3 11-1,4 2 1,1 7 0,0 8 361,3 8 1,2 7-1,5 8 1,0 4 0,0 3-814,0 0 1,10 2 0,3 2 0,3 5-1210,2 5 1,0-3 0,2 1-1024,-2-3 0,-4-6 0,-7 0 0,-4-5-198,-1-5 1,-8-11 0,-5-7 1828,-5-8 0,-5-9 0,0-6 0</inkml:trace>
  <inkml:trace contextRef="#ctx0" brushRef="#br0" timeOffset="24">1627 13311 8431,'-10'-30'-136,"0"1"0,1-3 1,1 0 267,0-3 1,1 0 0,3 0 0,2 0 0,2 1 0,2 1 0,2 2 0,2 0 559,14-21 1,6 7-1,7 5-328,3 1 1,5 6-1,7 1 263,0 6 0,5 5 1,5 4 5,1 7 1,-1 0 0,-1 8 0,-10 4 214,-9 8 1,-10 6-1,-14 9-664,-6 4 1,-10 1 0,-8 2-290,-12 0 1,-7 1 0,-8 3-35,-5 3 0,-4-3 0,21-18 0,0 0 0,-22 15-1219,-1-1 0,7 1 0,-3 1-184,3 2 0,2-6 1309,7-5 0,5 2 1,1 1-1</inkml:trace>
  <inkml:trace contextRef="#ctx0" brushRef="#br0" timeOffset="25">2180 13194 8220,'0'-22'325,"2"1"0,1 1 503,4 2 0,4-2 0,3 2 0,5 0 1031,5 0 0,3 2 1,5 6-2101,0-1 1,4 5 0,2 3-1,-1 3-2416,-5 3 0,-3 8 2657,-8 7 0,-2 6 0,-8 4 0</inkml:trace>
  <inkml:trace contextRef="#ctx0" brushRef="#br0" timeOffset="26">2170 13513 8220,'-33'16'446,"0"-1"1,11-7 830,6-1 0,9-7 1,9-4 209,11-9 0,13-7 0,15-4-1017,8-5 1,1 2-1,-22 13 1,0 0-1,0-1 1,0 0-658,0 0 0,1-1 1,-1 1-1,0 0 0,2 0 1,1 1-351,-2 1 0,-1 1 1,26-9-1,-17 5 1,-6 5 536,-8 6 0,-12-1 0,-6 0 0</inkml:trace>
  <inkml:trace contextRef="#ctx0" brushRef="#br0" timeOffset="27">2446 13034 8472,'0'-21'0,"0"4"0,0 3 6495,0 2-4999,0 2 0,0 13 1,0 9-1,-1 9-690,-2 8 1,0 10-1,-3 4-464,2 5 0,-3-2 1,3 2-672,2 0 0,-1 2 0,1 0 0,-2 2-636,2 1 1,1-4-1,1-3-1090,0-2 0,0 1 1,0-4 748,0-7 1,0-10 0,1-12 1305,3-8 0,1-10 0,6-10 0</inkml:trace>
  <inkml:trace contextRef="#ctx0" brushRef="#br0" timeOffset="28">2851 12779 8484,'0'-11'2134,"0"0"0,1 7-1228,2 4 0,0 14 0,3 11 1,-1 5 929,1 6 1,-2 3 0,2 6-857,-1 1 1,3 6 0,-2 0-1180,0 4 0,-2-26 0,0 0 0,1 27 0,-1-3-1377,1-3 0,2-4 0,-3-4-2154,-2-1 3482,-1-4 1,4-1-1,1-5 1</inkml:trace>
  <inkml:trace contextRef="#ctx0" brushRef="#br0" timeOffset="29">1808 14609 8408,'0'-26'186,"-1"3"0,-1-1 0,-2 1 0,3 2 1674,3 0 0,1 5 0,4 6 0,1 5-802,1 4 1,4 2 0,0 4-1,-1 5-926,1 7 0,1 8 0,-1 3 1,2 3-274,-2 1 0,-2-1 0,0 3-897,0 1 0,-4-2 1,-1 3-1,-2-3-2148,-1-1 3186,-7 0 0,-6-1 0,-7 1 0</inkml:trace>
  <inkml:trace contextRef="#ctx0" brushRef="#br0" timeOffset="30">1681 14502 8371,'4'-53'0,"8"4"0,9 1 0,7 5 0,3 6 0,6 10 0,6 1 0,5 2 0,4 2 0,1 3 0,0 4 0,-1 2 0,-4 10 0,-9 3 1517,-10 6 1,-11 7 0,-7 10 435,-7 2 0,-12 5 1,-7-1-1956,-8 6 0,-9-2 0,-7 2 1,-2-2-242,-2-1 1,-4 4-1,-1-1-118,-1 0 1,3-2 0,7-3-1021,4-1 0,2-3 1,3-6 1380,5-2 0,5-3 0,10-4 0</inkml:trace>
  <inkml:trace contextRef="#ctx0" brushRef="#br0" timeOffset="31">2329 14747 8556,'0'-10'1907,"0"-1"327,0 0 0,0-1 0,2-2 0,2-2-1401,7-1 1,9-4-1,10 1 1,4-4-848,5 0 1,9-2-1,3 3-1374,0 3 0,-10 8 1,-3 8-1826,-7 3 1,-11 7 3212,-9 5 0,-15 9 0,-8 7 0</inkml:trace>
  <inkml:trace contextRef="#ctx0" brushRef="#br0" timeOffset="32">2404 14822 8483,'-47'36'226,"11"-7"0,3-1 745,8-4 0,7-4 0,13-4 448,5-5 0,9-7 0,11-12-306,7-6 0,9-5 1,12-3-973,5-3 0,-25 12 0,0 0 0,-1-2 1,-1 0-1,27-12-414,0 1 1,-1-2-1,-3 3-1308,-7 1 0,-5 7 1,-10 4 106,-5 4 1474,-6 0 0,-15 8 0,-2-4 0</inkml:trace>
  <inkml:trace contextRef="#ctx0" brushRef="#br0" timeOffset="33">2500 14439 8291,'-11'-12'0,"-2"-2"0,1 8 1008,3 0 0,0 1 0,-1 6 1,0 3 1349,3 3 1,-1 8 0,4 7-1667,2 5 1,1 8 0,1 4 0,0 3-551,0 0 1,0 4 0,1 3-734,3 3 0,-2-6 0,4 5-571,-1-3 1,-2-5 0,-3 0-1,0-5-2088,0-5 0,-3-3 3250,-1-9 0,-4-9 0,2-3 0</inkml:trace>
  <inkml:trace contextRef="#ctx0" brushRef="#br0" timeOffset="34">3159 14385 8439,'0'-15'393,"-4"2"0,1-5 1,1 1-1,2 0 1,3 2 552,4-1 0,4 4 0,3-2 1,4 2-219,2 2 0,0 0 0,-1 3 0,-1 4-667,1 2 0,-4 1 0,-1 1-145,-2 2 0,-3 0 1,-2 4-1,-3 1 31,-3 1 0,-1 2 85,0 0 1,-5-4-1,-2-1 1,-2-2 68,-2-1 0,1-2 210,-1-1 0,0 0 151,1 0 0,-1 0 153,0 0 1,4 0-391,0 0 1,5 1 0,-2 3-44,3 3 0,1 2 1,0 2-148,0 0 1,5 4-1,2 4 1,1 3-75,-1 3 1,3 5 0,-3-2-123,2 3 1,-2 0 0,-1-3-337,-1-3 1,2-4-1,-3-3-60,-2-4 1,-1-8 303,-1-6 1,4-11 0,1-10 0,0-7 194,4-7 0,1 1 0,3-5 42,2-1 1,3-2 0,0 0 87,2-1 0,-2 7 0,0 4 97,1 6 1,0 8-1,-1 5 1,-1 5 280,-2 4 1,0 12 0,-5 7 323,1 4 0,-4 7 0,-1 2 0,0 3-222,0 1 0,-3-1 0,3 0-1026,-1-2 0,0 1 1,-3-2-1182,1-1 1,1-2-1,-4-7 1655,0 0 0,-5-5 0,-1 3 0</inkml:trace>
  <inkml:trace contextRef="#ctx0" brushRef="#br0" timeOffset="35">3925 11810 9304,'0'-31'95,"0"3"0,0 4 1,0 5-1,0 2 1,-1 2 1026,-3 2 1,2 6-1,-4 4-538,1 6 0,-2 7 0,4 9 0,0 4-286,2 1 0,1 7 0,0 0 1,0 4-1,1 2-303,3 0 1,-2 2 0,4-3-310,-1 2 0,3-2 0,0 0 0,4-1-313,2-5 1,5-5 0,0-1-2144,5-5 2774,3-4 0,0-9 0,-1-1 0</inkml:trace>
  <inkml:trace contextRef="#ctx0" brushRef="#br0" timeOffset="36">3904 11683 13076,'-4'-11'-1274,"1"1"1878,4-1 1,9 4-1,8 0 1,3 0 207,4 1 0,7-4 0,7 3 0,4-2-273,3-2 1,10-3 0,-24 7 0,0 0-339,1 0 0,-1 1 1,3-2-1,0-1 1,0 1-1,1 0-163,0-1 1,1 1-1,0-1 1,1 0 0,-1 3-1,0 0 1,0 2 0,1-1-58,-1 0 1,0 1-1,0 1 1,0 1-1,1 0 1,0 0-63,1 1 1,0 1 0,-1 0 0,0 0 0,1 0 0,0 0 40,-1 0 0,-1 0 0,2 2 1,0 0-1,1 0 0,1 0 0,-1 1 1,0-1-58,0 0 1,-1 1 0,2 0 0,-1 1 0,-5-2 0,1-1 98,0 1 0,1-1 1,1 0-1,-1-1 1,1 0-1,0 0 8,-1 0 1,1 0 0,-2 0-1,0-1 1,-4 0 0,-1-1-42,1 1 1,0-1 0,0 0-1,0 0 1,0 2 0,-1 0-1,29 0-132,-3 0 1,1 0 0,0-1 26,1-2 0,-28 2 0,0 0 0,2-1 0,-1 0 3,0-1 1,-1 1 0,0 1 0,-1 0 0,3-2-1,-1 0 1,2 0 0,0 0 21,1 0 1,1 0 0,-4 0-1,1-1 1,-2-1 0,0 0 73,28-2 1,-28 3 0,-1-1 0,28-2 0,-1-3 198,1 0 0,-2 0 0,-5 2 123,-2 1 1,-3 0-1,3-3 20,-2 3 1,-1-1 0,-3 3 0,-1 0-65,1 1 1,-2-3-1,-2 3-225,-3 2 0,-3-3 0,-1 1-45,0 2 0,-5 1 1,-4 1-1,-4 0 289,-4 0 1,-4-1-1,0-2 270,0 0 1,-1-2 3,1 1 1,-4 2 0,0-4-304,1 1 0,2-2 1,2 4-1,1 0 319,1 2 1,0-2 0,-3-1 112,-1 2 1,1 1-1199,0 1 1,-2 1 0,-2 2-201,-3 4 0,-3 3 0,-1 2 593,0 2 1,-4 2-1,0 7 12,-2 2 1,-1 0 0,-4 5-1,1 5-185,3 1 1,-2 0 0,2 3-56,-3 1 0,4 1 0,2 1 0,0-2 8,1-1 0,-1-5 1,4 2 106,0-3 0,0-2 0,1-3 63,3-3 1,-3-4-1,3-3 1,-3-4 301,-1-2 1,-4-2 0,-2 0-40,-3-3 0,-1-2 0,-9-4-62,-3 2 0,0-1 0,-8 1-138,-3-2 1,-1 0 0,-9 2 0,-4 0-159,-4 0 1,-7-2 0,28-1 0,-1 0 95,-2 0 0,-1 0 1,-3 0-1,-1 0 1,-4 0-1,-1 0 18,-2 0 0,-1 0 0,-4 0 0,0 0 0,-1 0 1,0 0-1,-2 0 0,0 0 201,1 0 1,-2 0 0,-2 0-1,-1 0 1,0 0 0,1 0-172,2 0 1,1 0-1,1 1 1,0 1 0,3 1-1,0-1 201,-1 1 0,0 0 0,-1-1 0,0 0 0,1 1 0,0 0 0,1-1 1,0 0 3,1-1 1,-1 1-1,2 0 1,-1 0-1,-1 1 1,0-1-179,-3 1 1,1 0 0,3-1-1,1 0 1,-2 0 0,-1 1 28,2 0 1,0-1 0,1 1 0,1-1-1,-1-1 1,0 0 0,2 1 0,-1 0-112,1-1 0,1 0 0,1 0 1,2 1-1,1-1 0,2 0 247,0 0 1,0 2 0,1 0 0,0 1 0,0-2 0,2 0 99,1 1 0,0 0 0,1 0 0,0 1 0,-24 7 1,2 0 234,0-1 1,7 4-1,3 1-236,5-2 1,3-2 0,6 0 49,3 0 0,-1-2 1,4-2-1,0-3-723,-1-3 0,2 0 1,-5 2 274,-4 0 1,4 1 0,-1-4-49,2 0 0,-1 0 1,2 0 485,-1 0 0,4 0 1,6 0-1,4 0-241,2 0 0,8-4 167,8 1-114,7-1 0,15 4 0,1 0 0</inkml:trace>
  <inkml:trace contextRef="#ctx0" brushRef="#br0" timeOffset="37">4797 11725 8585,'5'-26'-297,"2"4"521,2 3 0,-2 6 0,1-1 1,0 2 1429,1 1 0,-2 4-407,0 0 0,-3 1 43,3-1 1,-3 2-868,3 5 0,-4 5 1,3 2-1,0 3-141,0 0 1,-2 5-1,1 0-255,0 1 1,3 6-1,0 4 1,1 0-84,2 0 1,-1 7 0,2 0-531,2 4 0,-2-2 1,3 3-273,1-1 0,0 2 1,6-4-1,-1-2-208,0-3 0,2-2 0,1-7-243,5-4 0,2-1 1309,0-1 0,6-6 0,1-4 0</inkml:trace>
  <inkml:trace contextRef="#ctx0" brushRef="#br0" timeOffset="38">6658 11555 14991,'-5'-13'-2501,"1"2"3884,3 2-607,1 4 0,0 6 0,1 9-302,3 3 1,-2 6 0,5 0-1,1 3 153,2 3 0,0 5 0,1-2-399,0 3 1,-1 1 0,1 0 0,0-1-335,-1 1 0,1 3 0,-1-2-539,1-2 0,2-3 0,-1 0-530,-3-3 0,-2-7 0,2-4-2438,-2-2 3653,-5-6 0,8-2 1,-4-4-1</inkml:trace>
  <inkml:trace contextRef="#ctx0" brushRef="#br0" timeOffset="39">4393 13226 8473,'-5'-22'349,"3"1"0,-4 0 1,1 0-1,3 0 1,1 4 2765,1 2-2662,0 4 0,0 9 0,0 8 0,0 9-163,0 6 0,3 7 1,2 2-1,0 3-139,-1 2 1,1 4 0,-3-2-487,2 1 0,3 0 1,-2 2-1,0-1-1987,-1 1 0,3-2 2322,-3 1 0,4-5 0,-2 3 0</inkml:trace>
  <inkml:trace contextRef="#ctx0" brushRef="#br0" timeOffset="40">4393 13119 8483,'11'-15'88,"4"-1"1,4-1 438,4 3 0,7 3 0,9 3 0,8 1 0,8-2-13,-26 5 1,2-1-1,2 0 1,1-1-1,2 1 1,0 0-380,2-1 1,1 1 0,2 0 0,0-1 0,2 1 0,1 0 0,0 0 0,1 0-168,-1 2 1,-1-1-1,0-1 1,1 1-1,-1 0 1,0 2 180,1-1 0,0 0 0,1-2 0,0 0 0,1 2 0,0 0-415,-1 1 0,-1-1 1,-1-2-1,0 0 1,-1 2-1,0 0 1,0 0-1,-1-1-233,0 0 1,0 1 0,-3 1-1,0 0 1,1 0 0,0-2 307,-1 2 1,0 0-1,0 0 1,0 0-1,0 2 1,2 0 151,0 0 0,1 0 0,-1 0 0,-1 0 0,0 0 0,0 0 0,-1 0 0,0 0 113,-1 0 1,0 0-1,1 2 1,0 0 0,0 0-1,0-1 90,-1 1 0,0-1 0,0-1 0,-2 0 0,-3-1 0,-1-1-80,-1 1 0,0-1 0,2-2 1,-1-1-1,-1 2 0,0-2 1,1 0-1,1-2-32,0 1 1,0-2 0,2-1-1,0 0 1,2 2 0,0-1-29,3 0 0,-1 0 0,-2-1 0,0 1 0,1-1 0,-1-1-50,-1 1 0,0 0 0,-1 2 0,-1 0 0,0-1 0,-2-2 0,1 2 0,-1-1 143,-1 0 0,0 1 0,23-7 0,-7 4 212,-2 0 0,-5 1 0,-1 0-140,-1 3 0,-7 3 1,-5 4-1,-2 0-108,-2 0 0,-1 0 0,-1 1 65,-1 2 1,-9 3 0,1 5-338,-5-1 0,3 5 0,-5-1 0,-2 0 426,-3 1 1,-4 2-1,-6 4-76,-2 1 0,-1-5 1,-4 1 221,1 1 1,0 1 0,-3 2 0,1 2-359,2 1 0,3 1 0,4-1-590,1 3 1,4 4 0,2 2 47,3 2 1,1-1 0,1-3 0,3-1-146,3-3 0,1 3 0,0-5 506,-1-2 1,-4-1 0,0-8 284,-2-2 1,-6-3 0,-6-2 0,-6-2 372,-3-1 1,-9 2-1,-6-3-133,-5-2 0,-5 3 0,-10-2-265,25-1 1,0-1 0,-3-1 0,-1 1 0,-5-1 0,-2 1 0,-3 0 0,-1 0-309,-3 1 1,-2 0-1,-2 2 1,-2-1-1,-2 0 1,0-1 62,-2 1 0,-1 0 0,17-1 0,0 0 0,-1 1 0,1 0 0,-1 1 0,1 0 72,-2-1 0,1 1 0,0-1 0,-1 1 0,0-1 1,2 1-1,-18 1 0,0 0 0,20-1 0,-1 0 0,0-1 90,1 1 0,-2-1 0,2 1 0,-1-1 0,0 1 0,1-1 0,-1 1 0,1-1 0,0 1-38,-17 1 1,1 1-1,1-1 1,1 0-1,1 1 1,0-1-99,-1 0 1,1 1-1,1-2 1,0 1-1,2-1 1,1-1 0,3-1-1,1 0-59,3-1 1,0-1 0,2 0 0,1-1 0,2-1 0,1 0 207,0-1 0,1-1 1,1 0-1,0-1 1,4-1-1,0 1 123,-27-6 0,3 4 1,1 1-1,2 2 139,5 1 0,5 1 0,10-1 2,3 0 1,3-2 0,7 3-137,4-2 0,7-4 0,6 1-578,6-3 1,8 3 0,12 1-1017,4 2 1434,1 0 0,2-1 0,0 0 0</inkml:trace>
  <inkml:trace contextRef="#ctx0" brushRef="#br0" timeOffset="41">5340 12981 9066,'-16'-15'514,"4"4"1,-2-1 610,2 4 0,6 7 0,3 1-374,2 6 1,1 8-1,1 5 1,2 4-420,5 6 0,5 3 0,2 2 0,1 4-962,3 3 0,1-1 1,1 6-3,-4-2 1,3-5-1,-2 0 1,2 0-1677,1-1 1,-3-1 2294,0-5 0,0-1 1,3 1-1</inkml:trace>
  <inkml:trace contextRef="#ctx0" brushRef="#br0" timeOffset="42">6935 12970 11855,'11'-10'-395,"-4"0"1,0 3 1187,1 4 0,0 4 0,1 6 0,-3 8 0,-1 8-286,1 5 1,-2 3 0,2 2 0,-1 2-537,-3 4 0,3 3 0,-2 0-714,0 1 0,-2-1 0,-1 1 709,0 0 0,0-1 0,0 1 0</inkml:trace>
  <inkml:trace contextRef="#ctx0" brushRef="#br0" timeOffset="43">4521 14290 14744,'-17'-22'-466,"2"5"1,5-1-1,3 0 1622,4 2 0,3 5 0,3 7 1,4 4-304,3 4 1,4 3 0,1 8 0,1 6-678,-1 2 0,4 7 0,-3-1 0,2 4 0,0 3-1001,1-2 0,0 4 0,0 1-455,-2 2 1,0 2 0,1-2 0,-3 1-1899,0 0 3022,-3-11 0,3 9 0,-4-13 0</inkml:trace>
  <inkml:trace contextRef="#ctx0" brushRef="#br0" timeOffset="44">4712 14279 15073,'9'-11'352,"0"1"0,10-1 0,4 0 65,8 1 0,12-1 0,10-1 0,-24 6 0,1-1-112,1 0 0,0 0 0,6-1 0,0 1 0,2 0 1,1 0-1,2-2 0,1 1-53,1 0 0,1-1 0,1 1 1,1 0-1,-1 1 0,0 1-351,1-1 0,1 0 1,0-2-1,1 0 1,-1 2-1,1 1 123,-2 1 0,1 1 0,1 0 0,-1 2 0,-3 1 0,0 2-180,1-1 1,-1 0 0,-1 0-1,1 0 1,0 0 0,-1 1-163,0 0 1,-1 1 0,-1 1 0,0 0-1,-3 3 1,0 0 0,1 0 0,0 1-187,0 0 1,0 0 0,2 1 0,-1-2 0,-2 0 0,0-1 318,-1 1 1,1-1 0,0-2 0,1 0 0,-1-1 0,0-1 0,0 0 0,-1-1 201,0 0 1,0 0 0,-3 0 0,0 0-1,0 0 1,0-1 48,0 0 0,-1-1 0,0-1 0,-1 0 0,0-2 1,-1-1-105,2 1 0,-1-1 0,0 1 0,-1 0 0,2 0 0,-1-1 0,-2 1 0,0 0-263,0-1 1,-1 1 0,26-2 0,2 1 24,-3 1 1,-5 2 0,-7 3-1,-1 0-85,1 0 1,-3 0 0,-3 0 11,-5 0 0,-4 3 0,2 1 199,-2-2 1,-1 3-1,2-2-59,-5 0 0,-2 1 0,-5 0 0,-2 0 826,-4 0 0,-5-1 58,-2 4 0,-9 0 1,-4 5-1,-4 1-37,0 1 1,-3 4 0,2-2-242,1 4 0,1-3 0,2 6-542,-1 1 0,4 0 0,1-3-92,1 0 1,2 1-1,3-1 1,0-1-220,0-2 0,0 1 0,0-5 205,0-1 0,0 2 0,0-1 568,0-1 0,-5-4 1,-2-2-14,-3 1 1,-5-3 0,-3-1-17,-2 1 1,-7-4 0,-5 4 0,-6-1-169,-3-1 0,-7 4 0,-6-3-122,-5-2 1,24 1 0,-2 0 0,-1 0 0,-2 0-100,-1 0 0,-1 0 1,0 2-1,-2-1 1,0 0-1,0-1 0,-3 2 1,0 0 65,-2 0 1,0 1 0,1-1 0,0 1 0,0 1 0,-1-1-39,3 1 0,-1 1 1,0-1-1,-2 0 0,-1-1 1,-1 0 192,-2 1 1,1 0 0,4-1 0,0 0 0,-2 1-1,-1 0-118,2-1 1,-1 0 0,2 0-1,0 2 1,-2-1 0,0 1-1,0 0 1,1 0-18,-1-1 1,0 1 0,3-1 0,0 0-1,2-1 1,1-1-100,1 0 0,0 0 1,2 1-1,0-1 1,2 0-1,-1 1 1,2-1-1,1-1-124,1 0 0,2-1 0,2 0 0,1-1 0,-28-2 131,1 0 0,3-5 1,5-2 50,4-2 1,2-6-1,3 1 1,-1 1-115,0 1 0,6 2 0,-3 0 191,5 3 1,3-1-1,2 4-214,1 2 1,9 1-1,1 1-129,5 0 0,7 5 1,1 2-1259,1 2 1580,2 7 0,-2-5 0,4 5 0</inkml:trace>
  <inkml:trace contextRef="#ctx0" brushRef="#br0" timeOffset="45">5510 14151 10834,'0'-21'-133,"0"0"1,0 1 903,0 2 1,0 6 209,0 5 0,1 5 1,1-1-1,3 7-242,1 6 1,-1 7 0,4 8-578,3 3 0,2 4 1,0 2-1,4 4-482,2 4 1,1-2 0,1 7 0,-1-1-463,0 0 1,0 2 0,1-3-745,-1 1 1,0-1 1245,1-6 1,-1-3 0,0-4 0</inkml:trace>
  <inkml:trace contextRef="#ctx0" brushRef="#br0" timeOffset="46">7243 14194 8478,'6'-17'195,"3"2"1,-6 4 0,1 2 819,0 2 0,-1 3 0,3 8 1,0 3-222,0 2 0,-3 10 0,3 4-88,-1 3 1,3-1-1,-1 4 1,3 3-1096,0 2 1,1 5 0,-1-2-1,0 1-2465,-3 2 2854,2 6 0,-7 3 0,2 4 0</inkml:trace>
  <inkml:trace contextRef="#ctx0" brushRef="#br0" timeOffset="47">4669 11885 8541,'-10'-5'15,"-4"3"0,-1-4 0,2 1 1,3 2 377,3-2 0,-3 4 0,3-2 1,-2 6-184,-2 4 1,2 2-1,2 2-400,3 0 0,3-1 0,2 1 0,3 0-478,3-1 0,7 1 0,5-2 668,4-2 0,9 3 0,6-4 0</inkml:trace>
  <inkml:trace contextRef="#ctx0" brushRef="#br0" timeOffset="48">5914 11821 8445,'0'-11'978,"-4"-3"1,1 0-1036,0 1 0,2 5 0,2 2 1,3 1-1,4 2 529,5-2 0,5 4 1,7-3-1,2 3-1096,0 1 1,5 1-1,-1 3 1,4 3 623,3 2 0,1 2 0,4 0 0</inkml:trace>
  <inkml:trace contextRef="#ctx0" brushRef="#br0" timeOffset="49">7722 11821 8289,'27'-15'383,"0"3"1,-1-2-395,6 2 0,1 5 1,5 1-1,-1 1 1,-3 2 399,-1-2 0,-2 4-389,-3-3 0,8 3 0,-3 1 0</inkml:trace>
  <inkml:trace contextRef="#ctx0" brushRef="#br0" timeOffset="50">4786 13438 9909,'-10'-4'166,"0"-2"1,6-4 248,7 3 1,4 3-1,12 4 1,4-2-510,4-1 0,4 2 1,0-3 101,1 3 1,10-4 0,1-1-1</inkml:trace>
  <inkml:trace contextRef="#ctx0" brushRef="#br0" timeOffset="51">5978 13375 8947,'0'-22'1746,"0"1"0,1 1-1308,2 2 1,3 6-1,6 6 1,2 2-1126,4 1 1,3-1 0,4 0 0,5 2-1526,4 1 2209,9 1 0,5-5 0,5-1 1</inkml:trace>
  <inkml:trace contextRef="#ctx0" brushRef="#br0" timeOffset="52">7956 13215 8338,'21'-21'0,"5"2"0,5 3-29,7 6 0,2 6 0,9 1 1,-2 2-1,-3-1-710,-4-1 739,1 2 0,-8-4 0,4 5 0</inkml:trace>
  <inkml:trace contextRef="#ctx0" brushRef="#br0" timeOffset="53">5106 14651 8585,'1'-10'376,"2"-1"0,4 2 0,3 0 0,0 3 1,2 2 161,2 1 0,4 2 0,7 1 0,3 0-1896,3 0 1,6 0 1357,2 0 0,7 0 0,2 0 0</inkml:trace>
  <inkml:trace contextRef="#ctx0" brushRef="#br0" timeOffset="54">6222 14534 8277,'0'-15'298,"2"0"1,1-3-1,4 5 419,3 5 0,1-2 0,2 4 0,3-1-260,0 0 1,2 3-1,5-1 1,3 0-1445,5 2 987,1 2 0,5 1 0,-5 0 0</inkml:trace>
  <inkml:trace contextRef="#ctx0" brushRef="#br0" timeOffset="55">7201 14439 8254,'26'-28'171,"-1"4"0,4 7 381,1 6 0,2 5-552,-7 6 0,-1-4 0,-2-2 0</inkml:trace>
  <inkml:trace contextRef="#ctx0" brushRef="#br0" timeOffset="56">11105 9416 8458,'7'-1'-482,"0"-1"0,0-3 694,-1-1 0,2 3 1,-4-4 118,-2-2 0,3 0 1,-2-2-1,1 1 102,0-1 1,-1 0-1,4 0 1,0-2 90,-1-2 1,3-2 0,-2 2 0,3 4-321,1 2 1,-1 1-1,1 4-227,-1 2 0,-2 10 0,-3 8 0,0 6 1,-1 10 0,-4 8 0,0 5-196,0 5 0,-1 8 0,-1-27 0,1 2 31,0 1 0,-1 1 0,-2 4 1,1-1-1,0 1 0,1-1 14,-1-1 1,0-1 0,1 1 0,2 0 0,-2-3 0,1-1 0,2 0 0,1 0-72,1 0 0,1-1 0,5 22 0,3-8-120,2-9 1,-2-5 0,2-3 363,-2-4 0,1-2 0,-2-3 0,-6-3 0,-2-2 0</inkml:trace>
  <inkml:trace contextRef="#ctx0" brushRef="#br0" timeOffset="57">11094 9374 13400,'-6'-14'-822,"2"0"0,3 1 1136,1 1 0,1 1 0,2 0 111,0 1 1,6 4-170,-2 2 0,2 3 1,2 0-1,-1-1-183,1-2 0,3 1 0,2 3-3,0 0 1,3 0 0,5 0 0,3 0-21,4 0 1,1 0 0,10-2 17,5-1 0,9-3 0,-26 1 1,0-1 35,1 1 0,1 0 0,2-1 0,0 1 0,3 0 0,0 0 0,1 1 0,2 0-172,0 0 0,1 1 0,1 1 0,-1 1 1,-2-2-1,0 0 54,2 0 0,-1 1 0,1 0 1,-1 0-1,0 2 0,0 0 1,0 0-1,-1 0-107,0 0 0,-1 0 0,0 0 1,0 0-1,-1 0 0,0 0 10,0 0 1,1 0-1,1 0 1,0-1 0,0 0-1,0 0 19,-1-1 0,1 0 0,1-2 0,0 0 0,1 1 0,-1 0 0,3 0 0,0-1 52,1 0 1,0 1 0,-1 0 0,0-1-1,2-1 1,0-1 32,0 1 1,0 0-1,-2-1 1,0 1-1,3 0 1,-1-1 2,2 1 0,0 0 0,-5-1 0,0 1 0,2 0 1,0-1-1,-1 1 0,-1 0 52,0-1 0,0 1 0,1 1 0,-1 1 0,0 0 0,0-1-7,-1 0 0,0 0 0,-1 1 0,-1 0 0,-2-1 0,0 1-31,1-2 1,-1 1 0,0 1 0,0 0 0,1 0 0,-1 1 0,0-1 0,-1 1-12,0 1 0,-1-1 0,1 0 0,0 0 1,-2 0-1,-1 0-5,1 1 1,-1 0 0,-2 0 0,-1 1-1,29 0-13,-1 0 1,0 0 0,-2 1 0,0 1-104,0 2 1,-2 3 0,-1-2 96,1 0 0,0-1 1,1 3-23,2 1 0,-5-2 0,-4 0 0,-4 0 26,-1 0 0,0-4 1,-10 2 178,-3-3 0,-6 3 0,-3-1 663,-5 0 0,-5-2-307,0-1 6,-5 0-575,-1 4 1,-10 1-1,-2 3 1,-4 1 189,-3 3 0,2-1 0,-2 7-175,2 1 1,2 2 0,-1 3 1,0 1 1,1 4 0,-1 1-1,0 3-22,1 2 1,0 4 0,3-2-93,4 1 1,-3-3 0,0 3-17,0-1 1,-2 3 0,3-2 73,-1 0 0,4-2 1,-3-4-1,1 0-8,1 0 1,-4-1-1,3-3-4,2-3 1,1 1 0,1-1 0,0-1 36,0-2 0,0-5 0,-1-3 117,-3-2 0,2-2 93,-5 1 1,-1-5 0,-2-3 0,-1-1-28,1-2 1,-1 0-1,-1 0-239,-2 0 1,2 0 0,-3 0 0,-1 0-220,-1 0 0,-3-4 0,-3 0-29,-2 2 1,0-3 0,-6 2 179,-6 0 0,-3-1 0,-4-1 1,-2 0-42,-4 1 0,-8-1 0,27 3 1,0 1 111,-2 0 1,-1-1 0,0-1-1,0 1 1,1 1 0,0 0 41,-1-1 0,0 0 0,-3 0 0,0 1 0,1 0 0,0 2 1,0-1-1,0 0 91,-1 0 0,0 0 0,1-2 1,-1 0-1,0 0 0,-1 1-78,-1-1 0,0 1 1,0 0-1,1 1 1,-3 0-1,0 0 58,0 0 1,-1 0-1,-1 2 1,-1 0 0,-1-1-1,-1 1 1,0 0 0,0 0 3,-1 0 0,0 0 0,-1-1 1,0 0-1,2 0 0,1 1 22,-1-1 0,1-1 0,-1 2 0,1 0 1,1 0-1,0-1 0,0 1 0,1-1 17,0-1 0,2 1 1,0-1-1,1 1 1,3 0-1,0 1 42,0-1 0,-1 1 0,0 0 0,-2 0 0,1-2 1,0 0 30,1 0 1,0 0 0,2 0 0,1 1 0,0 0 0,1 0-68,0 1 0,0 0 0,-1 1 1,1 1-1,-2-2 0,0 1 0,1-1 1,0 0-100,1 0 0,0 1 0,0 1 0,0 0 0,2-1 0,-1 0 63,-1 0 0,1 0 0,-26 5 1,1-3 25,6 1 1,8-4-1,1 2 1,4-3 108,2-1 1,3 0 0,4 0 19,2 0 0,4 0 0,-1 0 214,3 0 0,5 0 0,2 0 11,0 0 0,3 0 0,-2 0 246,2 0 0,1 1-700,0 3 0,6-2 1,0 4 66,0-1 1,3 0 0,-4-2-701,1 4 1,2-1-465,3 1 1,1-4 1166,2 0 0,8 3 0,5 0 0</inkml:trace>
  <inkml:trace contextRef="#ctx0" brushRef="#br0" timeOffset="58">12572 9470 8382,'-3'-15'-349,"-1"0"1,2 0 818,1-1 1,1 2 37,0 4 1,1 4-1,1 1 61,2 0 1,1 4 0,-3-1-185,1 4 1,1 5-1,-3 7-154,3 4 0,-3 3 0,2 3-45,-1 1 1,-2 6 0,1-1-1,1 5 3,2-1 1,3 2 0,-2 0-150,0-2 0,3 4 0,2 0-33,1 0 1,-1-2-1,1-4 1,0 1-20,-1 3 0,1-8 1,-2 1-170,-1-6 1,1-5-1,-3-1-162,0-2 0,2-1-609,-4-3 0,3-4 0,-4 0 952,0 1 0,3 2 0,-1 0 0</inkml:trace>
  <inkml:trace contextRef="#ctx0" brushRef="#br0" timeOffset="59">14253 9331 8441,'0'-26'52,"0"4"1,0-3 0,1 4 0,3 3 0,3 4 165,2 2 1,2 1-1,-1 2 1,0 1-1,-2 2 389,-1 1 0,0 1-111,4 4 1,-2 3 0,-1 3 0,-5 6 37,-2 3 0,-1 7 0,0 7-289,0 2 1,0 0 0,0 3 0,1 1-63,3 4 0,-2 2 1,4 2-174,-1 0 1,4 0 0,1 3-119,3 4 1,2-6 0,-2-2 0,3-1-207,0-4 0,-2-1 1,3-8-142,-2-3 1,-4-7-1376,-4-4 1830,-5-7 0,-6 2 0,-8-3 0</inkml:trace>
  <inkml:trace contextRef="#ctx0" brushRef="#br0" timeOffset="60">11307 8406 8566,'-11'-22'1243,"5"6"-595,3 2 1,0 8-1,1 7 1,-2 8-164,2 8 0,1 8 0,1 3 1,0 3-93,0 1 0,1 0 0,1 1 0,3 2-316,1 4 0,1-1 0,2 0-421,-1-1 1,1-2 0,-2-3 0,1-1-410,-1-3 1,2-2 0,-6-6-976,0-2 1728,-2-3 0,-11 1 0,-1 0 0</inkml:trace>
  <inkml:trace contextRef="#ctx0" brushRef="#br0" timeOffset="61">11222 8289 8562,'10'-28'-167,"7"4"0,5 5 0,9 3 390,7 4 1,0 1 0,-1 7 0,0 3 494,-3 3 0,-1 5 0,-3 8-664,-5 2 1,-6 3 0,-12 3-500,-4 2 0,-6-2 0,-6 3 0,-4-2 97,-4-4 0,-8-1 0,-3 1 285,-3-2 0,-1-3 0,1-4-25,3 0 0,3-6 0,7 0 228,4 0 1,8-4 0,7 3 27,9-3 0,8-1 0,10 0-5,7 0 1,7 5 0,4 2 0,3 3 137,3 4 1,-4-1 0,-7 5-67,-8 1 1,-12-2-1,-10 0 134,-6 2 1,-18-2-1,-10-1 1,-9 0 85,-7-3 0,-7-1 0,-3-2-431,-3 1 1,0-2 0,1 0-115,1-2 1,7-5-1,0 2 1,6-3-1379,4-1 0,8-1 527,8-3 941,6-2 0,16-4 0,1-1 0</inkml:trace>
  <inkml:trace contextRef="#ctx0" brushRef="#br0" timeOffset="62">11743 8416 8553,'0'-10'367,"4"-3"1,4 2 555,1 5 0,5 5 1,0 6-1,-1 5-459,-1 7 1,2 4 0,1 4 0,-2 2-610,-2 0 1,0 5 0,0-1-684,-1 3 1,0 2 0,-3-6-78,-4-1 1,-1 2 904,-2-3 0,0-2 0,0 0 0</inkml:trace>
  <inkml:trace contextRef="#ctx0" brushRef="#br0" timeOffset="63">11860 8321 10851,'10'-26'41,"7"4"0,3 1 1,5 7 839,2 6 1,1 3-1,4 5 1,0 1-16,0 3 1,-5 3-1,-3 6-486,-5 1 1,-1 8-1,-8 0-431,-4 0 0,-5 4 0,-5-1 1,-8-2-161,-8 0 0,-6 2 1,-7-2-206,-3-2 0,2-1 0,-5-6-295,-1-1 0,-1-1 1,4-2-1,4 0-783,3-3 1498,6 2 1,-2-3-1,5 5 1</inkml:trace>
  <inkml:trace contextRef="#ctx0" brushRef="#br0" timeOffset="64">12998 8693 8499,'-17'0'193,"5"0"1,5 0-1,-1 0 1,-1 0 454,-2 0 0,0 0 392,1 0-845,-1 0 0,6-6 0,4-3-101,4-4 0,5-6 0,-1 1 0,2-3 115,2-4 1,0-2 0,-1-6 32,1-3 0,0 2 0,0-6-165,4-4 0,-4 2 1,4-1-1,-4 4-171,0 2 0,0 5 0,-1 6 162,1 4 0,0 7 1,-1 13-73,1 4 1,-1 7 0,1 7-75,0 6 0,-1 9 1,2 3 82,2 2 0,-1 3 1,4 4-1,-2-1-121,-2 1 0,-1 0 0,-1-1-362,-1 1 1,-4-1 0,-2 0-269,-3-3 0,-9-3 0,-4-4 0,-5-2-1506,-5-5 2252,1-5 0,-10-10 0,4 1 0</inkml:trace>
  <inkml:trace contextRef="#ctx0" brushRef="#br0" timeOffset="65">12902 8555 8499,'0'-22'-377,"5"2"0,2 3 771,2 2 0,3 4 1,4 0-1,4 1 129,3 3 0,7 3 0,-1 4-364,6 0 1,2-4 0,5 0-1,-2 2-482,-1 1 1,-5 2-1,1 1-327,-6 2 0,-3 3 650,-5-3 0,1 4 0,-1-2 0</inkml:trace>
  <inkml:trace contextRef="#ctx0" brushRef="#br0" timeOffset="66">13445 8523 8499,'-28'0'277,"6"0"1,5 1 42,2 2 1,-3 3 0,4 6 0,0 1 76,-1 1 1,4 4 0,-1-4-497,4-1 1,5 3-1,0-2 1,3-1-330,3-1 1,3-6 0,5-3 258,0-2 1,4-2-1,3-2 47,2-5 0,-2-2 1,-2-3 255,-1-1 0,3-5 0,-2 1 1,-1-2 346,0-1 0,-1 3 0,-2 1 54,2 2 0,-2-3 0,4 4-190,-1 1 1,-3 5 0,2 2-1,-2 2-199,-2 5 1,5 5-1,-1 10-133,-1 5 0,-1 5 0,-2 6 0,0 1 46,-3 3 0,1-2 1,-4 5-61,-2 1 1,-7-3 0,-5-1-112,-7 1 0,-4-9 1,-5 1-1,-5-7-114,-3-4 1,-6-6 0,2-6-20,0-2 0,1-1 0,7-7-433,1-3 1,0-4 0,4-2-1,2-2-1501,5-1 2179,2-2 0,10-3 0,2-1 0</inkml:trace>
  <inkml:trace contextRef="#ctx0" brushRef="#br0" timeOffset="67">13519 8757 8499,'11'-16'0,"4"5"0,3-4 499,2 4 1,1 0 0,0 0 0,1 1-77,-1-1 0,0-3 0,0-2 0,1 0-309,-1-3 1,0-1 0,-1-1-156,-2-1 0,-3 1 0,-5 1 97,-3 2 0,-2-2 1,-5 4 73,0-1 1,-1 5 0,-3 6 0,-4 2 73,-5 1 0,0 4 0,-5 5-38,-1 5 1,3 7-1,-1 1-19,2 4 1,0 3 0,6 4-160,2-2 1,2-3-1,5 2 1,0 0-82,0 1 1,6-6 0,5-1-133,5-5 1,9-6 0,5-3-51,4-3 1,4-4 0,3-5 0,-1-5-468,-1-7 0,-6-4 0,-1-3-761,-6-1 1503,-3 0 0,-2-1 0,0-1 0</inkml:trace>
  <inkml:trace contextRef="#ctx0" brushRef="#br0" timeOffset="68">14838 8246 8445,'5'-21'199,"-3"4"0,4 3 1,0 3 797,0 4 1,0 8-1,1 10 1,-4 6-251,-2 3 1,-1 7 0,0 4 0,0 4 0,2 3-371,1 2 0,-2 0 0,3 1-555,-3-2 0,0 0 0,2 3 0,1 1-232,2-1 1,-2-4 0,2-4-812,-2-4 1,4-5 0,-5-7 1220,-1-4 0,4-2 0,0-2 0</inkml:trace>
  <inkml:trace contextRef="#ctx0" brushRef="#br0" timeOffset="69">15210 8172 10257,'0'-11'-19,"0"0"885,0 5 1,0 19-1,0 12 21,0 6 1,0 6-1,0-1-783,0 2 1,0 1 0,0 4 0,0-1-178,0 1 1,0-2 0,0-1-888,0-1 1,-1-4-1,-1-1 204,-2-5 730,-9-7 0,1-2 0,-9-4 0</inkml:trace>
  <inkml:trace contextRef="#ctx0" brushRef="#br0" timeOffset="70">14806 8512 12434,'0'-11'-276,"6"-2"0,5 2 991,5 1 0,5 7 0,4-1 0,4 2 14,1-2 1,7 3-1,2-3-526,2 3 1,2 5 0,-1-1-544,1 0 0,-5-1 1,-3 0-1,-3 2-1655,-4-2 2006,-2 0 1,0-2-1,2 0 1</inkml:trace>
  <inkml:trace contextRef="#ctx0" brushRef="#br0" timeOffset="71">15497 8299 8742,'0'-16'521,"2"2"0,1 6 218,4 5 1,-2 8-1,0 5 1,-2 7-72,1 3 1,-1 5 0,-3 1-622,0 1 1,0 1-1,0 3-1530,0-3 0,-3 2 1483,-1-5 0,-9 4 0,1-1 0</inkml:trace>
  <inkml:trace contextRef="#ctx0" brushRef="#br0" timeOffset="72">15519 8257 8495,'32'-38'104,"1"6"1,2 8 487,4 5 1,1 4 0,-1 6 0,-4 1 272,-6 5 1,-1 2-1,-5 3 1,-4 4-425,-3 5 0,-7 6 0,-9 1-438,-6 2 0,-12 3 0,-4 0 1,-6 3 31,-5 2 0,1-4 0,-3 4-108,2-2 1,-3 2 0,2-3-146,3-2 1,4 0 0,7-2-1,2 0 189,4 1 1,7-6-1,5-3 236,4-4 0,13-1 0,13-5-248,8 0 1,4-2-1,10-1 1,1 0-2098,1 0 2138,1 0 0,0 5 0,1 1 0</inkml:trace>
  <inkml:trace contextRef="#ctx0" brushRef="#br0" timeOffset="73">11583 11427 8400,'-5'-15'94,"4"0"0,-2-3 0,2 3 0,1 0 422,0 1 1,0 4 0,0 3 576,0-2 1,1 6-832,2 3 0,-2 9 1,4 9-1,-1 2-45,-1 1 1,6 5 0,-1 1-252,5 1 1,0 2-1,5-1 1,-1 1-252,0 2 0,2 0 0,-5 0-509,-1 0 0,2-1 0,-1 0 0,-2-2-1740,-3 1 2534,0-2 0,-8-7 0,4 1 0</inkml:trace>
  <inkml:trace contextRef="#ctx0" brushRef="#br0" timeOffset="74">11615 11374 8436,'11'-16'-452,"1"-3"0,2 5 671,3 1 1,8 1 0,5 2 0,5 2 0,8 2 179,5 1 1,9-2-1,-27 5 1,1 0-290,2-1 1,1 0 0,3 1 0,1 0-1,4-1 1,1 0 0,4 0 0,0 0-215,3 0 0,1 0 0,-1 2 0,0-1 0,3-1 0,0 0 190,0 1 0,-1-1 0,1 0 1,1-1-1,0 2 0,1 1-13,2-1 1,0 1 0,-2-1 0,0-1 0,-1 2-1,1-1 1,-2 1 0,0 0 3,1 0 0,-1 0 0,3 0 1,0-1-1,-1 0 0,-1 0-101,1 1 1,0 0 0,2 0 0,-1 1 0,-5 0 0,0 0 0,2 0 0,0 0-145,0 0 0,0 0 0,1 0 0,0 0 0,-2 0 0,0 0-116,-3 0 1,0 0 0,-2 0 0,0 0 0,1 0 0,-1 0 39,-1 0 1,0 0 0,-2 0 0,-1 0 0,-3 0 0,-2 0 0,-2-1 0,-2 1 221,-2-2 1,-1 0 0,25-3 0,-6-3 706,-4 1 1,-12 5 0,-5-2-50,-6 3 1,-6 1 0,-3 0-266,-2 0 0,-3 6 0,0 4 0,-3 7-375,-2 3 0,5 1 1,-2 2-195,2 2 1,2-2-1,1 6 327,2 0 1,2 0 0,7 0 0,0 2-410,2-2 0,1-3 1,-2 2 170,1-2 0,3-3 1,-2-5-1,0-5 372,0-5 0,-2 1 0,-5-6 366,-2-1 1,-7 0-15,0-2 0,-7 0-760,-3 0 0,-5 4 113,-5 3 1,0 3 0,2 2-392,1 2 0,4-1 1,0 3 92,2 0 1,1 2 0,0-4-1,0-1 86,0-1 0,0-2 0,0 1 198,0-1 0,-3-4 0,-4-2 294,-7-3 0,-6-1 0,-5 0 0,-5 0-34,-4 0 1,-5 0 0,-7 0-286,-4 0 0,-9 0 0,26 0 0,-1 0 0,-4 0 0,-2 0-146,-3 0 1,0 0 0,-5 0 0,-1 0 0,-4 0-1,-2 0-44,-2 0 1,-2 0-1,-1 0 1,0 0 0,19 0-1,0 0 1,0 0 0,-18 0-1,0 0 165,1 0 0,1 0 0,1 0 0,0-1 0,-2 0 0,0 0-95,-1-1 0,1 0 0,5-2 0,0 0 0,-2 0 0,0-1 364,1-1 0,1-1 1,1 2-1,-1-1 1,0-2-1,0 0-41,0 0 1,0 1 0,1 1-1,2 0 1,1-1 0,0-1 0,2 1-1,0 0-88,3-1 0,0 1 0,2 1 0,1-1 1,2 3-1,0 0 62,3 0 0,0 1 1,2 2-1,2 0 1,-20-4-1,2 1 55,4 1 0,7-1 0,4 4-397,2 0 1,2 0 0,1 0 43,2 0 1,1 4 0,-2-1-1,5 0-394,1-2 0,-2-1 0,0 0 582,2 0 1,4 0 3,1 0 0,8-4 0,-5 1 0,1-1 0</inkml:trace>
  <inkml:trace contextRef="#ctx0" brushRef="#br0" timeOffset="75">12870 11289 8408,'-10'-21'107,"4"0"368,6 9 0,6 8 0,4 15 1,1 5 934,-1 4 1,5 5 0,0 1-872,2 2 0,-3 0 0,3 4-273,2 0 0,0 3 1,0 1-1,-1-3 60,1-4 1,-3 2 0,2-3-30,1 3 0,-2-4 1,0-2-298,2-2 0,1-2 0,2 0 0</inkml:trace>
  <inkml:trace contextRef="#ctx0" brushRef="#br0" timeOffset="76">14040 11396 8305,'0'-6'1517,"0"1"1,5 14-1057,2 6 0,2 3 0,3 4-55,2-1 1,-1 5 0,5 2-1,1 4-340,1 4 1,1-2-1,0 4-66,-4-1 0,-1 3 0,-6-2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835"/>
    </inkml:context>
    <inkml:brush xml:id="br0">
      <inkml:brushProperty name="width" value="0.05292" units="cm"/>
      <inkml:brushProperty name="height" value="0.05292" units="cm"/>
      <inkml:brushProperty name="color" value="#3165BB"/>
    </inkml:brush>
  </inkml:definitions>
  <inkml:trace contextRef="#ctx0" brushRef="#br0">6967 3032 8585,'-17'-4'-360,"3"-2"1,7-5 0,4 1 769,1-1 0,7 4 1,2 1-1,4 1 0,3 3-301,4 1 1,2-3-1,2-1 1,3 1-125,3-1 0,4-3 0,4 0 0,4-1 1,5-2-39,5 1 0,4-4 1,-24 6-1,0 0-31,4 0 0,0 0 1,-1 1-1,1-1 0,0 0 1,-1-1-1,0 0 1,-1 0 1,0 1 0,0-1 1,0 0-1,0 0 1,-1 1-1,-1 0 63,27-8 0,0 3 0,-9-2 41,1 4 1,-1 0 0,-4 0 0,-3 2 152,-6 2 0,-7 2 0,-8 5 0,-1 0 105,-1 0 0,-5 9 0,1 7-129,-2 6 0,-2 7 0,0 6 11,-3 4 1,1 6 0,-4 2 0,-2 1-126,-1-1 0,3 3 0,0-5-214,2-4 0,1-6 0,4-9-111,0-4 0,3-12 0,1 0 288,2-4 0,5-8 0,5-3 0</inkml:trace>
  <inkml:trace contextRef="#ctx0" brushRef="#br0" timeOffset="1">15083 3043 12046,'-22'-32'-539,"7"5"0,4 2 0,7 4 633,2 3 1,7 4 0,2 7-1,4 3 219,3 3 1,-1-2 0,5-1 0,1 0-306,1 0 0,6 1 1,2-4-27,3-1 1,5-1 0,5-2 0,5-1 42,7-2 0,5-3 1,-26 7-1,0-1-22,-1 0 1,1 1 0,2-1 0,1 1 0,1-1 0,0 0-1,2 1 1,0 0-91,1 1 0,0 0 0,-2 1 0,0 0 0,-1 1 0,0 1 152,2-1 0,0 0 0,0 1 0,0 1 0,2 1 0,0 1-52,0-1 1,-1 0 0,-1 1-1,-1 0 1,-2 0 0,-1 0-1,1 0 1,0 0-58,0 0 1,0 0 0,-1 0 0,0 0 0,1-1 0,-1 0 82,-2 0 0,0 1 1,21-4-1,-1-4 0,-4 0 219,-3 1 1,-7-1 0,-6 2 225,-6 2 1,-8-2 0,-4 6-251,-2 0 0,-6 3 0,-3 4-579,-2 3 1,-5 7-1,-5 4 354,-4 2 1,-3 2-1,-5 3-87,-1 4 1,1 5-1,0 3 114,-1 0 1,7 2 0,3 4-1,5 0-109,2-1 0,3-1 1,6-2-73,3-3 1,7-3-1,4-2 1,1-5-148,-2-8 1,3-4-1,-2-11 254,2 0 0,1 3 0,1-1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837"/>
    </inkml:context>
    <inkml:brush xml:id="br0">
      <inkml:brushProperty name="width" value="0.05292" units="cm"/>
      <inkml:brushProperty name="height" value="0.05292" units="cm"/>
      <inkml:brushProperty name="color" value="#3165BB"/>
    </inkml:brush>
    <inkml:brush xml:id="br1">
      <inkml:brushProperty name="width" value="0.05292" units="cm"/>
      <inkml:brushProperty name="height" value="0.05292" units="cm"/>
      <inkml:brushProperty name="color" value="#57D200"/>
    </inkml:brush>
    <inkml:brush xml:id="br2">
      <inkml:brushProperty name="width" value="0.05292" units="cm"/>
      <inkml:brushProperty name="height" value="0.05292" units="cm"/>
      <inkml:brushProperty name="color" value="#FF8000"/>
    </inkml:brush>
    <inkml:brush xml:id="br3">
      <inkml:brushProperty name="width" value="0.05292" units="cm"/>
      <inkml:brushProperty name="height" value="0.05292" units="cm"/>
    </inkml:brush>
    <inkml:brush xml:id="br4">
      <inkml:brushProperty name="width" value="0.05292" units="cm"/>
      <inkml:brushProperty name="height" value="0.05292" units="cm"/>
      <inkml:brushProperty name="color" value="#FF0000"/>
    </inkml:brush>
  </inkml:definitions>
  <inkml:trace contextRef="#ctx0" brushRef="#br0">5754 6469 19329,'0'-10'-950,"0"-1"0,0 0 1,0-1-1,0-1 1,2-1 673,1 1 0,-2-3 1,4-1-1,-1-2 1,0 0 343,2 0 1,-3-2-1,0 6 1,-1-1-1,1 0 16,0-1 1,1 4 0,-4-1 0,0 2-2,0 2 1,0-1 0,0 0-5,0 1 1,0-1 0,0 0 22,0 1 0,0-1-322,0 0 1,0 4 420,0 0-396,0 5 0,0-2 104,0 8 0,0 2 0,0 4 1,0 1 44,0 0 1,0-1 0,0 2 85,0 2 1,0-2-1,1 4-24,3-1 0,-3-3 0,2 2-24,-1-2 1,1 2 0,1 0 0,-1 0-44,2 2 0,-3-3 1,4 3-1,-1 1-57,-3-1 0,3-1 0,-1 2 64,-2 2 0,-1-2 0,-1 1 9,0 0 0,4 3 0,-1-1 10,0-3 1,-2 3-1,-1-3 1,0 1 52,0-1 0,0 0 0,1 1-19,2-4 0,-1-2 0,2-2 0,0 2-9,-1 2 0,2-3 0,-2 1 12,0-4 1,1-1 122,-4 4 483,4-5-482,-2-1 1,2-10-1,-4-2-545,0-3 0,0 3 62,0 0 0,4 0 207,-1-4 1,1 4-1,-3 1 41,3 2 0,-2-3-11,5 3 288,-5 0 0,7 6-137,-6 1 0,6 3 0,-4 5 0</inkml:trace>
  <inkml:trace contextRef="#ctx0" brushRef="#br0" timeOffset="1">5829 7544 7568,'0'-11'-227,"1"-3"1,1-1 0,2-3-78,-2-5 298,4 2 0,0-10 1,5 4-1</inkml:trace>
  <inkml:trace contextRef="#ctx0" brushRef="#br0" timeOffset="2">5893 7108 20010,'-6'-22'-1534,"1"2"1,5 2-1,0 4 1378,0 2 1,1 5 0,2 0-1,1-1 1,2-1 209,2-2 1,2 0 0,-1-1 0,0-1-10,-2-1 1,0 0 0,3 3 0,0 1 358,-3-1 0,1-3 1,-4 0-54,-2 1 1,-1 1-339,-1 1 0,-1 5 0,-2 3-236,-4 2 1,1 1-1,-1 1 287,-2 2 1,0 3 0,-2 5 0,1 0-54,-1-1 1,0 1 0,2-1-102,2 1 0,-2 0 0,6-1-22,1 1 1,-3 0 0,1-1 57,2 1 0,0-2 461,-2-1-60,3-4 0,-4-5-402,5-2 1,4-3 0,0-5-40,2 0 0,-2 1 0,3 0 1,1 2 101,2 1 1,1 5 0,2-2-24,2 3 0,0 1 1,-2 1-1,1 3-58,-1 3 1,-2 7 0,-3 5-107,-1 4 1,-6 0 0,-1 3 161,-6 0 1,-8-3 0,-5 5 0,-4-2 263,-6-3 1,-5-5-1,-3-5 160,0-5 1,-1-3 0,-1-5-198,3 0 1,8-9 0,3-6 0,3-5-246,0-5 0,7-2 0,4-5-2,7 0 0,4-3 0,4 0 1,7 1-7,6 5 0,11 0 0,5 7 1,5 3 126,6 3 0,2 3 0,5 5-208,-2 5 0,-4 2 0,1 3-91,-2 5 0,-4 6 0,-6 12 0,-10 3-307,-11 3 0,-7 2 0,-8 2 411,-6 0 1,-9 3 0,-15-5-1,-6-2 445,-3-1 1,-7-4 0,-1-2 160,-3-5 1,0-4-1,2-5 1,4-3-169,2-4 1,4-10 0,5-6-66,6-6 1,12-1-1,6-8-189,6-2 0,5 1 0,5 0 1,6 5-418,5 1 1,12 2 0,6 1 323,2 2 0,3 3 1,4 5-48,-1 3 0,-3 2 0,-1 5 0,-2 2-220,-6 1 1,-5 8-1,-10 8 1,-5 4-177,-4 6 0,-4-2 1,-5 1 340,-4 2 1,-4-4 0,-2-1 0,-2-3 260,-2-1 0,-1-4 0,-2-4 188,2-5 0,0 1 0,2-6-113,0-1 0,4-2 0,1-3-365,6-4 0,4-3 1,1 0-114,0-1 0,6 2 1,4 2-1,4 3 85,2 3 0,1 1 0,1 2 224,-4 5 0,1 2 0,-1 9-174,-1 5 0,-6-1 1,-3 7-1,-3 0 215,-1 2 0,-2 2 1,-4 1 10,-5 2 1,-5-2 0,2-5-1,-1-5 63,0-1 1,3-3 0,-2-4 224,2-5 1,3-4-452,2-3-452,2-3 1,13 0 0,4-4 288,3 0 1,0 2-1,2 1 1,1 1 256,-1 3 1,3 3 0,-4 6-30,1 1 1,-2 10-1,-4 1 1,-2 4 164,-2 3 0,-2 5 1,-5 0 7,0 1 1,-5-1 0,-2-5 0,-3 0 40,-5 0 0,2-6 1,-3-4-211,0-3 0,1-7 0,2 0 204,-1-4 1,3-6 0,5 1-298,2-6 0,0 1 0,5-5-177,3-1 1,3-2-1,7 1 126,4 2 1,2-2 0,0 6 0,-1 0 274,-1 2 0,-2 1 1,2 1 76,-4 3 1,-3 3-1,-4 7-11,-4 4 0,-1 3 0,-4 4 0,-2 3 323,-7 3 0,-1 1 0,-6-1-227,0-3 0,2 3 1,1-3-273,-1 3 1,5-4 0,-2-2 0,4-4 41,6-3 0,2 2-577,1-2 1,2 0 0,4-3 0,6-4-136,3-2 0,2 2 0,2 2 379,-2 1 0,-3 0 1,3-2-1,-2 2 331,-2 4 0,-6 2 0,-3 1 48,-3 1 0,-2 4 1,-3 1 93,-3 0 0,-2-1 0,-2-5 0,1 1 82,-1-1 1,0-1-1,1-2-199,-1-4 1,4-4-1,1-1 167,1-2-358,2-5 1,3 2 158,0-8 0,3 2 1,2-4-201,1 1 0,1 2 219,4 3 0,-5 1 0,-2 2 1,0 4 64,-1 3 1,1 5 0,-4 3 91,0 2 0,-5 1 0,-2 2 1,-2 1-21,-2 0 0,0 1 0,1-4-140,-1 1 1,1-2-1,-1-2-232,0-4 0,4-2 1,1-2-1086,2 1 604,0-5 1,5 2 97,3-4 1,2 0 0,5 0 512,4 3 1,-4 2 0,5 2 0,-2 0 152,0-1 1,0 6 0,-3 1-64,0 4 0,-2 1 0,-2 3 126,-3 3 1,-4 4 0,-4 2-26,-3 2 1,-7 1 0,-5-3 0,-3 1 0,-3 0 0,-1 0 0,2-3-87,-1-5 0,2-4 0,4-6 0,3-2 202,5-4 0,-1 0-776,8 0 1,7-4 0,7 0 138,7 1 0,4-2 1,3 1 296,0 1 1,6-1 0,-3 3 0,0 3-18,-2 2 1,-4 3 0,-3 4 124,-4 3 1,-7 3 0,-4 5 139,-6 2 1,-8-1 0,-11 5-1,-6 3 193,-6 3 1,-1-6 0,-4 0-38,-1-5 0,-1-2 0,-3-1 52,-2-3 1,8-3 0,3-7 0,8-4-14,4-2 1,10-2-815,3 1 0,12-2 0,5 0 21,8-2 1,10-1 0,4 2 0,2-1 283,5 1 0,1 2 0,2 2 100,-4 2 0,-2 3 0,-2 7-49,-3 1 0,-7 8 1,-8 0-1,-3 5 350,-3 6 0,-9 3 0,-3 5-140,-7-2 0,-8 1 0,-7-3 0,-3 0 175,-3 0 1,-1 0 0,2-10-15,0 0 0,1-1 1,3-8-8,3-4 0,7-4 0,5-8-560,5 1 1,3-3 0,7-4 0,4 0-545,8-1 0,3 2 0,12-4 560,0-2 0,6 3 0,0 0 135,-1 1 1,2 1-1,-3 5 1,-4 2 6,-1 4 0,-8 3 0,-7 2 260,-5 2 1,-6 8 0,-9 0 435,-7 4 0,-6-3 1,-5 2-1,-3-3 12,-3-1 0,3 0 1,1-1-125,1-3 0,1-3 1,5-8-106,2-2 1,4-4-803,7 0 1,8-5 0,9-2-260,7-3 0,7-1 0,2 0 423,1 0 0,-2 1 1,2 4-1,0 4 16,0 4 0,-8 7 0,-2 2 25,-8 5 1,-4 5 0,-6 3 449,-3 4 0,-7-1 0,-7 1-140,-6 1 0,-3 2 0,-5-1-18,0-2 0,1-2 0,2-7 1,1-1 516,2-4 1,3-3 489,5-1 1,10-5-1310,11-6 1,9-4 0,13-6 0,3 0-434,3 0 1,6 0 0,1 1 377,-1 3 1,0-2 0,-6 7 68,-3 2 1,-7 6-1,-6 8 1,-5 2 170,-3 0 1,-3 4-1,-9-3 681,-6 3 1,-4 1 0,-7 0 24,-3 0 0,-1-2 1,-4 0-1,2-3-46,-2-1 0,2-2 1,2-6 220,5-4 1,10-2-1333,0-2 1,9-4 0,3-2-1,10-3-453,9-1 0,6 0 1,7 0 438,3 0 1,-3 0 0,2 1 263,-2 3 0,-4 3 1,-2 8 43,-1 6 1,-6 2-1,-7 5 1,-5 2 224,-4 1 0,-9 5 0,-7 2 675,-8 0 1,-4 2 0,-8-3 1,-4 0 0,-2-1 0,-2 2-177,0-2 0,-3-1 0,8-8 1,2-5 161,3-3 1,6-6-972,10 1 0,9-5 1,15-3-1,6-2-604,9-1 1,5 1 0,3 1 610,2 1 0,2 2 1,3 7 120,-1 2 1,-6 3 0,-1 2-1,-6 0-184,-3 3 1,-8-1 0,-4 4 669,-7 2 0,-10-3 1,-8 0 349,-9-1 0,-12 4 0,-4-3 0,-3 0 245,-4-2 0,1-3 1,-4-1-690,2 1 0,7-6 0,9-2-200,9-2 1,6-1-1,9 0 1,6-1-920,7 1 0,7-4 1,13 0-63,6 1 1,6 3 0,5 2 0,1 2-316,-2 2 0,-3 4 0,1 5 607,-1 1 0,-1 2 0,1 3 447,-4 0 0,-2 0 1,-1-1-1</inkml:trace>
  <inkml:trace contextRef="#ctx0" brushRef="#br0" timeOffset="3">10956 14556 9830,'-16'0'1,"4"0"1,-2 0 0,2 0 724,2 0-444,4 0 1,2-5 0,9-2 16,6-3 1,1-5 0,5-3 0,2-2-14,1-1 1,6-4-1,1-1-251,1-1 0,2 3 1,-1-1-1,1 3-269,2 1 1,3 1 0,-2 2-87,-3 4 1,-8 7 0,-3 2 0,-5 1 47,-5 1 0,-6 0 0,-5 7 0,-8 3 325,-10 2 1,-11 2 0,-9 0 287,-5-1 1,0 0 0,-5-2 106,0-1 0,-1-4 1,1 0-1,4-2 31,2-1 1,8-4 0,3-5-242,3-4 1,12-3-1,5-6 1,11 0-372,8-3 1,14 0 0,7-4-341,6-1 0,7-3 0,1 5 0,1-2 18,1 2 1,2-2-1,-9 5 231,-2 2 1,-3 4 0,-12 2 215,-5 2 0,-7 1 0,-14 4 386,-7 3 0,-11 1 0,-5 4 1,-6-3 28,-2-1 1,0 0 0,-2-2-41,1 1 1,5-1-1,0-5-224,4-1 0,5-1 1,9 4-1,5-2-310,6-2 0,5-4 1,5 2-101,6-3 1,9-2 0,8 1 0,4 0-194,4-1 0,-3 1 1,2 0 321,-2 0 0,-6 1 0,-2 1 142,-2 1 0,-8 5 0,-7 0 160,-10 5 0,-5 3 0,-11 5 1,-2 0 18,-4 0 0,2 0 0,-3-1-150,3-3 1,0 2 0,2-4 0,3 0-93,2 0 1,8-1 0,4-4-104,2 1 0,3-1 1,5-1-1,6-1-147,2-1 0,7-1 0,-2 0 255,3-2 0,2 0 1,-5 1-1,-1 0 536,-1 3 0,-6 1-150,-2 2 1,-5 0 0,-8 2 0,-4 2-69,-3 1 0,-2-2 0,-1 4-181,-1 0 1,0-3 0,3-1 0,2-2-201,2-2 1,2-1 0,6-1 0,3-3-290,3-4 1,11 1 0,5-7 126,7 0 0,0 0 0,9-4 141,2 2 1,-6 1 0,-3-2 0,-7 5 197,-6 1 0,-7 5 1,-7 2 210,0 0 1,-7-1 0,-9 3-1,-5 1 45,-4 1 1,-6-2 0,-3-1-225,-2 2 0,3-3 0,0-1 0,-2-2 65,-1-2 1,1 2-1,3-6-203,5 3 0,2-1 1,7-1-1,4-5-203,4-2 1,4-2 0,3-1 41,5-1 0,0-2 1,9 1 121,-1-3 0,-2 3 0,4 0 114,-2 3 0,-1 1 0,-4 2 0,-3 0 65,-4 2 0,-2 4 0,-2-1-33,-2 3 1,-3 0 0,-6 1 0,-2 1-140,-4 2 0,-6 3 0,-2 3 2,-1-2 0,2 1 1,-2-4-1,2 1 8,5-1 1,0 0 0,7-6 4,4-2 0,5 2 0,11-7 45,8-3 0,8-1 0,7-8 0,4-1-19,5-1 1,-18 21-1,1 1 1,0-1 0,0 1-1,2-1 1,0 0-20,0 0 1,0 1-1,16-21 1,-1 3 65,-4 1 0,-9 4 0,-5-4 42,-6-2 1,-8 6 0,-4 2 0,-7 5 263,-6 2 0,-6-4 0,-5 3-105,0 0 1,-5 4 0,-2 5 0,0-1-14,0-1 0,4-3 0,-1-1-21,3 0 1,5 4 0,4-6 0,4 0 111,2-2 1,4-3-1,0 0-892,2 3 0,2-4 0,1 3 0,2-3 273,-2 1 1,3 5 0,-2-1 396,0 1 0,-3-3 0,-4 3 5,-3-1 1,-6 4 0,-2-3-26,-2 0 0,-4-1 0,-5-2 1,-1 2-27,-3 1 0,-1-3 0,-2 5-31,-2 0 1,3 1-1,0 2 1,6 0-15,4 0 1,5-1 0,4 0-101,5-3 1,8 1-1,8-5-57,5-4 1,5 1-1,5-4 149,2 3 1,4 1 0,-3 0 0,0 0 185,0 1 1,-2-1 0,-3 1 20,-4 3 0,-1-2 1,-7 5-1,-2 0-65,-3-1 0,-4 7 0,-4-2-33,-3 1 0,-7 0 1,-3-1-158,1-1 0,-4 5 0,3-1 1,1-1-128,1-1 0,4-1 0,1-1 0,3 1 0,2-4 0,7-1 141,1-1 1,8-1 0,6-4 0,4-1 92,0-3 0,-3 3 0,-1-2-20,2 1 1,-3 0-1,-3 1 81,-5 2 1,-3 7-1,-5-1-24,0 2 0,-3 2 0,-3 1 0,-6 2 3,-3 4 0,-1-1 1,-3 0 11,1 2 0,1-2 0,0 1 0,2 0-56,4-2 1,1 3 0,3-4-78,4-2 0,7-1 0,7-2-76,5 1 0,6-5 0,1-1 0,3-2 47,2 1 1,-4 1 0,4-3 34,-2 2 1,-3 1 0,-5-2 85,-4 4 1,-7 3 0,-2 0-1,-2-2 15,1-1 1,-2-1 0,-5 2-50,-4 0 1,-3-1-1,0 3 5,-1 1 1,0 0 0,2 0-1,1-1 40,1 1 0,1-1 0,-1-2 24,3-1 0,3 0 1,2 3-41,3-3 1,0-2 0,5-4 0,-2 3-59,1 3 1,0-1 0,0 1 0,-2 3-126,-1 3 0,-1 0 0,-4 3-80,0 0 0,-2 3 1,-1-1-46,-4 2 0,-3 0 0,0 0 0,-1 0-151,0 3 0,0 1-282,-4-3 0,4 5 738,-4 3 0,8 6 1,3 3-1</inkml:trace>
  <inkml:trace contextRef="#ctx0" brushRef="#br0" timeOffset="4">14444 7118 19907,'0'-10'-3691,"0"-1"1,0 0 3487,0 1 0,0 3 1,2 1-1,0 0 979,1 0 0,1 2-679,-4-3 1,-1 5-1,-3-2-29,-3 3 0,1 1 42,-1 0 0,1-1 108,-1-3-366,2 3 0,5-8 1,0 2 476,0-3 1,0 3 0,0 0-34,0-1 0,2-3 0,0-2 0,2-1 0,-1 1-45,2 1 1,-4 1 0,4 1-55,-1-1 0,-2-3 0,1 0 0,0 1-15,0 1 0,-2 1 0,3 1-34,-3-1 1,0 0 0,2 1-42,0-1 0,2 0 0,-3 1 14,2-1 0,3 4 177,-4 0 1,2 3-232,-1-3 1,-2 5-1,4 0 93,-1 4 1,-2 0-1,-3 5 1,1 2 61,3 0 1,-3 3-1,3 1 1,-3 1 17,-1-1 1,0 4 0,0-1 0,0 3-64,0 2 0,0-4 0,0 7 1,1-1-197,3 0 1,-3 4 0,3 1-98,1 3 0,-2-1 1,4 0-30,1 3 1,-2 2 0,1-3 0,1 0 96,2 0 0,-3-1 1,-1 0-21,-2-2 1,3 4 0,-2-5-1,0-1 149,0 0 0,-2-3 0,-3 3-56,0-1 1,0-1 0,0-4-1,0 1-59,0-1 0,0-1 0,0-1 95,0-1 0,0-4 1,0 2 16,0 0 0,0-2 0,0-3-23,0-1 0,0-3 1,0 0-24,0 2 0,0-3 0,0 1-89,0 1 0,4-2-81,-1 1 1,6-5 363,-2 2 0,-1-3 115,1-1 0,0-1 0,3-1 11,1-2 0,0-1 0,-1 3-184,1-2 1,0 1-1,0 3 1,2 0-63,2 0 0,0 0 1,-2 0-100,1 0 0,1 0 0,0 0 0,1 0 47,1 0 0,3 0 1,-2 0 110,2 0 1,4 0 0,2 0 0,2 0-160,1 0 0,1 0 0,0 0-161,2 0 0,-6 0 0,6 0 0,-1 0 40,0 0 1,1 1 0,-2 1-15,-1 2 1,0 1 0,-3-2 0,0 3-88,0 0 1,3-1 0,-5-4 55,0 2 0,2-1 1,-1 1 108,-1-2 1,3-1 0,0 0 0,1 0 185,1 0 0,-5-1 0,5-1 97,0-2 0,-1 1 0,-1 3 0,-1 0-321,-3 0 0,5-4 1,-1 1-16,0 0 0,0 2 1,-3 1-1,2 1-74,1 3 0,0-3 0,2 4 119,-5-1 0,2-2 1,0 2-1,2 0 62,1-1 1,-2 1-1,0-4 82,-1 0 1,3 0 0,-4 0 0,-2 0 82,0 0 1,-3 0 0,-1 0-47,-2 0 1,0 0 0,1 0-1,-3 0-111,0 0 1,-3 4-1,2-1-137,-2-1 1,-1 3 0,0 0-1,-1 0 34,1-1 0,-4 0 1,0-4 350,1 0 1,-2 0 32,1 0 1,-3 0-1,3 0-112,1 0 1,-3-1 0,0-2-63,-1 0 1,-2-5-1,1 0-230,-2-1 0,-1-3 0,0-1-272,0-1 1,-3-5 0,-2 1-1,0-2-54,1-1 1,-1 0 0,2-1 184,0 1 1,-4 0 0,3 0 120,2-1 0,-3 0 0,0-2 0,1-1-30,-1 2 0,0 0 0,3 2-28,-2 0 1,0-8-1,1 0 1,0-1 6,0-1 0,2 0 1,0-4-16,-3 0 1,3 1-1,-2 4 1,2 3 40,1 1 1,0 0 0,0 3 60,0 2 1,1-3 0,1 7 100,2-3 1,3-2 0,-3 1 0,1 0-19,0-1 1,0 5 0,-3-1-1,3-2-57,1-4 1,-4 5 0,3-2 87,-1 1 1,-2 0 0,2-1 0,0-1 205,-1 1 1,1 4 36,-4 3 1,0 6-4,0 1 1,0 6-142,0 1 301,0 4-249,0 2 1,-1-1 103,-3-5 0,2 0-101,-5 0 1,0 0 0,-5 0-1,-1 0 100,-1 0 0,-5 0 0,0 0-59,-5 0 1,-3 0 0,-5 0-68,0 0 1,-1 0-1,-1 1 1,-2 2 56,2 0 1,-4 1-1,1-4 1,-1 0-166,2 0 0,3 0 1,0 0 193,-2 0 0,3 0 0,-1 0 0,3 0-95,1 0 0,-2-1 0,-1-2-234,0 0 0,0-2 0,0 3-30,0-2 1,0-1 0,0 3 0,0-2 34,1 2 1,-1-3 0,0 0 43,0 0 1,0 2 0,-1 0 0,-1 1 22,-2 2 1,1 0 0,3 0 0,0 0-9,0 0 1,5 0 0,1 0-30,0 0 0,2 0 0,-3 0 0,1 0-79,2 0 1,-2 0 0,1 0 123,2 0 0,-3 0 0,1 0 0,1 0 101,2 0 1,-3 0 0,-1 0 84,-1 0 1,3-3 0,-1-1-109,3 2 0,1 1 0,-1 1 1,2 0 106,3 0 0,-2 0 1,5 0-1,1 0 330,1 0 0,1 0 410,0 0-881,1 0-142,4 0 1,-4 3-105,3 1 0,1 1-7,-1-2 0,0-2 0,-2 4 0,1-1-329,0-1 0,1 1 294,-3-4 0,3 4-375,0 4 501,4 1 0,-2 6 1,5 2-1</inkml:trace>
  <inkml:trace contextRef="#ctx0" brushRef="#br0" timeOffset="5">14551 5011 23393,'-6'-10'-2388,"-2"-4"0,4-1 1,2 2 2567,0 2 1,-1 6 0,-1 5 0,1 7 1081,-2 6 0,4 4 1,-3 4-849,3 0 1,1 2-1,0 1 1,0 5 48,0 2 1,0-3 0,0 0 0,1 2-219,3 1 0,-2 0 0,4 0-586,-1-2 1,3 1 0,-2-1-1,1 0-583,0 0 0,0-3 1,4-5-1,0 0 119,-1 0 0,-3-4 1,0-3-756,2-2 1,-3-6-1,0-1-1453,-2-1 3039,0-2 1,-4 2 0</inkml:trace>
  <inkml:trace contextRef="#ctx0" brushRef="#br0" timeOffset="6">14402 4916 24707,'-5'-22'-3537,"4"1"0,-3 0 3444,3 0 1,7 3 0,4 1 0,4 2 0,2 2 656,3 1 1,6-1-1,3 1-251,3 3 0,6 1 1,2-3-1,4 0 29,7 1 0,-3 0 1,10 2-12,2 1 1,-28 3 0,0 1-1,1-2 1,2-1 198,1 1 1,1-1-1,-1 3 1,1-1 0,2 1-1,2-1 1,-2 0-1,0 0-668,1-1 0,0 1 0,0 0 1,0 0-1,3 1 0,0 1 139,2-1 1,-1 1-1,-2-2 1,0 1 0,-1 0-1,-2 1-97,0-1 0,0 0 0,1 0 0,0 0 1,0-1-1,-1 0 0,-2 0 0,0 1-89,-3-1 1,-1-1 0,-2 1 0,0 0 0,26-4 31,1 1 0,-1 1 0,-4-2 0,-3 2 109,-7 1 0,0-2 0,-6 3 141,2 2 1,-4 0 0,2-1 0,-4 0 194,-4 0 1,-2 2-1,-6 1-198,-2 0 0,-3 0 0,-4 1 608,0 3 1,-6-2-686,-1 5 0,-3 0 1,-1 4-1,0 1-219,0 2 0,0 1 1,-1 6-279,-3 0 0,2 0 0,-4 10 23,1 2 0,1 2 0,1 1 69,0 3 1,-2 7 0,3 3 0,-2 0-255,2 1 1,1-5-1,1 2 216,0 0 0,0 1 1,0 0-1,1-4 17,2-4 1,0-6-1,3 2 331,-2-3 1,0-2 0,-4-3 100,0-3 0,3-4 0,1-2 0,-2-1 0,0 1 0,-6-4 0,-1-1 50,-1-2 1,-1-5-1,-3 0 5,-1 2 0,-4-5 0,-3 0 0,-3-2-77,-4 2 1,-4-3-1,-6 2-67,-4-1 0,-7-2 0,-5 0 84,-4 0 0,23 0 1,0 0-1,-4-1 0,0 0 1,-2 0-1,0 0 152,-1-1 1,0 1 0,-2-1 0,-1 0 0,1 2-1,0 0 1,-2 0 0,-1 0 186,0 0 0,0 0 0,1 0 0,0 0 1,3 0-1,0 0-126,1 0 1,-1 0-1,0 0 1,1 0-1,0 0 1,1 0-115,-1 0 0,0 0 1,2 0-1,2 0 1,2 0-1,1 0 0,-28 1-48,2 3 1,1-3 0,6 2 6,5-1 1,1-2 0,11 0-92,3 0 1,0 0 0,7 0 0,0 0-47,1 0 1,7 0-1,2 0-263,2 0-1584,6 0 1246,1 0 1,19 4 0,4 2 0</inkml:trace>
  <inkml:trace contextRef="#ctx0" brushRef="#br0" timeOffset="7">14817 5299 19608,'0'-7'-1341,"0"0"1,-2-1 0,0 1 1997,-1 0 1,-2 5 1292,1-2-1082,3 3-143,-4 1 1,7 0 0,1 0-273,4 0 1,6 0-1,3 0 1,0 0-201,3 0 0,1 0 0,3 0-338,1 0 1,-1-1 0,2-1 208,-3-2 0,-5 1 0,-3 1 0,-2 0 42,-2-2 0,-3 0-438,0 0 0,-5 3-103,-2-3 1,-5 3 0,-6 1 0,1 0-2496,-1 0 2844,5 5 1,-8 1 0,2 5-1</inkml:trace>
  <inkml:trace contextRef="#ctx0" brushRef="#br0" timeOffset="8">15146 5182 15824,'0'-11'-651,"0"0"0,0 0 0,0-2 0,0-2 0,0 2 801,0 2 0,0-4 0,2 1 0,0 0 0,3 0 327,1 0 1,-3-1 0,3 5-1,0-1 398,0 1 0,1 2-223,4 1 0,-4 5-291,0-2 0,-4 3 0,3 2-249,-1 3 1,0 2 0,-3 5-225,2-1 0,0 1 0,-1-1 0,1 2 189,2 2 1,0-1-1,2 4 35,0-2 0,-1 4 0,3-2-2,1-1 1,0 5 0,-1-4-13,1 3 0,3 2 0,0-1 0,-2 0-125,-4 0 0,2-3 0,-3-1 1,1-2-333,-1-2 1,1-1-1,-3-1-276,1-1 1,0-3-1,2-1-462,-1-1 1,-3 3 0,3-1 1125,1 3 1,-3 0 0,0 1-1</inkml:trace>
  <inkml:trace contextRef="#ctx0" brushRef="#br0" timeOffset="9">16082 5011 17904,'0'-10'-1052,"0"-1"1,0 1-1,0-1 1,0 0 1025,0 1 1,0 3 0,0-1 389,0 0 1,4-1 735,0-2-628,-1 5 0,-2 1 266,3 5 1,-2 2-302,5 1 1,-4 0 0,1 4-483,1 1 1,-3 1-1,4 2 278,-1 0 0,2-1 1,-2 2-1,0 1 5,-1 1 1,3 4 0,-2-3-47,1 2 1,-2-1-1,2 3-94,-2-1 0,3-1 1,-2 2-1,0-3-106,0 0 0,-1 1 0,-1-3-292,0-1 0,4 3 9,-3-2 1,3 0-1,-2-4 1,-1-2-876,1-1 1,0-3 0,-3 3-1810,2 1 3007,4 1 1,-2 7 0,5 0-1</inkml:trace>
  <inkml:trace contextRef="#ctx0" brushRef="#br0" timeOffset="10">15551 4788 23266,'3'-11'-1252,"1"1"0,-1 0 0,1 2 1,-1 1 858,0-1 0,-2 2 0,-1-1 353,0-2 0,0 0 1,0-2 234,0 1 1,0 3 509,0-1-465,0 1 1,0 3-201,0 4 1,1 8 0,1 6-344,2-1 0,3 5 0,-2 2 0,-1 4 154,1-1 1,3 4 0,-2 2-30,0 2 1,4 0-1,-3 3 108,2 1 1,-2-1 0,0 5 0,1 2 154,-3 0 0,5-2 1,-3-1-2,2-2 1,-1 1 0,-1-3 29,1 2 1,-2-1-1,1-4 1,1-1 30,2-2 1,-3-3-1,-1 2-15,-2-1 0,3-1 0,-2-5-11,1-2 0,-2 1 0,2-5 0,-2-1 182,-1-1 1,-2-2-22,-1 1 0,0-4-1496,0 0 0,0 0 1216,0 4 0,5 4 0,1 2 1</inkml:trace>
  <inkml:trace contextRef="#ctx0" brushRef="#br0" timeOffset="11">15689 6756 14744,'0'-10'-835,"0"-1"1,0 1-1,0-1 557,0 0 0,0 4 0,0 0 138,0-1 1,0-2 0,0 0 55,0-1 1,0 4 0,0 0 658,0-1 1,1 3 0,1 0 1232,2 0-1426,-1 4 1,-1-4-408,1 5 1,-2 2-20,3 1 1,-3 4-1,-1 6 118,0 2 0,0 0 0,0-2 5,0 1 1,0 5-1,0-1 1,1 2 17,3 1 1,-3 4-1,4 1-29,-1 1 1,1 1 0,3 6-201,0 1 1,-1-1 0,2 5-5,-2 2 0,3 0 1,-4 1-1,1 0-99,0-3 0,-5 1 1,2-3 386,-3 1 0,-1-8 1,0 2-20,0-1 1,1-1-1,1 0-117,2 2 1,3-7-1,-2 3 1,0-5 20,-1-5 1,5 2 0,-2-4 186,2 1 1,2-2-1,-1-4 323,1-1 0,-5-2 0,-1-3 160,-1 0 0,-2 0 147,1-2 0,-2 0-713,-1 4 1,1-5-40,3 2-898,-3 2 0,4 0-1262,-5 4 0,1 1 2020,3 0 1,-3-1 0,4 1-1</inkml:trace>
  <inkml:trace contextRef="#ctx0" brushRef="#br1" timeOffset="12">15742 6820 8572,'-7'-4'-550,"0"-4"0,-1-1-52,-2-2 0,-1 5 750,1 3 1,3 1 0,0-1 139,-2 0 1,5-6 130,0 2 0,3-2 0,1-2 0,0 1 145,0-1 1,0 0 0,0 1-278,0-1 0,0 0 1,1 1-1,1-1 8,2 0 0,0 1 1,-4-1-104,0 0 0,0 1 0,0-1 0,0 1 70,0-1 0,0 0 0,0 1 19,0-1 1,3 4-171,1 0-107,-1 0 1,2 2-59,2 5 0,-2 1 1,-1 6 304,1 2 0,-4 0 1,4 2 0,0-1 0,-4 1 0,3 1 0,-2 2 72,1 4 1,-1 2-1,1 1-122,-2 0 0,-1 5 1,0 3-1,0 3-38,0 3 1,-3 4 0,-1 7-99,2 4 1,-3 2 0,2 2-1,0 2 55,2 1 1,6-4-1,2-5-135,2 0 1,6 1-1,0-3 31,1-1 1,1-6-1,1-4 72,-4-6 0,1 1 0,-2-4 1,-2-2 143,-3-1 1,-4 1 0,2-7 0,-2 3-197,-1 2 1,2-2 0,-2-2-115,-1-4 1,0-2-1,-2-2 1,0 1-645,0-1 1,0 1 114,0 0 0,0-1 0,0 1 0,0 0-391,0-1 1,0 1-1,1 0 27,2-1 0,3 0 0,5-2-840,0-1 1810,-1 0 0,6 4 0,0-1 0</inkml:trace>
  <inkml:trace contextRef="#ctx0" brushRef="#br1" timeOffset="13">15731 6522 11219,'-6'-10'-297,"-2"-1"0,5 0 1,0 1 927,2-1 1,1 4 299,0 0-657,0 5 1,5-2 0,2 6 0,2 2-20,2-2 1,1 3-1,2-1 1,4-2-3,2-1 0,-2-1 0,-1 0-68,2 0 0,6 0 0,2 0-202,0 0 0,4 0 0,-2 0 0,1 0 102,2 0 1,5 0 0,2 0-148,2 0 1,-1 0 0,2 1 0,3 2-119,2 0 0,-2 1 1,2-4 85,0 0 0,-2 3 0,5 1 115,1-2 0,-3-1 1,1-1-1,-2 0-2,-2 0 0,2 0 1,-1 0 16,-1 0 1,-5 0 0,-1 0-1,1 0-13,2 0 1,0 0 0,0 2-1,-2 0-82,-1 2 0,-4-1 1,4-3 99,2 0 1,-5 0-1,0 0 3,-3 0 0,-1 0 1,1 0-1,0 0 72,-1 0 0,2 0 0,-6 0-12,3 0 0,1 0 0,-1 0 0,-2 0-64,0 0 0,-5 1 0,4 2-8,-2 0 0,2 2 0,-4-3 1,-3 2 84,-2-2 1,-3 3 0,2-2 81,-4 0 1,2-2-1,-3 0 1182,-4 3-451,2-3-688,-10 4 0,4-4-342,-5 2 1,1 0 0,1 4 106,2 1 1,-1-2 0,-3 1 0,0 1 18,0 2 0,4 0 0,-1 2-3,0 2 0,-2 0 0,-1 3 9,0 2 1,0 2-1,0 3 1,0 3-55,0 4 0,-4-1 1,0 6-125,-2 1 1,-1-3 0,-3 4 167,3-1 1,-2-1-1,3-3 1,-1 2 165,0-1 0,3-7 0,-2 4 35,1-4 1,2 1 0,3-2 0,0 2-111,0 1 1,0 2 0,0 0-235,0-3 0,0 6 0,0-2-185,0 1 1,0-1 0,0-2 37,0-2 0,0-4 0,0 1 0,0-3 254,0-1 0,0 0 1,0-4-1,0-1 173,0-1 0,0-3-196,0 2 1,0-6 505,0-1 110,0-4 1,0 0-105,0-6 0,-1 2-1172,-3-3 1,2-1 588,-5 2 0,3-1 1,-3 4-1,-1-1 114,-2-3 0,0 3 0,-1-2-64,0 2 1,-4 1 0,-3 0 158,-2 0 0,-5 0 0,-1-2 0,-1 0 122,-2-2 1,-6 1 0,-1 3 3,-2 0 0,0 0 1,-2-1-1,1-2 27,-1 0 0,3-1 1,0 4-157,1 0 1,3 0 0,-4 0-50,0 0 1,6 0-1,-3 0 1,5 0-163,-1 0 1,-2 0 0,-2 0-14,-1 0 1,-1 0 0,4 0-75,0 0 1,-1 0 0,-1 0 0,-1 0 66,0 0 0,2 0 0,0 0 118,-2 0 0,2 0 0,-3 0 51,3 0 1,0 0 0,0 0 0,-1 0-37,-1 0 0,8 4 1,-4-1-41,4 0 0,2-1 0,3 0 52,-3 2 1,6 0 0,-2-4 0,1 1-24,0 2 0,-1-2 0,-1 3-40,1-3 0,-1-1 0,-2 0 32,-1 0 0,0 0 0,4 0 78,0 0 0,1 0 1,1 0-1,1 0 136,-1 0 0,3 0 1,-1 0-81,2 0 1,-3-1 0,3-1 0,-2-2-46,-2 2 1,3 1-1,-1-1-23,2-1 0,-4 2 0,2-3-15,1 3 1,-3 1 0,3 0 291,0 0-151,3 0 0,-3 3 0,6 1 276,-1-2 0,4 0 345,0-2-124,5 0-1454,-3 0-475,5 0 0,5 0-1021,2 0 1,1 1 2248,-1 2 1,7 3 0,-2 5 0</inkml:trace>
  <inkml:trace contextRef="#ctx0" brushRef="#br2" timeOffset="14">17199 6725 8539,'-7'0'-662,"0"0"565,5 0 0,-3-5-29,5-2 1,0 1-1,0-1 125,0-2 1,4 4-1,-1-3 107,-1 0 1,1 0 0,-1 0 0,2 1 35,-2-2 0,-1 0 0,0-2 0,2 0 195,0 1 0,1-1 1,-4 1-25,0-1 1,0 0 0,0-1 0,0-1 216,0-1 1,0-1 0,0 2-148,0-1 0,0-2 0,0 3-66,0-1 0,0 0 0,0 3 287,0 1-682,0-1 0,0 6 74,0 5 1,0 10 0,0 9 0,0 4 125,0 6 0,3 6 1,1 4 15,-2 3 1,0 5-1,-2 3 1,0 3-75,0 3 0,0-24 0,0 0-57,0 4 1,0-1 0,-1 0 0,0-1 0,0 0 0,-1-1 0,-1 0-1,0-1 111,0 0 1,0 0 0,-1-1 0,0 0 0,0 25 87,2-6 1,1-6 0,1-4 0,1-1-111,2 1 0,3-4 0,4-5-138,-3-5 0,2-3 0,-3-2-219,0 0 1,2-3 0,-4-1-113,-2-2 1,-1-1-464,-1-3 0,0-4-252,0 0 1,0 0 1156,0 4 1,5 0-1,1-1 1</inkml:trace>
  <inkml:trace contextRef="#ctx0" brushRef="#br2" timeOffset="15">17231 6437 8588,'-5'-16'78,"4"-3"0,-2 5 1,2 1-1,1 1 633,0 1 0,1 0 1,2 1-181,4-1 1,-1 5-1,1 3 1,2 2-329,0 1 0,2 0 1,1 0-1,1 1-40,1 2 1,6 0-1,0 3 1,5-1-116,2 1 1,2-3-1,7 0-181,3-2 0,2 3 1,3 0 8,2-2 1,6-1 0,5-1 0,-2 1-153,0 3 1,-2-3 0,0 4 156,0-1 0,0-2 1,1 2-1,0 0-76,3 0 0,1-1 0,2-3 135,-3 0 0,-3 0 0,-1 0 0,0 0 24,1 0 1,-6 0 0,-2 0 104,-2 0 0,-3 0 0,-1 0-39,-1 0 1,-1 0-1,1 0-31,-3 0 1,-3 0 0,-1 0-1,0 0 52,-1 0 1,-3 0 0,-2 0 0,-3 0 90,-1 0 0,0 0 0,-8-1 264,-1-3 1,-1 3 0,-1-2 80,-1 1 0,-3 2 581,0 0-712,-4 0 0,2 2-215,-5 1 0,0 3 0,0 5 0,0-1 1,-4 1 0,0 1-103,2 2 0,0-1 1,-1 6-40,0 3 1,-1 0 0,4 4 0,0 0-62,0 2 0,0 6 0,0 3 105,0 1 1,0-3 0,0 4-41,0 1 0,0 2 0,0 0 0,0 1-29,0 0 1,0 0-1,0 3-47,0 4 1,0-3 0,-1-1 0,-1-2-371,-2-1 1,-1-1 0,3 0 242,-1-3 1,-1-3 0,4-5-1,1-3 271,3-3 0,-2-3 1,4-5 170,-1-3 1,2-2 0,-4-1 0,1 0 184,1-1 1,-4-3-169,2 0 1,2-3-929,-1 3 347,-1-5 0,-4 3 0,-3-5 104,-3 0 1,-3 0-1,-4 0 1,-4 0 39,-2 0 1,-6-3 0,-3-1 280,-1 2 1,-7-3 0,-2 1 0,-4 2 92,-3 1 1,-2 1 0,-6 0-96,-3 0 1,-3 0-1,27 0 1,-1 0-1,1 0 1,-1 0-130,1 0 1,0 0-1,0 1 1,1 1-1,0 1 1,0-1 101,0 1 0,0 0 0,0-2 1,-1 0-1,2 1 0,1 0 132,-26-1 0,5 0 1,3 2-1,4 0 10,4 0 0,6-2 0,-2-1-133,3 0 0,1-4 0,0 1 1,0-1-6,1-1 1,2 3-1,1-4-183,-2 1 0,0 2 0,-1 3 0,2 0-126,5 0 0,1 0 1,2 0 126,0 0 0,-1 0 1,2 1 201,3 3 0,1-3 0,6 3 0,-1 0-96,0 0 1,1-1-19,-1-3 1,4 0-196,0 0-961,4 0-131,-1 0 0,5 0-1612,2 0 2914,3 5 0,10 1 0,0 4 0</inkml:trace>
  <inkml:trace contextRef="#ctx0" brushRef="#br3" timeOffset="16">18550 6586 8521,'0'-10'-143,"0"-1"1,-1 0-1,-1 1 1,-2-1 83,2 0 1,-1 1 0,1-1 0,-2 0 374,2 1 0,0-1 0,-1 1 0,-1-1 0,-1 0 21,0 1 0,2-5 1,3 1-1,0 1-31,0 1 0,0-2 0,0 0-115,0 1 1,0 1 0,0 2 13,0-1 0,4 0 13,3 1-188,3 4 1,-1 2-1,-2 8 1,-2 3 66,0 2 1,-4 8 0,3 4 2,-3 6 1,-1 5-1,0 5-104,0 5 0,-4 10 0,2-22 1,-1 1 75,1 0 1,-1 0 0,-1 4-1,0 0 1,-1 2 0,0 1 0,-1 2-1,1 2-57,0 4 1,0-1 0,0-1-1,0-1 1,1 1 0,1 0-1,1-3 1,0-1 123,2-2 0,-1-1 1,1-1-1,0-2 0,0 0 1,0-2 56,0 0 1,0-2-1,5 18 1,2-9 8,3-4 1,0-8-1,1-2 1,-1-4-235,1-3 1,-1-3 0,-2-5-429,-1-3 1,-5 2 0,3-3-579,0 0 1,-4 3 1034,2-2 0,-6 3 0,-3 1 0</inkml:trace>
  <inkml:trace contextRef="#ctx0" brushRef="#br3" timeOffset="17">18422 6405 12391,'-15'-21'-311,"8"1"0,0 1 1,5 2-1,2 2 753,0 2 1,4 2-1,3 4 1,3 3-1,0 0-4,1 1 1,3-1-1,2 4 1,1 0-240,6 0 1,-1 0 0,5 1-132,-1 3 1,8-2 0,-1 4 0,3 0-154,4 0 1,3-4 0,3 2-1,4-3 10,2-1 1,2 0-1,2-1 61,0-3 1,-25 3-1,1 0 1,-1-2 0,1 0 33,1 1 0,0-1 0,0 0 0,0-1 0,-2 2 0,-1 1 0,1-1 0,-1 1-40,0 0 1,1 1-1,2 0 1,-1 0-1,0 0 1,0 0-1,28 0-113,-1 0 1,-1 0-1,-27 0 1,1 0 38,0 0 1,0 0-1,26 0 1,-27 0-1,0 1 21,28 3 1,2-3 0,-3 2 0,-2 0-22,-1 0 0,-3-1 0,-9 1 10,0-2 0,2-1 0,-9 0 32,-1 0 0,-5 0 0,-8 0 0,-2 0-90,-2 0 493,2 0 1,-10-1 1176,1-2 0,-6 1 0,-9-1-977,-3 2 1,1 1-1,-1 0-315,-1 0 1,-2 0 0,0 0-342,-1 0 0,2 4 0,0 3 0,2 3-216,-1 1 1,2 4 0,0 3-12,1 2 0,1 6 1,1 3 90,0 6 1,-2 2-1,3 7 161,-2 2 0,-1 8 1,4-25-1,-1 2 29,-2 0 0,1 0 0,0 0 0,0-1 0,-1 0 0,1 0 0,-1 0 0,1 0 112,-3 29 1,-3-1-1,5-6 32,-2-2 1,3-3 0,0-5 0,2-1 6,1 2 0,0-8 0,1 4-139,2-5 0,2-2 1,3-1-1,0-3-174,0-3 0,-3-6 0,-1-3 43,1-5 1,-4 2-142,3-6 325,-3-2 0,-2 0 205,-3-5 1,2-1 0,-5-3-135,-2-3 1,0 1-1,-2-1 1,0-1-61,-4-2 0,-1 3 0,-7 0-10,-1-1 0,-4 2 0,-5 0 1,-2 1 15,-4 3 1,-7 1-1,-4 1-45,-2 0 0,-1 0 1,-1 1-6,-3 3 1,-1 1 0,27 0 0,0 1 0,-28 5 98,1-1 0,2 1 0,1 0-11,-1-1 1,5 0 0,-1-2 0,3-1 8,4 1 0,2 2 0,0-1-150,1-2 1,-4-1-1,-2-3 8,0 0 0,-3 2 0,-5-3 0,1 2 204,3-2 0,0-1 1,5-1 2,-2 0 1,4 0 0,0 2-8,5 1 0,2 0 0,4 2 0,-1 0-169,0-2 0,3 1 0,4 0-5,3-2 0,6-1 0,3-1-172,0 0 0,2 0 0,4 0-826,-1 0-47,5 0 1,3 0 0,7 2 1056,7 1 0,4 3 1,7 5-1</inkml:trace>
  <inkml:trace contextRef="#ctx0" brushRef="#br3" timeOffset="18">14327 3692 22372,'-15'-15'-1227,"3"3"0,-2-2 0,2 2 0,3 1 0,2 1-1324,3-1 2193,-2 0 0,6 5 0,0 3 1256,6 2 0,5 1 0,2 0 1,1 0-353,-1 0 1,2 0-1,1 0 1,0 0-132,3 0 1,1-1 0,3-2-1,0-2 31,2 0 0,8-3 1,-1-2-315,1-1 1,-1 1 0,-2-1 293,-2 0 0,-2 1 1,0 0-1,-6 3 71,-3 3 1,-7 3-993,-3 1 0,-5 5 1,-2 3-1,-8 4 491,-5 2 1,-3 5 0,-5-2 0</inkml:trace>
  <inkml:trace contextRef="#ctx0" brushRef="#br3" timeOffset="19">14891 3288 18594,'0'-21'-1561,"1"-1"1,3 1 1552,3 0 0,2 8 1,2 3-1,0 4 786,-1 4 1,0 2-1,-2 3 1,-2 6-744,-1 4 1,3 3 0,-2 7-63,0 2 1,3-2-1,-3 6 1,1 0-37,0 2 0,0 0 0,4-2-279,0 0 1,-1-6 0,1 3 0,0-1-358,-1 0 0,4-1 1,1-7-1,-2-1-867,-2-1 1,-1-3 1353,-3 2 0,2 3 1,-3-1-1</inkml:trace>
  <inkml:trace contextRef="#ctx0" brushRef="#br3" timeOffset="20">15189 3543 22574,'11'-9'489,"3"2"0,2-8 640,4 4 1,-1 1-1,6 2 1,-2 2 0,-2 0-1,1 0-697,3-2 0,-2 3 0,1 0-772,-1 1 1,-2 2-1,0-1 1,-1 1-573,-2-2 0,-2 3 1,-6-3 771,1 3 0,-1 1 0,1 0 1</inkml:trace>
  <inkml:trace contextRef="#ctx0" brushRef="#br3" timeOffset="21">15487 3330 23847,'0'-16'-3954,"0"0"3914,0 6 0,0 5 0,0 5 0,1 7-15,2 6 0,0 4 1,3 4-81,-2 0 0,5 2 1,-3 0-156,0 2 1,3 1-1,-2-3 1,3-1-151,0-2 0,0-1 0,-2 2-121,-1 1 0,0-5 1,4-1-1,-2-3-1140,-2-4 1,3-4 1768,-3 2 1,2-5 0,2 3 0</inkml:trace>
  <inkml:trace contextRef="#ctx0" brushRef="#br3" timeOffset="22">15795 3171 28067,'0'-11'-2725,"0"0"0,1 6 3188,3 1 1,2 9-1,5 5 1,-2 7-1083,-2 3 0,6 1 0,-2 2 198,0 2 1,1-3 0,-1 4-22,0 0 0,-1-3 0,1 1 0,0-1-83,-1-2 0,1 0 0,-1 1-244,1-1 0,0-5 0,-2-1 249,-2-3 1,3 3 0,-4 1-1</inkml:trace>
  <inkml:trace contextRef="#ctx0" brushRef="#br3" timeOffset="23">16136 3330 22004,'0'-21'-1918,"1"1"1,2 2 2292,4 4 1,3 6 0,1 2 0,0 0 269,4 0 1,-2 4-1,4-2 1,2 3-805,1 1 0,2 0 0,-1 0-267,0 0 0,-1 3 1,-1 2 294,-1 1 1,-5 1-1,2 4 1</inkml:trace>
  <inkml:trace contextRef="#ctx0" brushRef="#br3" timeOffset="24">16263 3405 22004,'-10'0'902,"-1"0"-793,5 0 1,3-4 0,7 0 639,7-2 1,2 2 0,7-2-580,2 1 0,3-2 0,-1 4 0,2-1-587,1 0 0,-3 2 0,1-1-1417,-3 2 1845,-1 1 1,1-5 0,-1-1 0</inkml:trace>
  <inkml:trace contextRef="#ctx0" brushRef="#br3" timeOffset="25">16753 2958 19129,'-11'-21'-1984,"4"5"1,0 6 2583,-2 5 0,0 7 1,-2 8-1,0 9-661,-4 5 1,4 5 0,-4 3 0,5-1-69,3-3 1,2 1 0,6-3-289,3 2 1,7-6-1,12-1 484,8-5 0,5-9 1,8-4-1,1-3 329,1-3 0,0-3 1,-5-6-252,-2-2 1,-2-7 0,-6-7 0,-4 0 235,-6 0 0,-9-1 0,-8-3-374,-3 1 1,-7-4 0,-5 2 0,-5 4 315,-4 1 0,-6 8 0,-4 7 268,-4 5 1,1 6-1,-3 9-924,3 7 1,6 7 389,2 8 1,-2-1-1,0 9 1</inkml:trace>
  <inkml:trace contextRef="#ctx0" brushRef="#br1" timeOffset="26">16891 6352 10704,'-11'0'-401,"1"-3"1,-1-1 0,1 0 0,2 1 894,1-1 1,4 1-1,-3 2-33,1-3 1,3 2 0,4-5-339,1-2 1,6 0 0,-1-3-1,4-2 1,2-4 0,5-3 0,0-4 0,4-4-125,6-6 1,2-4-1,2-7 10,-16 22 1,1-2 0,1-2 0,1 0 0,3-3 0,1 0 0,2-2 0,0 0-240,2-2 1,0-1 0,0 0 0,1-1 0,-2 0 0,0-1 141,1 1 0,1 0 0,0 1 0,1 0 0,1 0 0,0 0 54,0 0 1,-1-1-1,-1 2 1,0 0-1,-3 2 1,0 2 5,-1-1 1,-1 0 0,0 0-1,0 0 1,-3 1 0,-1 1 0,0 0-1,-1 2 16,-1 1 1,-1 0-1,15-19 1,-5 1 98,-5 5 1,-7 5 0,-8 8 43,-3 5 1,-4 6-1,-4 6-259,-3 3 1,-2 2-1,-3 5 37,-2 0 0,1 5 0,-5 2-421,-1 3 0,4-3 0,-1-1 0,2-2 583,0-1 0,3-2 62,4-1 1,6 0-1,1-1 171,6-3 1,9-3-1,7-6 1,5-2-10,3-2 1,7 3 0,2-2 139,2 0 0,1 3 0,-4 6-92,-6 3 0,-10 4 0,-8 4 1,-3 4 44,-4 5 0,-4 4 1,-7 5-346,-7 3 0,-4-1 0,-7 3 0,1-1-261,0-2 1,1-2-1,1-1-252,1 1 1,6-6 0,2-2 469,5-2 0,4 4 0,1 0 0</inkml:trace>
  <inkml:trace contextRef="#ctx0" brushRef="#br1" timeOffset="27">18795 4054 8422,'-17'6'-225,"-2"0"0,5-4 0,1 2 0,1-1 1230,2 2 0,0 1 295,3 4-1098,2-4 0,7-1 1,1-5-1,4 0 67,3 0 1,4-5-1,0-2-222,-1-2 1,4-2 0,0 1-1,3-2-273,2-2 0,-1 0 1,0-2-184,0 1 0,1-1 1,-2 3-228,-2-1 0,0 0 0,-2 3 0,-1 2 636,1 2 0,-2-8 0,-4 4 0</inkml:trace>
  <inkml:trace contextRef="#ctx0" brushRef="#br1" timeOffset="28">18997 3586 8512,'-11'-16'-214,"2"5"379,2-4 0,3 8 1,8 4 413,3 2 0,-1 1 0,1 1-329,1 2 0,1 4 0,2 6 0,0 3-142,-1 0 1,2 2-1,1 3-203,1 1 1,2-1 0,-3 0 0,1 2-20,-1 1 1,0 0-1,0 3-108,1-1 0,-1 4 1,-5-3-1,-1 1-232,2 1 1,0-6 0,1 2 453,-3-2 0,2-2 0,-3 0 0</inkml:trace>
  <inkml:trace contextRef="#ctx0" brushRef="#br1" timeOffset="29">19284 3564 11394,'-11'0'-141,"1"-1"579,-1-2 1,6 2 0,5-3 0,7 4 35,6 4 0,4-3 1,5 3-359,3 1 1,4 0 0,5 2 0,1-2-137,0-1 0,1-1 1,0 3-271,-2-2 0,-3 4 0,-2-5 0,1 1-447,-4 0 1,-3-2 0,-1 1-618,-1-2 0,-1-1 1299,-2 0 0,-8-4 0,-5-2 0</inkml:trace>
  <inkml:trace contextRef="#ctx0" brushRef="#br1" timeOffset="30">19582 3394 9711,'-11'-10'-304,"5"4"564,2 1 0,4 14 0,1 6 18,2 3 1,0 5-1,4 2 1,0 2-391,-1 0 1,0 4-1,-4-3-37,2 3 1,-1 2 0,-3 1 40,0 2 0,-1-1 0,-1-4-93,-2-3 1,-4 0 0,2-6-1,0-1-374,2-4 0,3-8 567,1-2 1,0-4-1,0 2 1</inkml:trace>
  <inkml:trace contextRef="#ctx0" brushRef="#br1" timeOffset="31">19709 3139 13643,'0'-11'101,"2"2"844,1 2 0,0 2 1,4 5-1,1 1-597,1 3 0,2 2 0,0 5 0,-1 4-102,1 2 1,1 5 0,1 1-259,1 2 0,0 5 0,-2-3 0,1 1 14,1 1 0,0-1 1,-3 3-2,0-3 1,-1-1 0,0-4-128,-3-2 1,-1 1 0,-4-7 0,2-2-795,-2-2-852,4 0 0,-4-5-1749,5-2 3563,-4-3 0,6-6 0,-3-1 1</inkml:trace>
  <inkml:trace contextRef="#ctx0" brushRef="#br1" timeOffset="32">20294 3267 8453,'-10'0'-96,"-1"0"0,1 0-174,-1 0 1,0 0 532,1 0 0,3 0 833,-1 0 999,6 0-876,-3 0-770,5 0-322,5 0 1,2-2-1,6-1 1,3-4 10,0-3 0,-2 0 1,5-2-186,4-2 1,-1 1 0,5-4-15,-1 2 0,0-4 1,-2 2-1,1-1 47,-2 1 0,0 4 0,-3-1-1,-2 2 0,-4 1 0,-6 2 0,-2 0 327,-1 2-821,-2 5 0,-4-3-838,-2 5 1,-3 5 1346,-5 2 0,0 2 0,1 2 0</inkml:trace>
  <inkml:trace contextRef="#ctx0" brushRef="#br1" timeOffset="33">20337 3043 8412,'-11'-16'0,"2"0"0,1 7 2332,1 2-1698,4-3 0,0 9 0,6-1-365,4 4 1,-1 1 0,1 7-55,2 2 0,1 2 1,3-1-57,1 1 0,1 5 1,-5-2 59,1-1 0,3 4 0,0-3 1,0 1-156,2-1 0,-4-3 1,2 3-196,-2-2 0,2 4 0,0-2 1,0-1-304,1-1 0,-3-4 0,2-1-112,-2-3 0,-1 1 0,0-4-681,-1-2 1,-3-1 1226,0-1 0,-4 5 0,1 1 0</inkml:trace>
  <inkml:trace contextRef="#ctx0" brushRef="#br1" timeOffset="34">20539 2713 13547,'-5'-15'-254,"1"7"1,-3-3 729,3 1 1,3 5 0,2-1 351,3 1 0,-2 1 0,5 4 0,2 0-320,4 0 0,0 2 1,5 0-1,1 3-335,1 1 0,3 4 0,0 4-115,2-1 0,3 4 1,-2 1-1,0 2-84,0 1 0,4 0 0,-3 1-504,0-1 1,-1 0-1,-6 0 103,-2 1 1,-1-1 0,-4-1 0,0-1-258,-4-1 0,1-5 1,-7 1-613,0-2 1,-2-5-1527,-1 0 2827,0-5 1,0 8 0,0-4 0</inkml:trace>
  <inkml:trace contextRef="#ctx0" brushRef="#br1" timeOffset="35">20943 2777 12004,'-15'-1'-588,"-2"-3"1872,1-3 1,6 3-893,10 0 0,6 3 0,7 1 0,3 0 137,0 0 1,3 3-1,5 2-521,1 1 1,4-2-1,-1 3 1,3 0-72,1-1 0,4 3 0,-1-3-600,-1 0 1,-2 3 0,-2-3-437,-2 0 1,-4 4 0,-1-4 0,-4-1 1031,-5-1 0,-2 2 0,-1 0 0</inkml:trace>
  <inkml:trace contextRef="#ctx0" brushRef="#br1" timeOffset="36">21220 2575 8580,'-11'-17'0,"2"2"0,2 4 355,3 1 0,8 4 1,3 2-1,2 3 237,2 1 1,-2 6 0,0 5 98,-2 5 1,-1 4 0,2 3-490,-1 2 0,-5 3 0,2 6 0,-3 2-518,-1-2 0,-5 4 0,-3 2-155,-5 5 1,0-1 0,-5 1 0,-1-5-432,-1-5 1,3-3 0,0-3-250,2-5 1151,0-11 0,5 2 0,-1-10 0</inkml:trace>
  <inkml:trace contextRef="#ctx0" brushRef="#br1" timeOffset="37">21358 2628 8545,'-14'-3'2712,"0"-1"-2807,4 0 1,7 10 0,6 4 155,4 3 1,3 6 0,2-3 0,1 2-213,1 0 1,5-2 0,0 2-162,4-4 0,3-2 0,4-2 1,-1-3-93,4-4 1,-1-3 0,3-3 565,-6-4 0,-3-8 0,-6-2 177,-2-3 1,-7-3-1,-8-1 1,-4-2 451,-6-1 0,-5 4 1,-10-3-102,-3 0 0,-2 4 0,-5 1 0,0 6-284,0 3 1,0 2 0,1 3-808,3 4 1,2 4 0,5 5 0,1 6-977,2 3 0,2 3 1377,6 3 0,4 0 0,1 1 0</inkml:trace>
  <inkml:trace contextRef="#ctx0" brushRef="#br1" timeOffset="38">21858 2490 8582,'-7'-17'914,"1"3"-838,1 2 0,6 2 1,8-2-1,4-1-76,4-1 0,7-1 0,2 5 0,0-1 0,0 0 0,4 1 0,-3 0 0,0 3 0,-1 1 0,-6 4 0,-1-2-820,-1 2 0,-10 6 0,-1 4 820,-4 5 0,-13 3 0,-2 6 0</inkml:trace>
  <inkml:trace contextRef="#ctx0" brushRef="#br1" timeOffset="39">21943 2649 8582,'-16'11'-325,"1"-2"1941,4-1-776,0 1 1,10-10 0,4-2-1,7-7-253,4-6 1,2 2 0,6-3-608,-1-2 1,0-1 0,1-2-274,-1 1 1,0 1 292,0 2 0,5-2 0,2 3 0</inkml:trace>
  <inkml:trace contextRef="#ctx0" brushRef="#br1" timeOffset="40">22592 2320 8516,'-17'-10'1529,"2"7"0,6-8-917,2 1 0,8 5 1,8-1-1,4 0-325,0 0 0,-1 2 1,0-3-1,2-1 1,4 0-219,2 1 1,1-3 0,0 3-414,1-3 1,-1 0 0,0-1 0,0 1-322,1-1 1,-1 0-1,-1 2 101,-2 2 0,1-3 0,-5 4 564,-1 0 0,3-8 0,1 2 0</inkml:trace>
  <inkml:trace contextRef="#ctx0" brushRef="#br1" timeOffset="41">22826 1883 13419,'0'-15'-274,"0"3"1,0-2 908,0 2 1,5 6-1,2 3 1,2 1-49,2 2 0,0 2 1,0 1-1,2 5-41,2 5 1,-1 8 0,-2 5-218,2 1 0,-2 1 0,3 4 0,-1 0-98,0 0 0,0 0 0,-3 0-182,0 0 0,-1-2 1,1-1-217,0-4 1,-1-3 0,1-2-1,0-1-1281,-1-1 0,1-4 1352,-1 4 1,1-1 0,0 5-1</inkml:trace>
  <inkml:trace contextRef="#ctx0" brushRef="#br4" timeOffset="42">18029 5863 8471,'-26'6'131,"3"0"0,0-4 377,4 1 1,9 5-302,10-5 0,5 1 0,7-4 0,3 0-62,7 0 0,0-6 0,6-5 0,2-5-155,1-5 0,5-5 1,3-2-56,3-3 1,3-7 0,-21 18 0,0-2 44,2-2 1,1-1-1,5-1 1,1 0-1,0 0 1,0-1-1,2 1 1,-1 0-161,0 1 1,-1 1 0,-2 0 0,-1 1 0,-2 3 0,0 1-19,0 1 0,-1 1 0,15-10 0,-6 7-341,-9 8 0,-14 5 291,-6 3 0,-7 4 1,-8 0-1,-10 6 72,-8 4 1,-6 5 0,-3 1 218,-4 1 1,-3-2 0,1-4 128,2 0 1,-2-4 0,3-1 0,1-2 428,5-1 1,3-2 0,7-1-36,6 0 1,8-1-1,5-3-499,6-3 1,12-2 0,11-3 28,7-2 0,10 2 1,5-2-141,0 2 0,4 1 1,-3 2-1,1 2-98,-1 3 1,-9 3 0,-2 2 107,-7 3 1,-10 3 0,-8 7-24,-5 4 0,-5 2 0,-10 1-83,-7 0 0,-7 5 1,-3 2-125,-5-1 1,3 3 0,0-2 0,3 0 263,1 0 0,-1-4 0,6 2 0</inkml:trace>
  <inkml:trace contextRef="#ctx0" brushRef="#br4" timeOffset="43">19305 5118 8504,'-10'5'27,"-1"-1"0,0 5 1439,1-2-988,4-5 1,6 3 0,8-6-163,5-3 1,4-3 0,4-6-1,0-2-179,0-2 0,1 3 0,-1-4 1,0 0-177,1 2 0,2-4 0,1 3-206,-1 1 1,-2-3-1,0 3-451,-1 0 1,-1 3-1,-2-1 1,-4 2 695,-2 1 0,-2 1 0,1-1 0</inkml:trace>
  <inkml:trace contextRef="#ctx0" brushRef="#br4" timeOffset="44">19656 4607 11169,'-10'-10'808,"-1"-1"-655,5 5 0,3 7 0,6 9 316,4 3 0,3 9 0,1-1 0,2 2-435,2-1 1,4 1 0,-1 0-355,6 2 0,-1 1 0,3-3 1,-2-1-274,1-2 0,5-1 0,-3 1 118,0-2 0,-1-4 1,-6-7 439,-2-3 0,2 2 0,-3 0 0</inkml:trace>
  <inkml:trace contextRef="#ctx0" brushRef="#br4" timeOffset="45">19912 4628 8382,'-13'-4'0,"1"-3"626,2-3 0,8 4 0,3 3-36,9 2 0,3 2 0,7 1-145,2 2 0,6 3 0,2-3-299,4 2 0,4 0 1,6 3-1,1-4-360,1 0 0,0 2 1,-4-2-180,1 1 1,-4 0 0,-2 2-1,-5-2-432,-9-1 0,-6-1 0,-9-1-421,-1 0 1,-7 1 1245,-3-4 0,-8 0 0,-10 0 0</inkml:trace>
  <inkml:trace contextRef="#ctx0" brushRef="#br4" timeOffset="46">20231 4479 8382,'-11'-16'0,"5"1"0,3 4 593,1 0 0,4 5-121,1 3 1,-1 8 0,4 5-1,0 8 1,0 6 0,-3 3 0,0 5-364,-2 0 1,-1 4 0,0 2-128,0 0 0,-1 6 0,-2-4 1,-5 0-377,-1 1 0,-2 0 0,2-2-321,2-4 0,-3-8 0,4-5-834,1-7 1549,0-8 0,5 2 0,0-3 0</inkml:trace>
  <inkml:trace contextRef="#ctx0" brushRef="#br4" timeOffset="47">20497 4352 8565,'-16'-7'0,"6"0"184,4 4 0,6 8 1,0 9-1,1 5-263,2 2 1,3 2-1,5 0 795,0 2 1,0 0 0,4-4-839,2 1 1,5-1 0,2-1 0,4-2-324,-1-4 1,2-7-1,-4-3 372,-1-3 1,-2-6 0,-3-3 0,-4-5 569,-4-5 1,-7-3 0,-1-3 25,-2-1 1,-7-4 0,-4 2-21,-7-1 1,-3-2 0,-2 2 0,-2 0-59,-1 0 0,0 4 0,4-1-489,0 3 0,1 6 0,1 6 0,2 5-1461,2 4 1,1 6 1504,3 2 0,1 12 0,-1 3 0</inkml:trace>
  <inkml:trace contextRef="#ctx0" brushRef="#br4" timeOffset="48">21007 4224 10497,'-15'-5'1036,"3"1"0,-1-5-559,5 2 1,9 0-1,8-3-147,4-1 1,7-3 0,0-2 0,5 1-203,2 0 1,5-4-1,4 1 1,-2-1-430,-1 1 1,-2-1-1,-3 5-130,-3 1 0,-2 1 1,-3 2-1859,-3-1 2282,-6 5 1,-11 6 0,-6 6 0</inkml:trace>
  <inkml:trace contextRef="#ctx0" brushRef="#br4" timeOffset="49">21018 4065 9186,'-11'-6'302,"5"-4"627,3 3 0,4 2 0,5 2-438,4 2 1,8 4-1,0 2 1,3 1-251,4 2 1,-1 2-1,4 0-224,1 1 1,-1 1 0,-1 1-715,-1 1 0,-1 1 0,-5-2 0,-1 3-386,-2 0 1,-4-3-1,0 1 1065,-4-2 0,0-1 1,-3-1-1</inkml:trace>
  <inkml:trace contextRef="#ctx0" brushRef="#br4" timeOffset="50">21730 3522 8545,'-16'-17'62,"-2"-3"0,6 4 1,4-1-1,2 3 1793,4 2 1,1 5-1428,1 0 1,1 9-1,2 2 1,6 5-41,4 5 0,0 3 0,4 5 0,2 2-235,1 1 0,2 5 0,-1-3 0,0 1-320,0 0 1,1 0 0,-1 2-163,0 2 0,-3-6 1,0 5-66,1-4 1,-4 0 0,0-4 0,0-4-815,-1-3 0,-4-3-351,-3-6 1559,0-2 0,4-5 0,0 0 0</inkml:trace>
  <inkml:trace contextRef="#ctx0" brushRef="#br4" timeOffset="51">21943 3479 11713,'-15'-10'-545,"3"0"618,4 3 0,6 2 1,2 5-1,8 2 515,5 1 0,3 3 0,5 5 37,1-1 1,4 1 0,2 0 0,3-1-448,1 1 0,3 0 0,2-2-198,1-2 0,-1 3 0,2-5 0,-2 3-412,0-1 1,-9-5 0,0 2-680,-4-3 1,-7-1-1232,-3 0 2481,-7 0 0,-7-5 0,-6-1 0</inkml:trace>
  <inkml:trace contextRef="#ctx0" brushRef="#br4" timeOffset="52">22262 3394 11139,'-21'-5'-613,"8"1"1098,2-3 0,8 4 0,0 9-32,6 5 0,3 7 0,4-1 1,0 5-96,-3 2 0,2 0 0,-2 4-595,3 2 0,-3 0 0,-1 0 0,-1 1-2348,-3 2 2591,-1 1 1,-1-2 0,0 0-1</inkml:trace>
  <inkml:trace contextRef="#ctx0" brushRef="#br4" timeOffset="53">22475 3320 8997,'-11'-17'1825,"5"2"-1505,6 14 0,8 3 1,5 12-1,1 4-197,-1 2 1,-1 1 0,-2 1-222,1-1 0,-1 0 1,2 0-185,2 1 1,-1-5 0,4 0 0,0-3 145,-1-4 1,-2-4-1,3-6 370,-2 0 1,-1-6 0,-3-5 167,0-6 0,-5-4 1,-3-3-1,-3-2 188,-3-1 1,-3 0-1,-5-2-306,0 0 0,-4 1 0,-2-3-214,1 3 0,-4 3 1,3 7-1,0 4-932,-1 2 1,1 6-1,0 3 873,2 1 1,-1 7 0,-1 1 0</inkml:trace>
  <inkml:trace contextRef="#ctx0" brushRef="#br4" timeOffset="54">22826 3298 11181,'0'-27'2,"5"2"0,3 6 608,5 2 1,9-1 0,10-3 0,5 1-489,1 2 0,-2 3 0,-4 5 0,0 2-820,0 1 0,-1 4 0,-3 0 658,-3 2 1,-7 5-1,-3 2 1</inkml:trace>
  <inkml:trace contextRef="#ctx0" brushRef="#br4" timeOffset="55">23092 3298 11108,'-26'17'649,"7"-2"1873,-2-4-1974,11 0 1,7-5 0,12-4 0,7-4 118,4-6 0,0-1 1,9-3-611,4-2 0,-1-3 0,4-3 0,-2 1-1926,1 2 1,-3 4 1871,0-2 0,5-6 1,-4-1-1</inkml:trace>
  <inkml:trace contextRef="#ctx0" brushRef="#br4" timeOffset="56">23347 2862 11846,'-16'0'0,"1"1"1384,8 3 0,3 7 1,4 6-1,1 5-668,2 2 0,3 0 0,6 3-734,2-1 0,4-1 1,7-4-1,3-1-43,3-2 1,2-4-1,1-7-107,2-3 0,3-3 1,-4-2-244,-1-3 1,-5-6-1,-6-9 1,-5-4 294,-7-1 0,-5-9 1,-7 1 605,-3-2 1,-7-2-1,-6-1-258,-3-1 0,-6 4 0,-2 0 1,0 4 31,0 5 0,0 9 1,-1 5-1365,1 6 1177,-1 4 1,-3 15-1,0 4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894"/>
    </inkml:context>
    <inkml:brush xml:id="br0">
      <inkml:brushProperty name="width" value="0.05292" units="cm"/>
      <inkml:brushProperty name="height" value="0.05292" units="cm"/>
      <inkml:brushProperty name="color" value="#3165BB"/>
    </inkml:brush>
  </inkml:definitions>
  <inkml:trace contextRef="#ctx0" brushRef="#br0">5956 7884 10647,'0'-10'-192,"-4"-1"1,3 4 773,-3 0 0,-1 0 0,2-4 1,0 0-1,1 1 688,-2-1 0,3 1 1,-2-1-572,2 0 0,1 4 0,-2 1 0,0 0 234,-2 0 0,1 5 0,2 1-813,-3 6 1,3 8 0,-3 5-1,3 5-204,1 4 1,0 3 0,0 1-444,0 0 0,0 3 1,0 1-1,0-1-578,0 2 0,0-8 1,0 2 494,0-4 0,4-7 1,1-5-1,0-5 618,4-3 0,-3-3 1,1-9-1,1-5 299,1-7 0,2-3 1,-1-3-81,-3-1 1,2 1 0,-2-2-25,3 3 0,0 2 0,1 2 0,0 4-302,-1 2 1,1 6 0,1 3 0,1 1 80,1 2 0,0 5 0,-3 2 77,-1 3 1,1 0 0,0 1 0,-1 0 392,1-1 1,-4 0 739,0-3 0,-3-2 391,3-5 0,-5-9-1108,2-1 1,-3-7-1,-1 2 1,-1-3-229,-3-4 1,3-1-1,-3-4 1,3 0-248,1-1 0,0 5 1,0-2-1,0 3-488,0 0-3682,0 6 200,0 0 0,0 12 1423,0 4 1,0 4 2514,0 7 0,5 0 0,1-1 1</inkml:trace>
  <inkml:trace contextRef="#ctx0" brushRef="#br0" timeOffset="1">6361 7948 10648,'0'-10'892,"1"0"1,1 2 5814,2 1-5359,-1 4 1,-2-1 0,2 5-1,0 2-245,0 4 1,-1 4-1,0 2-555,2 1 1,3 4-1,-3-4-516,-2-1 1,3 3 0,-2-2 0,1-1-55,1-1 1,-4-2-1,2 1 1,0-2-189,0-2-1126,-2 3 0,5-9-6500,-2 3 7782,-3-3 1,4 3-1,-5 2 1</inkml:trace>
  <inkml:trace contextRef="#ctx0" brushRef="#br0" timeOffset="2">7318 8001 10647,'0'-7'-275,"1"0"0,1-1 1,3-2 1050,1 0 0,-4-1 1,2 1-1,-2-1-119,2 0 1,-3 4 0,4 0 0,-2-1-21,1-2 1,-1 3 0,-3 0-1,2 0 590,1 1 1,-2-3 391,3 2 1,-3 1 721,-1-1-1438,0 4-722,0-2 1,-3 7 0,-1 1-1,2 4-106,0 3 1,2 4 0,-1 1 0,-1 2-330,-2 2 0,1 4 1,3 3-254,0 2 1,0-4 0,0 4-82,0-2 1,0 2-1,0-3 1,0-2-16,0 0 1,3-3 0,2-2 114,1-4 0,-2-3 0,3-4 570,1-4 1,1-10-1,2-5 131,0-3 1,-1-6 0,0-5 0,-2-2 103,-1-1 0,0 3 0,3 1-32,-3 3 0,1 2 0,-3 2 68,1 4 0,-3 3 0,4 4-531,2 3 0,0 9 1,2 5-1,0 4-275,4 2 0,-2 2 123,4 3 0,-2 1 0,2-1 1,1-1 24,-1-2 1,-2-2-1,-4-3 1,-1 0-914,1-3 685,-1 0 1,-4-10 463,-2 0 0,-3-4 0,-1-8 0,-1-4 2837,-3-5 1,2-1-2159,-5-7 0,1 1 0,-2-4 1,2 0-78,1 0 1,-3 4 0,2-1-1,-1 0-52,0-2 0,4 5-281,0 5 0,2 1 1,1 6-1,0 1-2381,0 1 0,1 7-1351,2 5 1,3 5 3497,5 5 0,4 6 0,2 0 0</inkml:trace>
  <inkml:trace contextRef="#ctx0" brushRef="#br0" timeOffset="3">7945 7948 10647,'5'-16'463,"-2"-3"1,2 4 0,1 2 1290,0 2 0,1 4 0,3-1 0,-2 1-37,-1 1 0,0 2 0,4 4-1319,0 0 1,-1 4-1,1 4 1,-2 1-325,-2 2 1,2 4-1,-6 3-99,0 2 1,-2 1 0,-2 0 0,-3 2-262,-3 2 1,-3-2-1,0 6 1,-1-1-178,1-1 0,-1-1 489,0-4 0,1-1 0,-1 0 0,2-1 689,1-2 0,5-4 212,6-7 0,5-2-274,6-5 0,0-5 0,6-2 0,4-2-580,2-2 0,-3 0 1,2 2-1,-2 1 50,-2 1 0,-3 3-46,-1-3 0,-4 5-257,1-2 0,-6 4 1,-5 4 162,-2 3 1,-5 7 0,-2 2-1</inkml:trace>
  <inkml:trace contextRef="#ctx0" brushRef="#br0" timeOffset="4">9849 5107 13048,'-15'-10'-713,"7"3"1,-3 1 1092,2 1 1,4 3 96,1 5 1,4-2-1,5 3 1,6-3 402,5-1 1,6 0-1,2 0-367,5 0 1,5 0 0,3 0 0,2-1-116,4-3 0,0 2 0,4-4 0,-1 1-237,0 3 0,4 1 0,-5-1-196,-4-1 0,-3 2 1,-7-3-159,-3 3 1,-3 1-1267,-7 0 828,-3 0 0,-10 1 0,-5 2-113,-6 0 1,-5 5 0,-3 0-73,-4 1 1,-3 5-1,-4 0 243,-3-1 1,-7 4 0,-4-1 578,-3 1 1,-5 8 0,-2-3-1</inkml:trace>
  <inkml:trace contextRef="#ctx0" brushRef="#br0" timeOffset="5">9924 5299 13222,'-38'4'106,"-1"1"0,6 2 43,2-3 1,8 1-1,1-2 1,7-1 2020,3 0-1227,6 2 1,4-2-341,9 1 0,1-2 0,10-1 1,2 0 95,4 0 1,3 0-1,5-1-228,0-2 0,4-2 0,3-3 0,3 2-35,0 1 1,1-3 0,-2 1-186,-2-3 1,6 3 0,-2 0-325,0-1 0,0-2 0,-3 0-133,-1-1 1,-1 4-1,0 1 1,-6 0-1455,-6 0 0,-4 4 1,-1-2-2821,1 3 4481,-1 1 1,0 0-1,0 0 1</inkml:trace>
  <inkml:trace contextRef="#ctx0" brushRef="#br0" timeOffset="6">11849 5235 12172,'-16'-17'222,"1"4"1200,4 5 1,5 5-940,2 6 0,4-2 0,4 3 0,4-2-122,5 2 1,3-3 0,7 2-268,2-1 1,2-2 0,5 0 0,0 0-203,0 0 0,0 0 1,-1 0-1,1 0-716,0 0 1,-1 3-1,-3 2-280,-3 1 0,-7-3 0,-5 4 469,-5 2 0,-4 0 0,-10 2 0,-8-1 651,-10 1 0,-7 1 0,-5 1 68,-7 1 0,1 0 1,-5-3 567,4 0 1,4-4-1,1 0 1,2 0 156,6-1 0,4-1 0,8-5 939,4 0-1098,7 0 1,3 0-1,9-2-146,6-1 1,0 0-1,7-2 1,1 0 1052,1 2 1,1-1 0,1 0-1475,-1 2 1,0-3 0,0 2 0,1 0-688,-1 2 1,-1 1-587,-2 0 1,2-4-1,-4 1 1,2 1-2436,0 0 3601,-5 7 1,7 1 0,-3 5 0</inkml:trace>
  <inkml:trace contextRef="#ctx0" brushRef="#br0" timeOffset="7">5999 8831 13508,'-7'-4'-1358,"1"-4"1,0 0 1497,0 1 1,4-2 0,-3 2 312,0-3 1,4-1 0,-2 1 1,1-1 0,2 4 1,0 0 175,0-1 0,0 2 274,0-1-590,-4 4 1,-1 3 0,-2 7-77,3 3 0,0 5 0,0 3 64,2 2 1,1 1-1,1 2 1,0 0 69,0 2 1,0 4-1,0-3-89,0 1 1,0 0 0,0 3 0,0-3 68,0-1 1,0-1-1,0-4-69,0 0 0,0-1 0,0-2 104,0-4-675,0-2-1301,0-6 1,0-3 659,0-6 0,3 1 0,2-4-268,1 1 0,0 0 0,2 3-1667,-1-2 2912,0-4 0,4 7 0,-1-4 0</inkml:trace>
  <inkml:trace contextRef="#ctx0" brushRef="#br0" timeOffset="8">6190 9055 8558,'-10'-5'309,"3"3"3333,0-5-140,4 4-3225,-1-2 1,4 7-735,0 1 1,0 0-2779,0 4 3235,0 0 0,-5 3 0,-1 1 0</inkml:trace>
  <inkml:trace contextRef="#ctx0" brushRef="#br0" timeOffset="9">6382 8884 11588,'0'-15'557,"-1"0"0,-2-3-11,0 4 0,0 3 75,7 4 1,-3 8 0,3 10 0,-3 5-164,-1 5 0,0 5 1,0 2-501,0 3 1,0 1 0,0 0 59,0-1 1,0 1-1,0-1 1,1-1-81,3-2 1,-2-6 0,5 0 120,1-7 0,5-4 1,3-4 139,0-4 0,2-7 1,3-7 44,1-6 1,-5-7 0,0-5 0,-2-1 103,-2-2 0,-2 0 0,-4 0 119,-4 0 1,-1 5 0,-4 2-92,-1 2 0,-4 4 0,-7 4 0,-3 6-706,1 3 0,-6 2 0,2 4-337,-3 0 1,-2 5 0,3 2 0,1 4-826,0 3 1,0 1-1,1 4 1500,2-1 1,2 0 0,6 3-1</inkml:trace>
  <inkml:trace contextRef="#ctx0" brushRef="#br0" timeOffset="10">7499 9044 9198,'-11'0'-88,"-1"0"0,-1 0 0,-1 0 697,1 0 920,6 0 1,2 1-1032,5 3 0,5-3 0,2 3 0,3-3-87,0-1 1,1 0-1,-1-1 1,1-2-166,0 0 0,3-4 1,1 3-176,2 2 1,1-3-1,3 0 1,1 0-119,3 1 0,-2-3 0,1 2 68,-1-1 0,-2 2 1,0-1-63,1 0 1,-2 0 0,-3 3 42,-2-2 0,-4-1-114,0 2-825,-5 2 0,-2-4-675,-8 5 0,3 1 1610,-3 3 0,-2-3 0,0 4 1</inkml:trace>
  <inkml:trace contextRef="#ctx0" brushRef="#br0" timeOffset="11">8084 8746 8435,'-5'-16'-33,"0"-1"0,-2 4 0,4-1 923,1 1 0,-1 5 1,-1 0 1368,2 0-1692,1-1 1,1 4-1,1 5-104,3 6 0,-3 7 1,3 2-1,0 2-135,0 2 1,4 1-1,-2 2 1,0 2-11,-3 1 1,2 0 0,0-3-177,1 3 0,-4-3 0,1 3-221,-1-2 1,1-2 0,1 0-1,-2 1-121,-1-1 0,-1-3 0,1-2-743,3-1 1,-2 0-1,5-5-680,2 1 0,-2-5 0,2-3 1623,3-1 0,6-2 0,-2 0 0</inkml:trace>
  <inkml:trace contextRef="#ctx0" brushRef="#br0" timeOffset="12">8413 8704 8393,'-10'-17'0,"0"2"183,3 4 0,-1 6 0,3 5 0,1 7 891,-1 6 0,-2 2 0,3 5-560,2 2 0,1 5 1,1-1-1,1 0-288,2 0 1,3 0-1,5-2-111,0 1 0,3-2 0,1-4-31,2-1 1,2-6-1,4-1 1,2-7-162,-1-2 0,-2-4 1,1-2 217,1-7 1,-2-4-1,0-8 66,-3-2 1,-6-2-1,0-5 1,-4-1 143,-1-2 0,-3 2 1,3-3-71,-5 3 1,-3 2 0,-3 2-128,-5 0 0,-1 10 1,-2 2-1,0 5-854,-4 5 1,-1 3 0,-5 8-3517,-1 3 4216,6 7 0,-9 7 0,2 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907"/>
    </inkml:context>
    <inkml:brush xml:id="br0">
      <inkml:brushProperty name="width" value="0.05292" units="cm"/>
      <inkml:brushProperty name="height" value="0.05292" units="cm"/>
      <inkml:brushProperty name="color" value="#FF0000"/>
    </inkml:brush>
  </inkml:definitions>
  <inkml:trace contextRef="#ctx0" brushRef="#br0">5903 9331 22356,'-3'-10'-3219,"-1"-1"1,1 2-1,-1 0 3691,1 2-948,-1 5 0,4-8 718,0 3 1,0-2 0,0-2 0,0 1-42,0-1 0,0 0 0,-1 1 0,-2-1-263,0 0 0,-1 4 0,4 0 0,-1-1-51,-2-2 1,1 0-152,-1-1 0,2 1 0,0-1 0,-2 0 750,0 1 1,-1-1 27,4 0 0,0 1 0,0-1 184,0 0 1,0 4-792,0 0-19,0 5 0,0-2 0,0 8 1,0 4 146,0 5 1,0 0 0,0 5 0,0 1 166,0 1 1,0 2 0,-1 3 53,-3 4 1,3-2 0,-4 2-99,1 4 0,3-1 0,-4 5 0,1 0-47,1 2 0,-1 2 0,4 2-117,0-1 0,0 1 0,0-1 0,0 1 11,0-1 0,0 0 0,0-2 10,0-1 0,0-5 0,-1 3 0,-1-2 82,-2 1 1,-1-4 0,3-4-8,-2 2 0,-3 0 1,4 1-1,-1-1-40,0-2 0,2-3 0,-2 2 15,-1-1 0,4 0 0,-3-2 0,3 1-2,1-2 1,0 1-1,0 0-31,0 0 0,4 5 0,0-3-67,2 1 1,-2 1 0,2 5 0,-2 1 0,0-1-33,1-3 1,-4 0 0,2 2 7,-1 0 0,-2 0 1,0 0 64,0 0 1,0-2 0,0 0 0,0-1 35,0 4 0,1-2 1,1 2-1,2-3-55,-2-1 0,4 0 1,0 0-34,0 1 0,3 3 0,-3-5 0,1 2-20,0-2 1,-1 7 0,1-3 14,-3 1 1,1 0 0,-2-1 25,-1 0 0,0 3 1,-2 1-1,0-2 7,0-1 1,0-1-1,0 0-9,0 0 0,0 0 0,0-1-6,0 1 1,3 4 0,1-1-1,-2 0 44,-1-2 0,3-1 1,1 0 2,0-1 0,-1 1 0,2 0 0,0 0-48,0 0 1,-3 0 0,3 0 17,-1 0 0,-2 0 0,-3 0 0,0 0 145,0 0 0,0-4 0,0-1-104,0-1 1,0 0-1,0-2 1,0 1-4,0-2 0,2 0 1,1-2-143,4 0 0,-1 4 0,1 0 0,2 0-148,0 1 0,0-4 0,0 4 0,-2-1 119,1 0 0,-3 1 1,0-2 43,-1 0 0,-3 1 0,3-3-41,-3-1 1,-1 4-1,0-1 1,0 0-49,0-1 0,0-2 0,0 0 713,0 0 1,0 3 0,0-1-351,0-3 0,0-1 0,0 1 1,0-1-173,0-2 0,0 0 1,0 2-1,0-3-53,0 0 1,0 3-1,0-3 83,0 1 1,1-1 0,2-3-87,0 1 1,1 4 0,-4-2 0,0-1 133,0 0 1,0 3 0,0-3-8,0 2 1,-4 1 0,0 3 67,-2 0 1,2-1 0,-2-1 0,0-1-26,0 1 0,4 0 0,-3 0 1,2-3 39,-1 0 1,1 1 0,3-1-118,0 0 0,0-3 0,0 3-1,0-1 1,0-2 0,0 5 0,0 0 44,0-2 0,0 3 0,0-4-68,0 2 0,0 1 0,0 3 0,-2 0 1,-1 0 1,1 4 0,-4 1-14,1 1 1,-3-3-1,2 1 1,-1-3 163,0 0 1,3-1 0,-3 0-26,-1 1 1,2-5-1,0 1 1,1 0 57,3-2 0,-1 3 0,1-3-46,-2 0 1,1-3-1,3 1-21,0-2 1,1-1 0,1-1-206,2 1 1,3 0 0,-2 1-40,1 2 1,-3-1 0,3 3-1,-1 0-160,-3-3 0,3 2 0,0-1-6,1-1 1,-4 3 0,2-2-1,-2-1-225,1-1 0,-1-5 270,1 0 0,0-5 262,0 2 1,3-3 0,5-2 393,-1-3 1,2-2 0,1-6 32,1-2 1,5 2 0,0-3 0,4 1 100,1 0 1,5-4-1,-3 4-388,1 1 0,1 1 0,4 1 1,1 1 205,3-1 1,-3 0-1,3 1 84,1-1 0,-4 0 0,4 0 21,-1-4 1,-2 4-1,1-4 1,-2 4 158,-1 0 0,1-3 0,1 0-532,2 1 0,-4 1 0,-4 1 0,2 2-156,0 2 1,1-2 0,-1 6-158,-2 0 1,-4 2 0,2 1 0,-2 0-54,1 0 1,0 0 0,-5 0 124,-2 0 0,1 0 0,-4 0 185,2 0 0,-4 0 0,1-1 237,-2-3 0,-3-1 0,-1-6-25,0 0 0,-5 1 0,4-1 0,0 0-45,-1 1 0,4-1 0,-3 0-406,2 1 1,2-1-1,-1 1-154,1-1 1,0-3-1,-1-1 104,1 2 0,-2 2 0,0 0 106,-2 0 1,-5-3-1,2 0 43,-3 1 1,-1 0 0,0-1 0,0-4-26,0-2 0,0-2 0,0-2 98,0-1 1,-4-8 0,1 1 0,0-1 1,2 0 0,1-5 0,0-5-121,0-5 0,0-1 0,0 1 0,1 0-200,3-1 0,-2 3 0,5-3-241,2 2 1,-3 1 0,1 2 229,1-2 1,-3 1 0,-1-3 0,0 1 84,0 2 1,-1-3 0,-3 1 158,0-1 0,0-2 1,-1-3 138,-3 0 0,3-4 1,-2 0-1,1 0 229,2-1 0,0 8 1,2-4-185,1 2 0,2 0 0,3-1 0,-2 0-146,-1 0 1,2 4-1,-4 3-35,0 2 0,-7 1 0,-3-2 0,-2-1-136,-2 1 1,-1 1 0,-1 1 58,-1 1 0,-4-1 1,3 1-1,0-1 0,-1 1 0,-1-1 0,1 0 70,0 1 1,3-1 0,0 2 0,3 1-55,3 1 1,1 3-1,-1-2-52,4 2 0,-2 0 0,1 3 144,2-2 0,1-1 0,1-4 0,1 0 107,2 3 0,-1-1 0,1 2 53,-2-2 1,-1 0 0,0-2 0,0 1 45,0-1 1,-3-2-1,-1-1-3,2-4 1,-3 4-1,2-3-6,0 2 1,2 1 0,1 0-80,0-4 0,0 7 0,0-1 0,0 2-32,0 1 0,0 3 1,0-4-1,0 0-2,0 1 0,0 1 0,0 5-48,0 0 0,0-3 0,0-1 27,0 2 0,0 0 0,0-2 0,1-2-1,3 1 0,-3 0 0,3 4-5,-3-3 1,-1 2 0,0-5-94,0-1 1,0 2 0,0-1 0,0-1-20,0-2 1,-5 2 0,-2 4 0,-3 5-66,0 4 0,0 0 0,1 3 58,-2 0 0,7 8 0,-7-4-32,1 3 0,1-1 0,0 3 25,1-2 1,0 3 0,3-2-1,1-1 9,-1 1 0,1 1 0,3-1 94,-2 0 0,0 2 1,-3 4-1,1-1-107,-1 0 0,2 1 0,-3-1 169,-1 0 1,-5 4 0,-3 1 0,0 0 319,-3 1 1,-2-1 0,-4-1-63,-4 3 0,1 2 1,-3-1-1,-3 0 80,-3 0 1,2 2 0,-4 1 145,-1 0 1,-3 0 0,-2 0-207,-1 0 1,0 1 0,4 2 0,-1 0 133,1 0 0,-5 3 0,1 1-16,1 2 1,1 2-1,-3-1 1,-2 1-106,-3 0 1,3-1 0,3 1-154,3 0 0,1-1 0,3 0 0,4-2-1,2-1 1,2-5-1,3 2-64,3-3 0,2-1 1,3-1 93,2-3 0,3 2 1,6-5-956,2-1 0,3 3 1,9 4-1672,5 7 2110,6 6 0,10 14 0,1 1 0</inkml:trace>
  <inkml:trace contextRef="#ctx0" brushRef="#br0" timeOffset="1">11519 9044 24514,'-10'-27'-2003,"0"1"0,3 5 0,4-1 0,1 2 1925,2 2 1,0 3 0,0 4 900,0 1 0,0 3-267,0 0 1,0 5-328,0 2 1,-3 6 0,-2 7-1,0 3-176,1 0 0,-3 6 0,2 4 0,0 2-160,0 5 1,-2 0 0,4 6-433,0 1 0,-1 5 0,0 1 695,2-1 0,1 5 0,1 3-82,0 6 1,0-28-1,1 1 1,0 0-1,1 0 1,1 0-1,0 0-31,0 0 1,0-1 0,1 2 0,0-1 0,-1 2 0,-2-1 0,0 0 0,0 1 73,0-1 0,0 0 0,-1-2 0,0 0 0,0-1 0,0 1-117,0 2 0,0-1 1,-2 0-1,-1 0 1,0 1-1,-1 0 1,-1-1-1,0-1-6,0-1 0,0 0 0,1 0 1,1 1-1,-1 1 0,0 1-48,0 0 0,0 1 1,0-3-1,-1-1 1,0 2-1,0-1 132,-2 28 0,-1-2 0,3-3 0,0 2 15,1 1 0,-3-1 0,3-2-2,2-1 0,-1-2 1,1-1-1,-2 2-155,2-1 1,1-5 0,2 1 4,3-4 1,-3 2 0,2-1 0,-1-4-10,-2-2 1,0-1 0,0-2-35,0 4 1,0 2-1,-2 1 10,-1-3 1,2 2 0,-3-2 0,3 1-48,1-1 0,-4-2 1,1-4 162,0 3 1,2-2 0,1 4-95,0-2 1,0 0 0,1-4 0,2 1-27,0 2 1,4-3 0,-3 1 54,-2-3 1,3-2 0,-1 4-1,-1-1-46,2-3 1,-4 3 0,3-2-16,-3 1 1,-1 2-1,-1 0 88,-3 0 1,2 0 0,-4 0 0,1 0 39,3 0 1,-3 0 0,1-2-7,2-1 0,1-2 0,1-3 0,0 2 31,0 1 0,-1-2 0,-2 2 0,0 0 35,0 0 0,2 2 0,1 1-65,0-1 0,0 0 0,0-4 0,0-1-62,0-2 0,0 3 0,0 0 33,0-2 0,0 0 0,0-1-3,0 3 1,-3 1 0,-1 3-1,1-3-108,-2 0 1,4 0 0,-4 3 127,0 0 0,4-5 0,-4 4 0,2-2 68,-1-3 0,1 3 1,3-2 42,0-4 1,0 0 0,0-6-63,0-1 1,1 3-1,1-1 1,3 0-147,1 1 0,1-1 1,4-2-150,-1 1 0,0 5 0,-2-1-52,-1 2 1,-3 1 0,2 1 0,-1 0 69,1 3 0,-3-6 1,1 2-1,0-1 146,0 0 1,-1 2-1,-3-2 141,0-3 0,0 2 1,0-3 50,0 0 0,0-2 0,0 3 0,-1-2 81,-3-2 1,3-1 0,-2-1 67,1-1 1,4 0 0,1-2-139,4-1 1,3-4-1,2 0 44,2-2 0,-1 3 0,3 1 0,1-1-55,-1 1 1,2 3-1,3-1-162,1 3 0,-1 4 0,1 0-35,3-1 1,1 3 0,5-3 0,0-4 409,2-4 0,6-4 0,2-2 105,8-3 1,1-4 0,-19 0-1,0-1-179,1 0 1,1-3 0,1-3 0,0-2 0,4 1 0,1-1 0,1 0 0,-1-1-25,2-1 1,0 1-1,0 1 1,-1 0 0,-2 2-1,0 0 1,0 1-1,1 1-214,0 0 1,0 0-1,3-1 1,0 0-1,-2 1 1,-1 2-98,-1 1 0,0 0 0,-2 0 0,0 0 1,0 2-1,0 2 0,0-1 0,0-1 59,2 1 1,0-1 0,-5 2 0,0 0 0,0-1 0,0 0 85,-3 1 0,0 0 1,27-4-1,-4-1 18,0 0 0,-5 1 0,-6-1 0,-6 2 103,-7 1 0,-3-1 0,-7 2-28,-5-3 0,-1 3 0,-9 0 0,-2-2-349,-1-4 0,-5 0 0,-4-4-13,-1 2 0,-6-5 0,-3 0 0,-2-5 62,-1-2 0,-2-2 1,-1-1-456,0 1 1,-5-3 0,4 2 0,2-6-293,0-2 1,7 3-1,0-4 703,1-1 1,3-3 0,-1-2 0,4-1-221,2 1 1,1 0-1,-2-1-69,0-4 1,3-6 0,-4-3 256,2-1 0,4 29 0,0 0 1,0 0-1,-1 0 0,2-2 1,-1 0 98,1-2 0,0-1 1,1 2-1,1 0 1,-3 0-1,1 0 98,-1 2 1,1-1-1,2 1 1,-1 0-1,-1 0 1,-1 0 0,1 1-1,1 0 155,-1 0 0,0 2 0,-6-29 0,2 4 142,0 1 0,-2-1 0,4-1 0,2 1-38,1 2 1,1 1-1,0-3-227,0-3 1,0 1 0,0-4-49,0 29 1,0 1 0,0-31-1,0 30 1,0-1 0,0-2 0,0 0-1,0 0 1,0 0-1,-1 0 1,0 0-1,0 3 1,0 1-2,0-1 0,-1 1 1,-7-26-1,2-2 1,-1 2 21,1 4 0,-3 5 1,4-2-63,1 2 0,-5-3 1,3 4-1,-2 1-35,-2 2 1,1-1 0,2-3-42,1-7 0,0 5 1,-4-4-33,1 1 1,-1 1 0,-1-1 54,-2-1 0,2 3 1,-2-4-1,2 4 21,2 3 0,-2-1 0,-1 5 167,-1 0 0,-2-1 0,3 9-94,-1 0 1,-1 1 0,2-1 0,-1-3 10,1 0 1,1-3 0,1 2 29,0-3 1,1 0-1,0 0 1,2 2 147,1 1 1,3 1 0,-3-3-92,-1-2 0,2 8 0,0-5 0,0 3 101,0 2 0,3-6 1,-3 4-174,1-1 1,-2 0-1,4 4 49,0-2 1,-1-4 0,-1 2 0,0 0 46,0 3 1,-4 3 0,-1 4-12,-3 3 0,-2 0 0,1 4 0,-3 4 116,1 4 0,-4 4 0,2 0-31,-2 2 1,-1 1 0,1-1-64,2 4 0,-1-2 1,4 1-1,-1 1 70,1-2 0,-3 3 0,4-5-72,1-2 0,-4 1 1,0 0 4,-3 1 0,-2 1 0,1-2 0,-1 0 32,-3 0 0,-2-5 0,-7 0 30,-1 4 0,1-1 1,-6 7-1,-4 0 35,-5 2 0,1 2 0,-2 3-51,-1 3 1,-2 2 0,-2 2-18,-2 0 1,0-2 0,5-1-1,3-2 245,3-1 0,1-1 1,6-4 2,8 0 1,6-2 0,5 0-1663,2-1 1452,8-1 0,10 13 0,6 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909"/>
    </inkml:context>
    <inkml:brush xml:id="br0">
      <inkml:brushProperty name="width" value="0.05292" units="cm"/>
      <inkml:brushProperty name="height" value="0.05292" units="cm"/>
      <inkml:brushProperty name="color" value="#FF0000"/>
    </inkml:brush>
  </inkml:definitions>
  <inkml:trace contextRef="#ctx0" brushRef="#br0">15987 4320 24517,'0'-11'-1145,"0"1"1,1 0-1,1 2 1,3 1-1,1 0 1,1 0 2388,-1-1 0,5 1 0,-2-2 1,5 1-224,3 1 1,2 3 0,4-2 0,4 1-564,4 3 0,-1-3 1,6 1-1,1-1-255,2 0 0,2-2 0,2 3 0,-1 1 0,1-1-490,0 1 1,-6-1 0,0 4-72,0 0 1,-9 0 0,-1 0 0,-7 0-175,-6 0 1,-6 1 0,-5 3-235,-2 3 0,-8 4 0,-7 2 390,-10 1 1,-8 5 0,-5-1 0,-7 2 137,-3 1 1,1 0 0,-4 1 388,-1-1 1,-3-3 0,1-2 0,4-1 186,4-2 0,7-5 1,4-4 2155,5 1-1351,7-4 1,18-1 0,12-6-498,11 0 0,8-3 0,8 2 0,6-3-157,3 0 0,5 3 0,3 0-489,-2-2 0,-3 3 0,-5 0-105,1 2 0,-1-3 0,0 3 0,-3 2-1775,-4 1 0,-6 2 1655,-5 2 1,4 3-1,-1 5 1</inkml:trace>
  <inkml:trace contextRef="#ctx0" brushRef="#br0" timeOffset="1">17412 4299 27320,'-11'-11'-1761,"2"0"0,1 2 0,2 1 1494,1 0 0,6 6 0,7-3 1,5 2 1310,5-1 0,3 0 0,5 1 0,5 0-610,3 0 1,5 2 0,-3 1 0,-1 0-621,2 0 1,-5 0-1,0 1 1,-7 3-603,-6 3 0,-9 4 1,-6 3 42,-3 3 0,-8 4 0,-7 1 1,-11 3 105,-8 3 0,-6-1 0,-6 2 1020,-1 0 1,0-3 0,4-1 0,3-4 784,4-3 1,4 0-4,6-7 0,11-4 0,15-11 0,10-3 212,9-2 0,12-7 0,10 0-1168,7-1 1,8 2 0,-27 9-1,0 0 1,1 0 0,1 0-208,-1 1 0,1-1 0,0 2 0,0 0 0,0 4 0,-1 0-1375,29 0 1375,-2 5 0,-6-2 0,-2 8 0,-4 4 0,-3 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911"/>
    </inkml:context>
    <inkml:brush xml:id="br0">
      <inkml:brushProperty name="width" value="0.05292" units="cm"/>
      <inkml:brushProperty name="height" value="0.05292" units="cm"/>
      <inkml:brushProperty name="color" value="#FF0000"/>
    </inkml:brush>
  </inkml:definitions>
  <inkml:trace contextRef="#ctx0" brushRef="#br0">17221 10640 15914,'-6'-6'-811,"0"-3"0,3 2 1,-1-3-1,-1 0 701,0-1 1,-2 0 0,4 1 0,-1-2-1,0-1 590,1-1 1,-1-4 0,4 4 0,0-1-178,0 0 0,2 3 0,1-2 0,3 2 0,1 2 131,0-1 1,-3 5 0,3 1-356,1 1 0,2 4 0,-1 0 0,-2 6-376,-3 3 1,-3 5 0,-1 2 217,0 0 1,-1 2 0,-3 4 0,-3 2 309,-2 1 0,-2 0 1,1-3-83,3 3 1,-2-3-1,2 3 1,-1-2-85,0-2 1,3-1-1,2-1-88,0-1 0,-1-1 0,4 4-155,0-4 1,1-1 0,2-6 0,1 1-191,2 0 0,1-4 1,4-1 528,0-2 0,0 0 0,4-4 0,1 0 130,1 0 1,4-1 0,-1-2-157,4 0 1,5-6-1,1 4 1,3-3-19,2 1 1,6 1 0,-2-1 0,3 3 23,4-1 0,-1 4 0,4-3 32,-2 3 1,2 1 0,0 0-18,3 0 1,-5 4 0,6-1-43,-1-1 0,0 3 1,2-1-1,-1-1-150,0 2 1,0-4 0,0 3-1,0-2 74,1 2 0,2-2 1,1 4-1,0 0-110,1 0 1,-3-3 0,-24 0 0,0 0 0,1 0 0,1-1-84,1-1 0,1 0 0,0 2 1,-1-1-1,0 0 0,1 0 106,-1-1 1,0 0-1,1 1 1,1 1-1,2-1 1,0-1-1,0 1 1,-1-1-2,0-1 1,0 1-1,-1-1 1,1 0-1,1 0 1,-1 1 25,1 1 1,-1-1-1,3 0 1,-1 0 0,-3 0-1,0 1 1,-1-1-1,0-1-11,-2 0 0,0 0 0,0 0 0,-1 0 0,25 0 70,-2 0 1,-6-1-1,-7-1 65,-5-2 1,-4-4 0,-1 1 0,-2-3-42,-6 0 0,0-1 0,-10 1 19,-1-1 1,-5-4 0,-2-3 0,-1-2 49,-3-2 0,-5-4 0,-4-2-107,-3-3 1,-5-2-1,-3-1 1,-2-2 309,-1 2 0,0 2 0,1 4-397,2 3 0,4 7-968,7 4 0,2 8 0,6 7 924,3 9 0,11 10 0,7 7 0</inkml:trace>
  <inkml:trace contextRef="#ctx0" brushRef="#br0" timeOffset="1">20592 3884 11087,'6'-26'80,"4"4"0,-3 1 0,2 6 0,3 4 0,1 4 773,1 3 1,-4 2-537,-7-1 0,-3-2 0,-3-2 1,-4 2-1,-4 1-24,-3 1 1,-3-1 0,-5 4 0,-3 0-346,-3 0 1,-4 5 0,-4 3 0,-4 4 0,-4 4-370,-2 0 0,-5-2 0,1 4 82,-6 1 0,3-4 0,0-1 432,5-2 1,6-5-1,2-1 1,3-1 263,4-3 1,5 0 0,10-2 508,4 0 1,5 0-557,2 0 1,5 1 0,0 3-390,4 7 1,-1 4 0,4 7 0,-2-1-156,1 0 0,-1 5 0,-3 4 5,0 4 0,-1 0 0,-3 5 160,-7 2 0,-1 5 0,-7 3 0,-2 3 44,-3 2 0,-1-2 0,4-2 121,0 0 0,-2 1 0,1 3 46,1 0 0,-2 0 0,9-7 0,1 2-12,1 2 1,6-4 0,3 0-1,2 0-35,1 3 0,0 7 0,0 2-9,0 0 0,6-1 0,4-6 4,7-2 1,4 2 0,5-5-1,5-2 62,3-6 0,7-10 1,2-4 66,5-2 0,4-7 0,0-3 50,-2-4 1,2-5-1,-1-5 1,4-2-152,-25-1 1,1 0 0,0 0 0,0-2-1,1-1 1,0 0-271,0-2 0,0 0 0,-2-1 0,0 0 0,0-1 0,0 1 1,1-1-1,-1 1-843,-1 2 1,1-1-1,24-10 1,-5 5 1039,-2 1 0,4 1 1,-3 1-1</inkml:trace>
  <inkml:trace contextRef="#ctx0" brushRef="#br0" timeOffset="2">22666 4054 8465,'11'-21'108,"1"-1"1,3 1-1,7 1 1,5 1 0,3 1 318,2-1 0,4 3 1,-1-1-1,0 2 0,-2 1-27,-1-2 0,-3 5 1,-3-4-158,-5 4 0,-6 3 0,-1 3 1,-2 0 327,-2 2 1,-3-1-137,0 0 0,-3 2 1,2 5-136,-1 4 0,2 4 1,-3 3-198,2 4 0,1 7 1,4 4-1,-2 6-90,-1 4 0,5 4 0,-3 7-70,2 7 0,-6-24 0,-1 1 0,-1 3 0,0 2-136,0 2 0,-1 2 0,-2 1 0,0 0 0,1 4 0,0-1 0,-1-1 0,-1 0 7,0-1 0,0 0 0,0 0 0,0-1 0,0-6 0,-1-2 110,0 0 1,-2-2 0,0-3 0,-1-1 0,-9 26 321,-1-5 1,-5-9 0,0-6-1,-3-3 612,-3-1 0,-5 0 1,2-1-274,-3-3 0,3-2 0,0-5 0,-2 1-113,-1-1 1,4-3 0,1-1-378,0 2 1,0 1 0,-3 3-1,1-1-1017,2-1 1,3 2 0,4-8-302,1 2 1,2-3-1,-3 3-2273,1-2 3496,5-1 0,-4-1 0,3-2 0,-2-3 0</inkml:trace>
  <inkml:trace contextRef="#ctx0" brushRef="#br0" timeOffset="3">20922 4086 19306,'-5'-27'-1116,"4"2"0,-4 7 0,1 5 0,-3 5 1648,-3 4 1,-5 5 0,-4 6 8,-5 8 0,-2 4 0,-3 3 1,0 3-344,0 3 0,3 2 0,1-1 0,4-1-155,3-2 1,4 1 0,7-5 0,3-3-227,3-2 0,10-3 0,7-3 180,6-1 1,5-4 0,6-2-3,3-3 0,2 0 0,4 1 0,-2 3 547,-4 1 0,-2-2 1,-9 3-315,-1 1 0,-3 3 0,-5 2-202,-5 1 1,-5 5-1,-7-3 1,-3 2 652,-3 0 0,-7-1 0,-3 3-119,1-2 0,-8 1 1,3-3-664,-1 0 1,-4 1 0,0 0-1,-2-2-889,-1-4 1,-2 0 0,-1-2-1112,0-1 2155,5-4 1,-4-4 0,4 0 0</inkml:trace>
  <inkml:trace contextRef="#ctx0" brushRef="#br0" timeOffset="4">20890 4065 22029,'-11'-5'-1112,"6"-1"1,1-5 0,3 1 1361,1-1 0,0 4 0,1 1 0,4 0 1159,5 0 0,6 0 1,6-2-1,2 2-758,1 1 1,3-2 0,-2 4 0,2-1-531,5-1 1,-4 4 0,3-4-213,-2 1 1,0 3-1,0-3 1,-2 2-1590,1-2 0,-3 3 1637,-1-3 0,-2 8 0,-2 2 0</inkml:trace>
  <inkml:trace contextRef="#ctx0" brushRef="#br0" timeOffset="5">21986 4203 15964,'-26'-11'-302,"4"1"816,7-1 1,9 1 0,7 2 13,9 1 0,5 4 0,8-5 0,1 0-229,5-1 1,3 2 0,2 0 0,3-1-155,0 3 1,-2-4 0,-1 6 0,-4 0-167,-6 2 0,-1 2 1,-3 3-1,-4 4-109,-5 5 1,-5 4 0,-7 5 113,-3 3 0,-2 2 1,-4 5 293,-1 0 0,2 0 0,0 1 0,2 3-130,-1 3 0,2-6 0,0-1-638,1-2 0,2-3 0,3 1 0,0-2-373,0-3 0,0-5 1,0-4-1513,0-2 2209,5-1 1,-9-1 0,3 1 0</inkml:trace>
  <inkml:trace contextRef="#ctx0" brushRef="#br0" timeOffset="6">21943 4543 18957,'1'-7'-1514,"2"0"1,3-1 2192,3-2 0,2 0 0,10-1 0,6 0 144,6 1 0,6-1 1,8 1-536,7-1 0,-2 4 1,2 1-717,-3 1 0,-7-2 0,-2 4 0,-5 0 357,-4 2 0,4 6 0,0 1 0</inkml:trace>
  <inkml:trace contextRef="#ctx0" brushRef="#br0" timeOffset="7">22677 4543 8474,'-11'-4'1802,"6"1"-1053,1-4 0,3 6 1,2 0-1,1 4-423,2 3 1,1 1 0,-3 4-3463,2 0 3136,4 4 0,-7-3 0,4 3 0</inkml:trace>
  <inkml:trace contextRef="#ctx0" brushRef="#br0" timeOffset="8">22762 4277 8474,'-5'-15'936,"5"1"1,0 0-121,6 6 1,9 7 0,2 5-1,5 3-370,2 2 1,4 3 0,5 2 0,1 4-753,1 2 1,6 2 0,-4-1 155,1 0 1,-2 0 0,-8 1 86,-3-1 0,-9 0 1,-5-1-302,-6-2 1,-10 1-1,-6-5 1,-6-1 373,-7-1 1,2-3 0,-4 0-193,0-2 1,3-4 0,-2 3 0,3 0 181,1 0 0,-1-4 0,1 3 0</inkml:trace>
  <inkml:trace contextRef="#ctx0" brushRef="#br0" timeOffset="9">22741 4277 8474,'0'-21'0,"1"1"215,3 2 1,11 3 0,10 5 0,6 3 1503,4 4 0,3-2 0,6 1 0,-1 2-2152,0 1 0,1 6 0,-9 2 433,-1 2 0,-1 7 0,-1 0 0</inkml:trace>
  <inkml:trace contextRef="#ctx0" brushRef="#br0" timeOffset="10">20954 5235 17597,'-1'-18'-659,"-3"-1"1,-3-1 0,-1-1-1,1 2 1,2 2 895,0 4 1,3 3-95,-5 3 1,3 2 0,-3 5 0,-1 2 385,-2 5 0,-1 5 0,-2 11 1,-3 2-115,0 3 1,3 4 0,-3 2 0,3 2-126,3-2 1,-2-2 0,8-3-207,2 0 0,1-6 1,3 2-286,5-2 0,6-7 0,13-3 0,6-5 483,6-4 0,5-9 1,1-5 148,3-7 0,0-4 0,-2-5-72,1-6 0,-2-1 0,-9-5-292,-7 1 1,-10-3 0,-7 2 0,-9-1 184,-8 0 0,-10 10 0,-14 2-102,-4 6 1,0 7-1,-5 7-34,-2 4 0,0 4 0,0 5-124,2 4 0,2 8 0,5 0 0,1 3-1374,3 4 1,8-3 0,9 3-49,7-2 0,5-3 1,7-3 1243,10-2 1,7-4 0,6 0 0</inkml:trace>
  <inkml:trace contextRef="#ctx0" brushRef="#br0" timeOffset="11">22220 5022 18119,'-22'-9'-76,"2"3"0,3-5 907,2 6 1,0 5 0,0 5 0,-2 6 191,-2 5 1,4 6 0,-1 2 0,3 5-586,3 2 1,-2 0-1,10 1-908,3 0 0,8 0 0,10 0 0,6-1-121,7-3 1,6-3 0,9-8 385,6-7 0,0-5 0,7-9-31,-30 2 1,1-3-1,23-10 1,-25 5-1,-1-1 324,21-17 0,-12-6 0,-6-2 0,-10-1 693,-9 0 0,-15 2 1,-14 4-585,-9 3 1,-8 6 0,-12 9 0,-4 6-1450,-2 7 1252,-6 10 0,28-4 0,0 1 0,0 1 0,0 2 0,-26 7 0</inkml:trace>
  <inkml:trace contextRef="#ctx0" brushRef="#br0" timeOffset="12">21443 6395 13189,'-16'-16'-561,"0"6"1,6-1-1,-1 6 1,0 4 377,1 1 0,-2 1 1,-1 3-1,-2 3 757,-2 2 1,3 3-1,-4 1 1,-1 3-144,-1 0 1,2-3-1,1 3-37,-2-1 0,-1-3 0,0 2 0,1-3 182,1-4 0,5 1 0,-1-5-217,2 0 1,1-2-268,1-1 0,4-5 0,1-2 0,1-2-97,1-2 0,-1 0 0,4 1 35,0-1 1,0 1 0,0-1-1,0 0-51,0 1 1,0-1-531,0 0 106,-4 5 0,1 3 1,-3 6 226,2 5 0,-3-3 0,2 3-88,-1 0 0,0 1 0,-2 2 281,1 0 1,0-1 0,-3 1 0,2-2 262,1-2 1,0 2 31,-4-6-740,5 1-792,-3-4 784,7 0 1,7 4-1,7 2 1</inkml:trace>
  <inkml:trace contextRef="#ctx0" brushRef="#br0" timeOffset="13">21241 6395 13140,'-6'0'-134,"1"-5"0,5 3 524,0-5 1,5 1 0,2-3 135,3 2 1,-3 1-1,0-1 1,0 2 81,-1 1 0,-3 3 0,-7-2-363,-7 6 0,-10 7 0,-11 8-172,-6 2 0,-9 3 0,-6 1 0,23-10 0,-1 0-22,-1-1 0,-2 1 1,0 1-1,0-1 0,-2-1 1,0-2 13,0-1 0,1 0 0,4-2 1,0-1-1,-28 0 348,7-3 0,7-4 0,10-4 0,8-3-99,6-2 1,7-2-1,7-1-219,4-2 1,1 6 0,4-3-141,1 2 0,3-1 0,5 1 616,-1 2-687,1 2 0,-5 10 0,-3 3 16,-1 5 1,-2 4 0,-2 5 0,-1 3 85,-4 3 1,-3 8 0,0 3 53,-1 2 1,2 3 0,0 2-5,2 4 1,6-21-1,0 2 1,-1 1 0,0 0-1,2 0 1,-1 1-16,1-1 0,0 1 0,3-1 0,0 1 1,2 0-1,1 0-213,2 1 0,0 0 1,0-1-1,1 1 0,0-2 1,0 0-1,0 0 0,-1 0-172,0 0 1,1-1 0,0 0 0,1 0 0,4 27-169,-1-5 1,-1-6 0,-3 2 322,-2-2 1,3-2-1,-4-6 183,0-3 0,3-6 0,-1-4 0,4-4 185,2-2 1,9-10 0,0-3 168,7-4 1,4-4 0,11-4-170,5-6 1,-1-4-1,-20 4 1,0-1-1,0 1 1,-1-1-13,0-1 1,1 1 0,0-1-1,0 1 1,25-8-597,-1 2 1,-3 3-1,-10 4 1,-2 1-1580,-2-1 0,-1 1 2028,-7 3 0,2-4 0,-6 1 0,0-2 0,-1-2 0</inkml:trace>
  <inkml:trace contextRef="#ctx0" brushRef="#br0" timeOffset="14">22028 6341 13234,'6'-26'139,"4"4"1,-3-2-1,2 5 1,1 5 1976,-3 2 1,0 7-1971,-7 1 1,-7 3 0,-11 2-1,-3 4 1,-4 4-334,-4 4 1,-1 5 0,-3-3 0,-3 2 3,-3 2 0,-2-4 1,-1-1 33,3-2 0,0-2 0,6-3 0,4-4 246,2-2 0,4-2 0,9-2 252,7-4 1,5-3 0,3 1 68,2 2 0,4-2 0,8 6 0,2 0-45,3 2 0,5 2 1,-1 3-263,-4 3 0,1 8 0,-4 5-317,-1 4 1,2 6 0,-6-2 0,-4 4-489,-2 3 1,1-1 0,-3 2 143,-2 1 1,-1-9 0,0 1 289,3-6 0,-2-10 1,5-3-1,3-4 155,3-4 1,3-6 0,7-4 96,2-5 1,-1 0-1,6-3 269,0 0 1,1 2 0,-6 5 353,-1 1 0,-6 4 1,-5 5-1,-5 2 609,-5 5 1,-8 7-1,-10 6-333,-8 6 0,-8 8 1,-4 0-1,-4-1-40,-3 0 0,-2 1 0,-2 1-935,22-19 1,-1 0-1,-19 11 1,3-3-852,3-3 1,4-3 0,5-3 518,4-6 367,8-6 0,1-4 1,6-6-1</inkml:trace>
  <inkml:trace contextRef="#ctx0" brushRef="#br0" timeOffset="15">23422 6937 8526,'-17'-27'364,"-2"2"0,5 9 0,1 4 0,0 5 0,-2 2 709,-7 3 1,-4 1-1,-6 2 1,1 2-833,-1 4 1,0 3 0,0 2 0,0 1-386,0 1 0,5-3 0,2-4-76,3 1 0,5-2 1,3 0-209,2-2 0,7 0 244,5-4 0,9-5 0,7-2 0,3-2-25,3-2 0,3 2 0,-1 0-204,1 2 0,0 4 0,-5-3-226,-3 1 0,-1 1 1,-6 4-529,1 0 0,-2 2 1167,-1 1 0,-7 0 0,-5 4 0,-4 0 0,2 3 0</inkml:trace>
  <inkml:trace contextRef="#ctx0" brushRef="#br0" timeOffset="16">23337 6863 8526,'0'-11'-53,"0"1"934,0-1 0,-5 5-35,-2 2 0,-4 3 0,-3 1-609,-4 0 1,-7 6-1,-3 4 1,-4 4-339,-3 2 0,-8 2 0,-5 3 50,-1 1 1,-3-2-1,4-1-79,-1-2 0,0-4 1,6 2-1,6-5 206,7-3 1,8 2 162,8-6 0,10 0-260,7-7 0,4 2 0,11-4 0,2 0 127,4 0 1,-2 4-1,2-2-43,-5 3 0,1 1 0,-4 1 1,1 1-25,-3 2 1,-7 4 0,-3-1 174,-3 3 0,-1 0 0,-1 1 0,-3 0 73,-3-1 1,-6 2 0,-2 1-204,-2 1 1,4-1 0,-1-4-251,2-2 0,6-4-355,3 4 1,11-4 0,6 0 187,5-2 0,7-1 0,2 0 200,3 0 0,5 0 0,-1 0 0,-1 2 462,-1 1 1,-7 4 0,-4 7 28,-7 4 1,-4 2 0,-4 3 516,-4 2 1,-6 2-1,-4 3 1,-4 0 2,-3-2 1,1 1-1,-4 2-668,2-3 1,0-2 0,2-5-344,-2 0 1,-4 1-1,1-2 1,-5-2-1081,-2-4 0,-5-4 0,-1-3 1213,-3-3 0,-11-3 0,1-1 0</inkml:trace>
  <inkml:trace contextRef="#ctx0" brushRef="#br0" timeOffset="17">23039 6193 11845,'-17'-28'-522,"3"5"0,1 5 1390,-1 7 1,1 7 0,-5 8-1,-2 7 257,-4 6 1,-2 7 0,-2 6 0,3 3-784,3 2 0,2 6 0,2-2 1,5 2-987,5 2 0,3-6 1,7-2-9,5-6 1,3-4 0,10-8 0,2-7-84,1-5 0,4-6 0,1-6 507,3-7 0,-4-10 0,-2-4 1,-4-3 281,-3-1 0,-3 0 0,-4-1 671,0-3 1,-5 4-1,-4 1-469,-4 5 0,-5 4 0,-9 3 1,-5 4-974,-6 3 0,-9 9 781,-3 10 1,-7 12-1,-2 3 1</inkml:trace>
  <inkml:trace contextRef="#ctx0" brushRef="#br0" timeOffset="18">21954 7384 8564,'-11'-27'447,"2"2"1,0 9 0,1 4 464,-4 4 0,0 5 1,-5 1-1,-2 5 34,-1 8 0,-2 1 1,2 7-1,1 2-865,2 3 0,7 4 0,1-2 0,3 1-854,4 3 1,2-4-1,4-1 202,7-3 0,4-5 0,9-3 1,3-4-359,5-2 1,2-5 0,-2-6 493,0-5 1,-5-1 0,-3-3 942,-5-2 1,-9-1 0,-6-4 170,-3 1 1,-7 1 0,-4-1 0,-7 1 275,-3 2 1,-5 2 0,-1 4-853,-1 2 0,8 4 0,1-3-103,5 1 0,7-3 0,2 2 0</inkml:trace>
  <inkml:trace contextRef="#ctx0" brushRef="#br0" timeOffset="19">23400 6086 13389,'32'-32'-4,"5"5"1,2 2 0,2 3 0,1 0 0,-2 1-295,-1 0 1,-5 0 0,0 1-1,-4 2 156,-5 4 1,-8 2 0,-2 2 0,-4 2 167,0 1 2471,-5 5 1,-1-2-1,-5 8-367,0 3 0,0 7 1,0 5-1895,0 4 1,0 6-1,1 6 1,2 4-197,5 3 1,-3 5 0,3 5-42,0 7 0,-5-29 0,0 2 0,0 3 0,0 2-322,-1 0 0,0 1 0,0 3 0,0 1 0,-2 3 0,0 1 164,0 2 1,0-1-1,0-5 1,0 1-1,0 1 1,0-1-1,0-2 1,0-1-33,0-3 0,0-1 0,0-1 0,0 0 0,0-4 0,1-1 98,3 27 1,-2-10 0,4-12 522,-1-6 0,-2 1 1,-3-6 104,0 0 1,-6-1 0,-4-2-1,-8 0 360,-6 0 1,-4 1-1,-8-1-533,-3 0 1,0-3-1,-2 0-650,-3 1 0,-4 0 0,2-1 0,2 0-5114,4 1 5402,3 1 0,3-2 0,0 0 0,-1 1 0,0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931"/>
    </inkml:context>
    <inkml:brush xml:id="br0">
      <inkml:brushProperty name="width" value="0.05292" units="cm"/>
      <inkml:brushProperty name="height" value="0.05292" units="cm"/>
      <inkml:brushProperty name="color" value="#FF0000"/>
    </inkml:brush>
  </inkml:definitions>
  <inkml:trace contextRef="#ctx0" brushRef="#br0">9871 4277 8497,'-18'-3'-83,"1"-2"0,2 0 0,2 1 0,1 0 0,2 0 0,-1 0-39,0-2 1,4 2 0,0-3 0,0-1 377,1-2 0,1 0 1,5-1-2,0 1 0,0 2 0,0 1 201,0-1-532,0 3 0,2 2 0,1 5 121,4 2 1,4 3-1,3-4 1,5 1 57,5 1 0,8-4 0,8 2 6,5-1 1,3-2-1,6-2 1,6-1-10,-27 0 0,1-1 0,1-1 0,2 0 0,4 0 0,1 0-107,-1-1 0,0 1 1,1 0-1,-2-1 1,-3 2-1,-1-1 0,-1 1 1,0 0 60,-3 0 1,0 1 0,25-5-1,-13-1-26,-8 2 1,-9-1-1,-10 3 258,-7-1-263,1 4 1,-16-7 0,-1 6-538,-6 0 1,-6 7 0,0 3 0,-2 4-1444,-2 3 1957,1 2 0,0 1 0,0-2 0</inkml:trace>
  <inkml:trace contextRef="#ctx0" brushRef="#br0" timeOffset="1">14732 4288 17142,'-22'-17'-528,"2"-2"0,2 6 0,4 3 0,2 3 472,2 2 1,-4 1 0,-1 4 603,2 0 0,5 0-96,1 0 0,5 2-483,-2 1 0,4 2 0,3 3 120,0-1 1,10-3 0,1 2 0,5 0 149,2 0 1,7-4 0,4 1-200,5-1 0,8 1 0,4 1 0,2-2 88,3-1 1,-24-1 0,1 0-1,1 0 1,0 0-78,3 0 1,0 0 0,2 0 0,0 0 0,2 0 0,-1 0-82,1 0 0,0 0 0,0 0 0,-1 0 0,-2 0 0,-1 0 0,-1 0 0,0 0 66,1 1 1,-1-2 0,-2 0-1,0-1 1,0 0 0,0 0 197,26 0 1,-9-1 0,-4 1 0,-5-1 141,-4 0 0,-9-2 0,-6 2 138,-5 1 0,-8-3-253,-1 1 1,-5 0-799,2 0-115,-3 3 93,-1-4 1,-1 5 0,-3 0-110,-3 0 0,-2 4 1,-2-1-295,1 0 0,-1 1 1,0 1-554,1 1 1451,4-4 1,-8 8-1,2-4 1</inkml:trace>
  <inkml:trace contextRef="#ctx0" brushRef="#br0" timeOffset="2">19082 4245 22490,'-17'-21'-1026,"2"5"0,4 1 0,2 4 1,1 1 246,1 3 1,3 2 116,-3 5 1335,5 0 1,6 0-1,10 0-362,5 0 1,6 0 0,2 0 0,3 0-55,3 0 0,7 4 0,4-1 0,7 1-108,4 1 0,-22-5 1,0 1-1,1 1 0,1 1-121,2-1 0,2 0 0,1-1 0,1 1 0,2 0 0,0 2 80,0-2 0,0 0 0,-2 1 0,0-1 0,-4-1 0,0 0 0,-2 1 0,0 0 150,-1-1 1,0 0 0,-2 0 0,-2-1 0,26 0 165,-10 0 1,-3 0 0,-9 0-498,-3 0 1,-1 2 0,-5 0-1,-2 2-599,-4-2 1,-1 3 0,-3-1 671,-2 2 0,-6 1 0,-3 4 0</inkml:trace>
  <inkml:trace contextRef="#ctx0" brushRef="#br0" timeOffset="3">4382 4863 19320,'-4'-17'-1955,"2"2"1,-1 4 0,2 0 1434,1 1 0,1 4 0,2 2 0,4 3 1407,3 1 0,5 0 0,3-1 0,4-2-199,7 0 1,4-1 0,12 3 0,4-1-480,8-2 1,-24 2 0,2 1 0,2 0 0,2 1 0,4-1 0,1-1-80,2 0 1,2 1-1,2-1 1,-1 0 0,1 2-1,1 0-314,2 0 1,0 0-1,1-1 1,0-1 0,1-1-1,1 1 79,-2-1 1,-1 0 0,0 0-1,-2 0 1,-3-1 0,-1-1 0,-1 0-1,0 0 169,-1-1 1,-1 0 0,-1 0 0,-1-1 0,-2 2 0,0 0 6,-2-1 1,-1 1 0,-3 0-1,0 1 1,-3 0 0,-1 0-618,26 1 0,-7 2 546,-7 1 0,-6-1 0,-7 2 0,1 3 0,-2 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93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57D200"/>
    </inkml:brush>
    <inkml:brush xml:id="br2">
      <inkml:brushProperty name="width" value="0.05292" units="cm"/>
      <inkml:brushProperty name="height" value="0.05292" units="cm"/>
      <inkml:brushProperty name="color" value="#3165BB"/>
    </inkml:brush>
  </inkml:definitions>
  <inkml:trace contextRef="#ctx0" brushRef="#br0">4999 8874 21814,'0'15'-1103,"-1"-2"1,-1 5 0,-2 2-1,2 2 1,-1 5 517,0 0 0,2 1 1,-4 5-1,1 3 0,1 3 418,0 2 1,2 2 0,1 0 0,0 3 0,0 4 59,0 2 1,1 6 0,1-28-1,0 0 1,1 2 0,1 0-189,0 2 1,2 0-140,1 3 1,1 0 0,0-1-1,0-1 1,3 2 0,0-1 0</inkml:trace>
  <inkml:trace contextRef="#ctx0" brushRef="#br0" timeOffset="1">5754 7757 10430,'-10'-11'-233,"-1"0"0,0 1 1,2-1-1,1 0 1,2 1 391,1-1 0,2 0 0,3 1 0,0-1-75,0 1 0,1 2 1,3 3-1,7-1-19,6 0 1,3 3 0,2-1 0,3 0-24,3 1 0,3-1 0,0 4 0,-2 0-32,0 0 0,-6 1 0,1 3 2,-5 3 0,-4 3 1,-5 3-1,-3 3 64,-4 0 0,-6 1 0,-5 2-13,-5-1 0,0-2 0,-5 3 0,-1-1 1,4-2-1,0 2 1,4-3-132,0 1 0,5-4 0,4 2-266,4-2 1,5 2 0,8 0 238,7-1 0,0 2 0,7 1 68,0 0 0,-3-3 1,-2 2-1,-7-2 260,-6 1 1,-7-2 0,-11 1 166,-8-5 1,-14 1 0,-9-2 82,-6 3 0,-10-1 0,2 0-407,1-2 1,0-4-1,9 3 1,5-1-655,6-3 0,11-2 1,12-2 621,10-2 0,14-9 0,11 1 0</inkml:trace>
  <inkml:trace contextRef="#ctx0" brushRef="#br0" timeOffset="2">3829 10119 8489,'-16'-20'-124,"1"1"0,5 2 0,3 2 0,3 2 0,3 1 644,1 1 0,6 1 1,5-1-1,5 0-412,4 1 0,1-1 1,2 2-1,1 2-182,0 3 1,6 3 0,-2 1 0,2 0 10,-2 0 0,-3 5 1,-6 2-1,-3 3-55,0 4 1,-3 3-1,-6 3 102,-4-2 1,-3 2-1,-3-2 1,-5 2 167,-5 1 1,0-1 0,-4-2 119,2-4 1,-3-2-1,4-1 398,1-1-553,6-4 0,8-1 0,11-5-155,8 0 0,2 0 0,7 0 94,0 0 1,-2 0 0,1 0-1,-4 1 155,-4 3 1,-8 3 27,-8 7 0,-14-2 0,-7 3 41,-9 0 0,-15 2 1,-5 4-1,-6 1-337,24-12 0,0 1 0,-27 10 0,27-10 0,0-1 64,-27 12 1,3-1 0,1 0-8,2 0 0,9-4 0,-2-2 0</inkml:trace>
  <inkml:trace contextRef="#ctx0" brushRef="#br0" timeOffset="3">11807 8608 8501,'0'-21'-274,"4"-1"0,5 2 0,2 2 1,5 4-1,0 2 316,3 2 0,2-1 0,3 2 1,1 2 189,-1 3 0,-2 3 0,-2 1 1,-1 1-43,-1 3 0,-6 2 1,-2 5-114,-5 4 0,-4 1 0,-1 5 1,-2 1-7,-5-1 0,-2 0 1,-10 0-1,-2 2-34,-2 2 0,-6-2 0,3 5-44,-1-2 1,0-5-1,-2-3 86,5 1 0,-1-4 1,4-1-1,4-3 160,4-4 1,8-2-109,5-5 0,11-5 1,10-3-1,8-4-44,5-2 0,5 1 1,6 4-63,1 2 1,3 5-1,-2-2-430,-3 3 1,3 3 0,-5 4-1,-5 6 405,-7 4 0,-8 6 0,-7 5 0</inkml:trace>
  <inkml:trace contextRef="#ctx0" brushRef="#br0" timeOffset="4">10413 10491 8468,'5'-38'-32,"1"3"1,6 6 0,2 5 0,5 1 0,4 3 522,6 2 1,1 7-1,1 5 1,-2 1-198,-5 3 1,-1 2 0,-3 3 0,-1 5-179,-1 5 0,-9 4 0,0 5 0,-3 3-276,-3 4 0,-8-2 1,-6 1 124,-5 2 1,-5 0 0,-4 2 0,-4-1 47,-1-3 1,-2 2 0,0-5 91,0-2 0,1 0 1,3-3 264,3-2 0,7-4-39,4-7 0,19-3 0,13-8-183,13-3 0,16 1 0,6-1-450,6-1 0,0 3 0,-29 3 1,0 0-1,30 4 302,0 5 0,-7 4 0,-6 11 0</inkml:trace>
  <inkml:trace contextRef="#ctx0" brushRef="#br0" timeOffset="5">4914 8831 7830,'-3'-7'-530,"-1"0"1,2-1 635,0-2 0,2 3 0,0 0-66,0-1 0,0 2 0,2 0 186,1 1 0,0-3-58,4 1 1,-1-2 0,2-1 0,-2 2-72,-2 1 0,4 3 1,-4-2-1,1 0 34,0 0 0,-1-1-117,0-3 1,-3 3 67,3-1 1,0 1 0,0-3 124,-2-1 1,0 4-50,-2 0 0,0 0 1,0-4 125,0 1 1,0 2-59,0 1 1,0 0 150,0-3-271,0 4 81,0 1-10,0 5 0,-2 4 0,0 0-104,-2 2 0,-3 2 1,3 5-34,-2 2 1,2 2 0,-3-1 6,-1 0 1,2 2-1,0 3 1,0 2-27,0 2 1,4-2-1,-2 4 4,3-1 1,-2 4 0,-1 0 0,2 3 3,0 2 0,2 1 0,0-3-41,0 2 1,0-1 0,0 5 16,0 2 0,-3-5 0,-1 1 0,2-2 15,1 1 1,1 2 0,-1-5-33,-3-2 1,3-2 0,-3 2 39,3-3 1,1 5 0,0-3 0,0-1-25,0 2 0,0-4 0,0 3 5,0 3 0,0-6 0,0 3 29,0-3 0,4-5 1,0 4-1,1-1 53,0 0 1,2 0-1,-2-4-30,1 0 1,-3 2 0,4 1-44,2 0 1,-1 1 0,0-2-98,-1 2 0,-3-3 0,2 3 1,-2-2 30,-1 2 1,-2-2 0,-1 2-4,0-3 0,0 3 0,0 0 1,0-2 49,0 0 0,-1-2 1,-2 0 170,0 1 1,-1-5 0,4 0-56,0-2 1,0-1 0,0-2-1,0 1-31,0 1 1,0 1 0,1-5-123,3 1 0,-2 3 1,4 0-13,-1-1 0,2-1 0,-3-1 1,-2-1-2,-1 1 0,3 3 0,-1 0 79,0-1 0,-2-1-23,-1-1 1,0 0 0,0-1-2,0 1 0,0-4-57,0 0 67,0-5 0,1 3 58,3-5 1,-2 0 133,5 0 0,0 0 0,4 0-119,-1 0 1,1-1 0,1-1-46,2-2 0,-1 0 0,4 4-129,-2 0 1,0 0 0,-1 0 0,3 2-84,0 1 1,1 0-1,-2 2 116,0 0 0,1 0 1,2-3-1,-1 2 137,0-2 0,1-1 0,0-1 88,-1 0 0,0 0 0,3-1 34,0-2 0,2 1 1,0-1-203,2 2 1,0-3-1,-3 1 1,2 0 1,1 2 0,0 1 0,-3 0-57,3 0 0,-3-3 0,2-1 0,-4 2 7,-2 0 1,0 2-1,3 0 66,0 0 0,-3 0 1,0 0-3,1 0 0,-2 0 0,2 0 0,1 0 2,-1 0 0,0 0 1,2 0 18,1 0 1,2 0-1,1 0 46,-1 0 0,-2 0 0,0 0 0,0 0-45,3 0 0,-4 0 0,2 0-72,-4 0 0,-2 0 0,5 0-79,-1 0 0,0 2 1,-1 0-1,-1 2-2,-1-2 1,0 3-1,2-1 76,-3 2 0,2-3 1,-3 0 45,0-2 1,2 1-1,3 0 1,-1 1 32,-2 0 0,2-2 0,-2-1 39,2 0 0,5 0 0,-2 0 1,-1 0-18,-3 0 1,-2 0 0,3 0-23,-2 0 1,1 0-1,-4 0-30,2 0 1,-3 4 0,3-1 0,-2-1-88,-2 0 1,0 1-1,0 2 42,1 1 0,0-4 0,-3 3 30,0 0 1,3-3-1,0 4 1,-1-1 121,-1-3 1,-2-1 0,2 0-67,2 3 1,-2-3 0,4 3-109,-1-3 0,-3-1 0,2 0 1,-2 1-34,-2 3 0,1-3 0,0 2 62,-1-1 1,1-1-12,0 2 0,-1-2 1,0 4 135,-3 0 0,2-4-91,-2 3 0,-1-3 33,1-1 345,-4 0-84,6 0 1,-8-1 0,3-3 85,-3-3 1,-1-2 0,0-2-236,0 0 1,0-3-1,0-1-267,0-2 1,0 3 0,0-4-1,0-1-114,0-1 1,0-1-1,0-2 47,0-1 0,-3 0 0,-2-3 0,0-2-267,0-1 1,-3 0 0,2-5 83,0 2 1,-3-3 0,3-1 354,0 0 0,-2 2 0,4 0 1,2 1-14,1-2 0,1 3 0,0-2 35,0 1 1,0 3 0,0 0 52,0 2 0,0-1 1,0 2-1,0 1 71,0 2 1,0-1-1,0 2-135,0 0 0,0 0 0,0 1 13,0-2 0,0-1 0,0 1 0,0-2 74,0 0 1,0-1 0,0 5-162,0-2 1,-2-1 0,0 2-262,-1-1 0,-1 1 0,4 2 0,0 1 121,0 0 1,0-4-1,0 0 122,0 2 1,0 0 0,1 2-1,2-2 15,0-1 0,4 1 0,-2-2 38,1 3 1,-3-3 0,3 0 61,-1 1 1,0 2 0,-3 1 0,3-1 31,1 1 1,-4 0 0,3 1 4,0 2 0,-4 3 0,2 4-33,-2 0 1,-1 1 0,0-1 4,0 0 0,0 4 14,0 0 0,-3 0-4,-1-3 1,1-1 0,2 0-1,-3 1 0,3-1 1,-3 0 21,3 1 0,0 3 0,-1 0-40,-2-2 1,-1 1-1,3 0 1,-3 1-32,-1-2 0,3 3 1,-4 1-115,-2 0 1,0 0-1,-2 3 1,0-2-17,-4 2 1,2-3 0,-4 0 80,-2-1 0,-1 4 0,-2-3 57,1 1 1,0-1 0,0-3 0,-1 2 128,1 1 1,-4-3-1,0 1-45,2-3 1,0 1 0,2 0 0,0 2-25,-1-1 1,1 0 0,0-1-2,0 2 1,1 4 0,1-3-60,1 1 0,0-2 1,-2 4-1,1 0-196,1 2 0,4-3 0,-3 1 102,-2 1 0,2 0 1,1 2 69,0 0 1,-3-3 0,2-1 0,-4 2-20,0 1 0,-1 1 1,-2 0-27,-1 0 1,-1 0-1,3 0 1,-3 0-4,-2 0 0,4 0 0,-4 0 30,2 0 1,-3 0-1,1 0 32,-3 0 0,-1 0 1,0 0-1,-1 0-30,-3 0 1,2 3-1,-4 1-5,2-2 0,-3 3 0,2-2-35,-1 0 0,4 2 1,-1-2-1,1 1-14,3 0 1,-3-2 0,0 1 98,-1-2 1,3-1-1,3 0 1,0 0-42,-2 0 0,-4 0 0,-1 0 142,2 0 0,2 0 1,3 0-1,0 0-20,0 0 1,-1 1-1,1 3-14,0 3 0,6-1 1,-2 0-17,2-1 1,2 2 0,1-4 0,2 1 127,4 1 1,-1-4 161,0 2 63,1-2-718,8-1 0,3 0-258,6 0 1,0 2-1,3 1 1,0 5-1806,-1 5 2368,-2 4 0,6 4 0,-3 1 0</inkml:trace>
  <inkml:trace contextRef="#ctx0" brushRef="#br0" timeOffset="6">6159 8884 8493,'-5'-10'-287,"4"-1"1,-3 1 0,3-1 22,1 0 1,0 1-1,1 0 1,1 2-1,3 1 268,1-1 0,-2 2 1,3 0-1,0 0 101,-1 0 0,2-1 1,-3-4 67,1 1 0,-3-1 130,4 0 1,-4 1-133,0-1 1,-2 0 0,-1 1-1,0-1 290,0 0 0,-1 1-280,-2-1 0,1 4 0,-2 1-50,-1 1 0,4 1-81,-3 0 1,3 4 11,1 0 0,1 5 68,3 5 0,2 1 0,3 0-59,-2-1 1,2 1-1,-6 0 1,1 0 31,0 4 0,-1-4 0,3 5-22,-2-1 1,0-3 0,-4 3 0,1 1-3,3 2 0,-3 0 0,2 3-52,-1 0 1,-2-1 0,1 8-46,2 2 0,-2 1 0,3 2 0,-2 1-22,2 1 1,-3 9 0,3-1-11,-3 0 1,-1 5 0,0-2 70,0-1 1,-1-1 0,-2-3-1,-1-1 112,-2-1 0,0-1 0,-3 3-115,2 2 1,1-8-1,-2 6 1,1-5-18,-1 0 0,2 0 1,0-1-46,1 0 1,-2 4 0,2-3 20,0-2 0,1 4 0,-3 0 0,-1-1 1,-1 4 0,1-6 0,2-1-9,1-1 0,-3 3 1,2-2 21,0-3 1,2 0 0,4-5-1,0 0-6,0 0 1,0 2 0,0-3 46,0-2 0,0 0 0,0-2-17,0 1 1,0-1-1,0 0 1,0 0 143,0 1 1,0 2 0,-2 1-111,-1-1 0,2-3 0,-3-2-110,3-1 1,1-2 0,0 2 0,0-4-7,0-2 0,0-5 199,0 0 1,1-4 106,3 0 0,-2-2 0,5-1-149,1 0 0,-2 0 1,1 0-1,2 0-17,0 0 1,5 0 0,1-1-159,-2-2 1,0 2-1,0-3-2,1 3 0,5 1 0,-3 0 0,2 0-59,0 0 0,3 0 0,5 0 108,1 0 1,1-4 0,4 1 0,1-1 46,3-1 0,-1 1 0,7-5 56,1 2 1,-1 4-1,-3-3-40,1 1 0,3-2 0,0 4 1,1-1-3,-3-1 0,-2 4 1,2-2-12,-2 1 0,-2-1 0,4-1-22,-2 2 0,-5 1 0,1 1 0,0 0-75,0 0 0,-2 0 0,3 0 0,-3 0 1,-1 1 0,-1 1 42,1 2 0,-1-1 0,-1-1 1,-2 0-2,2 1 1,0 1 0,1-4 77,-3 0 1,0-4-1,-5 0 1,2-1 106,-1 0 1,2-3 0,-3 1 154,-3-3 1,0 3 0,-5 0-124,-2-1 1,2 0-1,-1-1 1,-1 3-114,-1 2 0,-1-3 0,-1 2-57,1-1 1,1 2 0,1-1 0,1-1-77,-1 0 1,-1 2-1,0-2-19,2 2 1,-2-5 0,2 3 134,-2 0 1,-2-2-1,1 3 1,-2 0 128,-2-4 0,3 3 0,-4-1-33,0-1 1,2 2 0,-3 0 0,-1 0 52,1 0 0,-1-1-235,-4-3 0,0-1 1,0 0-1,0-1-159,0-2 0,0 1 0,0-4 48,0-2 0,-2-3 0,0-2-63,-1-5 1,-2-2 0,2-2 0,-1-2 209,-2-4 1,2-3 0,-3-1 34,-1-3 1,2 1-1,-1-5 1,0-2-86,1-4 1,1 0 0,5 25 0,0-1-75,0 0 0,0-1 1,0-1-1,0 1 0,1 0 1,-1-1 86,2 1 0,0-1 0,0 0 0,2-1 0,1 3 0,0-1 0,1 1 0,-1 1 23,6-28 1,-1 4-1,1 5 55,0 4 1,-2 0-1,-1 4 96,-1 4 1,-1 7 0,1 3 0,-2-2-80,0-1 1,-4 1 0,3 0-52,-3 2 0,2-1 0,1-2 0,-2 0-81,-1 2 1,-1 0 0,0 4 33,0 1 0,-1 2 0,-1 1 1,-3 1 172,-1 2 0,3 2 0,-3 6-146,1-1 1,-2 4 0,2 1-18,-1 1 1,3-3-6,-4 1 0,4 1-67,0-1 160,2 0 1,1-4 56,0 1-90,0 4 1,-5 0-20,-2 2 1,1 3-1,-1-2 1,-3 1-46,-3 2 0,0 0 0,-6 2-2,-3 1 0,0-1 0,-7 4 1,0 0 13,-2 0 1,-2-2-1,-3 3 29,-3 1 0,-1-2 1,0 0-1,1 0 75,-1 0 0,-5-3 0,-1 3 19,1-1 1,1 2-1,2-2-48,-1 1 0,1-4 0,0 3 1,2-2-49,1 1 1,5-1-1,-3-3-14,0 0 1,4 0-1,-1 0 1,3 0-39,3 0 0,-2 0 0,-4 0 19,-1 0 1,-1 0 0,4 0 0,0 0-88,1 0 0,-5 0 0,1 2 72,0 1 1,-1-2 0,0 3 0,1-2 18,-2 2 0,1-3 1,-3 3 58,3-3 1,2-1-1,-2 0 1,-1 0-1,-1 0 1,-2 1-1,3 1 5,-1 2 1,-1 1 0,-2-3 25,2 1 0,3 5 0,7-4 1,2 1 151,1 0 1,2 2 0,6-4 320,4 0-376,2 3-211,6-5 1,2 5-170,4-3 1,-2-2 0,0 4-29,-2 0 1,0-4 0,0 4-152,-3 0 1,1-1-1,-1 5 1,-1-2-1264,-2 1 1670,0 1 0,-1 7 0,0 0 0</inkml:trace>
  <inkml:trace contextRef="#ctx0" brushRef="#br0" timeOffset="7">7190 8576 8504,'0'-15'0,"0"2"-340,0-5 1,0 5-1,0-1 325,0 2 0,0 1 0,0 1 278,0-1 0,0 4 1,-1 0 507,-2-2-58,1 5-290,-7-6 1,7 8 52,-6-5 1,3 3 304,-3-3-541,-1 5-412,8-3 0,-4 6 158,5 3 1,0-2-1,0 5 0,0 1 35,0 2 1,0 2 0,1 2-15,3 4 1,-3 2 0,3 2 0,-2 3 34,1 3 0,0 3 1,3 2 105,-2 3 0,5 2 1,-2 5-108,2 3 0,2 4 0,0 7 0,-6-27 0,0 0 116,1 1 0,-1 1 1,0 0-1,0 0 1,1 0-1,-1-1-73,0 1 1,1 0-1,-1 0 1,-1-1-1,0 0 1,0-1 40,0 1 1,0-1-1,1 25 1,4 2 0,-3-1-49,-2 0 0,3-1 0,-3 0-86,-2-4 0,-2 1 0,-2-2 1,-3 1 92,-1-2 0,3-1 0,-3-6-56,1 1 0,-2-1 0,2 0 0,-1-3-81,-2-4 0,2 2 0,0-1-15,2 2 0,-3-3 1,2 1-47,-1 1 0,0-4 1,-2 2 97,1-1 1,4-4-1,0-1 1,2-5 91,1-1 1,0-2 0,0-1 142,0-2 1,0-3-1,1-4 1,1 0 341,2-1 1,4 1-576,-1 0 0,-1-5-317,1-3-2238,-5-2 985,8-1 0,-9 1 1584,3 3 0,-8-3 0,-2 4 0</inkml:trace>
  <inkml:trace contextRef="#ctx0" brushRef="#br0" timeOffset="8">7265 8374 10275,'-11'-10'-231,"2"2"1,0 2 461,2 1 1,5 1 0,-2 0 446,3-3-566,-4 2 426,4-4-327,1 8 0,6-4 1,5 5 24,-1 0 1,1 0 0,0 0-122,-1 0 1,5 0-1,0 0 1,0 0-80,1 0 1,3 3-1,-2 1 18,3-2 0,2 3 0,-1-1-107,0-2 1,5 3 0,3-2-1,1 0 12,2-2 1,1 2-1,2 1 160,0-2 0,5-1 0,-2-1 0,1 0 133,0 0 0,0 0-173,4 0-60,-1 0 0,1 4 0,-1 0 1,1-1-28,-1 2 1,1-4 0,-1 4-41,1-1 0,-4-1 0,0 3 7,1-2 0,1 1 1,2-2-1,-2 0 106,-2-1 0,-2 0 1,-4-2 82,3 0 0,-3 1 0,1 1-93,-5 2 0,-3-1 0,-4-3 14,-1 0 1,-1 0 0,-1 0 0,-2 1-9,-2 3 0,0-3 1,-2 4-66,1 0 0,2-4 1,-3 4-1,2-2-35,2 1 0,-2-1 0,5-3 7,3 0 0,0 4 0,0-1 10,2 0 0,-2-2 0,6-1 0,-1 0 25,-1 0 0,3 0 0,-6 0 145,0 0 1,-3 0 0,-3 1-74,-4 3 0,-2-3 0,-1 2 818,-1-1-648,-4 2 1,-1 2-244,-5 5 1,0-1 0,0 1-1,0 0 33,0-1 0,0 2 0,0 1-34,0 1 1,1 4 0,2-3-89,0 2 0,5 2 1,-2 5-1,3 0-15,1 0 0,-2-1 0,7-1 60,-3 3 1,-2-2 0,1 5 104,-1-2 0,-2 2 0,-3-3 1,0 1 141,-3 3 1,0-4-1,-3 8-106,-3 2 0,2-2 1,-4 7-1,0 2-27,0 3 1,2 2 0,-2-5-117,2 1 1,-3 0 0,2 2 0,0 1-11,0-1 0,1-1 0,1-1 51,0-1 1,-4 4 0,2-1-1,0-2 42,0-3 0,-2 0 0,4 4-71,0-2 0,-1 3 0,-1-7 1,0 1-54,1 0 1,-4 0-1,4 3 22,-2-3 1,2-2 0,-3-2 24,-1 0 1,2 4 0,0-3 0,0-2-27,0-1 1,3-1-1,-3 0 29,1 0 0,0-5 1,3-2-1,-2-4 78,2-3 0,1 1 0,1-5 43,0-1 0,-4 0 1,1 0-1,0 1-43,2-1 0,-2-1-70,-1-1 0,1-1 0,1 0-194,-1-3 1,2-1 125,-3-3 1,2-1 0,-2 2-70,-3 1 1,-2-4 49,-2 3 0,0-3 0,1 0 1,-2 1-62,-2 2 1,2 1 0,-3-3 254,-1 2 1,3 3 0,-3-3-1,-1 1-49,1 0 0,1 0 0,-2-2-132,-2 4 0,-1-2 1,-2 0-1,0-2 16,-3 1 0,2-1 1,-6-3 76,0 0 0,-2 0 0,-2 0 0,-1 0 283,-2 0 0,-6 0 0,1 0 5,1 0 1,0 0 0,-3 0-311,1 0 1,-1 4 0,2 1 0,1-1 37,1 1 0,3 2 0,-1-2-127,0 1 0,1-3 0,5 3 0,-1-1-19,0-3 1,0 3 0,0-1 101,0-2 1,0 3-1,1-2 1,2 1 110,0 1 0,2-4 0,-1 2-33,3-2 0,6 1 1,1 0-1,1 2-76,0-2 1,-2 0 0,4 1-60,-2 0 1,3 1 0,-2-4 0,0 0-177,3 0 1,1 0 0,2 0-193,-1 0 1,1 0-230,-1 0 1,4 0-1058,0 0 1747,4 0 0,3-5 0,6-1 0</inkml:trace>
  <inkml:trace contextRef="#ctx0" brushRef="#br0" timeOffset="9">8009 9863 8493,'-6'-6'-295,"-2"-3"0,3 2 203,-1-3 1,4 3 0,0 1 341,4 2 1,4 0 0,5 3 0,-1-1-1,2-2 28,2 2 1,-1-1-1,5 1-51,1-2 1,2 0 0,3 1-1,2 0-28,1 0 1,5 1-1,5 0-191,0-2 1,4-1 0,3 3 0,4-1-41,0 0 0,-3-2 0,0 2 12,-5 0 0,0 2 0,-3 1-10,1 0 1,-7-3 0,-1-1-1,-3 1 74,-3-2 1,0 4-1,-1-3-78,2 3 0,0-3 1,-4 1-33,1 1 1,2 0 0,2 2 0,2 0-178,1 0 1,-3 0-1,0 0 139,0 0 0,0 0 0,2 0-80,-3 0 0,-2 0 0,-2 0 1,0 0-162,1 0 0,-6-1 1,-2-1-556,-2-2 900,-6 1 0,3-2 0,-3-1 0</inkml:trace>
  <inkml:trace contextRef="#ctx0" brushRef="#br1" timeOffset="10">8637 9204 10915,'-5'-22'-235,"4"1"1,-3-1-1,4-2 1,4-1 389,3 2 1,7-1-1,4 0 1,3-2-1,3 0 291,1 0 1,4 6 0,-2 6 0,2 3 0,-2 3-361,-1 1 1,-2 6 0,-7 1 0,-3 7-1,-3 5 10,-4 2 0,-2 5 1,-6 0-1,-3 3 138,-3 3 0,-7 5 1,-5-2-1,-5 3 95,-4 1 1,2-4 0,0-1-87,0-1 1,7-1-1,-2-4 1,2-1 183,2-2 1,7 1-563,6-5 1,9-4-1,7-7-215,8-2 0,9-1 0,8-1 0,0-1-437,-1-2 0,3 1 1,-3 3-815,-2 0 1573,-1 0 1,-1 4-1,0 2 1</inkml:trace>
  <inkml:trace contextRef="#ctx0" brushRef="#br1" timeOffset="11">9041 9778 8555,'-21'-9'230,"4"1"0,4-9 0,5 2 1,4 2 3182,3 1-4023,-4 6 610,4 1 0,1 15 0,6 1 0</inkml:trace>
  <inkml:trace contextRef="#ctx0" brushRef="#br1" timeOffset="12">8658 10363 11934,'-21'-10'-165,"8"-4"1,3-1 0,4 1 0,5-1-1,4-2 622,4 1 1,3-4 0,5 2 0,2-2-153,3-1 1,5-1 0,1 2 0,0 2-300,0 4 1,3 4-1,-5 3 1,0 4-58,-2 6 0,-5 7 0,-3 8 0,-3 3-163,-4 4 1,-2 6 0,-5 5 212,0 2 1,-6-2-1,-4 3 211,-3 1 1,-4 0 0,1-2-1,1-5 331,-1-3 1,2-7-1,4 3-147,-1 0 1,5-8 0,4-1-402,4-8 1,9-4 0,8-5-604,4 0 0,6-4 0,6 1 624,4 0 0,-2 2 0,-1 1 1</inkml:trace>
  <inkml:trace contextRef="#ctx0" brushRef="#br1" timeOffset="13">8998 10938 8310,'-43'-9'578,"8"-2"0,18-8 786,8 1 1,17 5-1,7 0 1,6 5 20,4 4-1385,5 3 0,-3 11 0,5 2 0</inkml:trace>
  <inkml:trace contextRef="#ctx0" brushRef="#br1" timeOffset="14">8860 9119 8560,'0'-17'0,"0"-2"0,0 5 544,0 1 0,0 1 0,1 1 1,3 2 256,3 2 1,2-1 0,2 4 0,0 3 0,-2 3-253,-2 5 1,3 3-1,-4 2 1,1 2-327,0 4 0,-5 2 0,2 1 0,-4 0 0,-4 0-343,-3 1 1,-2 0 0,-3 1-248,-2-2 0,-3 1 0,-4-7 0,0-2 47,-1-2 0,0-1 1,-2-3-1,-1-5 155,2-4 1,0-5-1,2-8 489,0-7 1,5 0-1,5-5-16,2 1 0,7-3 0,0 3 0,4 1-126,5 3 0,4-1 0,3 9 48,4 1 1,5 3 0,2 3-72,-1 3 0,-2 3 0,-1 2 0,1 3 13,-1 3 0,-5 3 0,-1 3 1,-5 3-229,-3 0 0,-3 2 0,-8 3-133,-3 0 0,-7 0 0,-4-3 118,-2 0 0,-1-6 0,-1 0 1,-1-5 10,2-2 1,-2-3 0,9-7 195,1-5 0,1-7 0,3-7 0,2-2 196,3-1 0,3-1 1,3-4-176,6 0 1,0 5 0,10 3 0,0 5-270,3 5 1,0 7-583,0 3 0,0 6 0,-1 5 0,-1 7-3322,-1 5 4016,-5 7 0,7 1 0,-3 5 0</inkml:trace>
  <inkml:trace contextRef="#ctx0" brushRef="#br1" timeOffset="15">8945 10204 8530,'0'-16'461,"0"1"1,1-3 0,3 4-1,3 2 1,3 2 1117,0-1 1,4 5 0,2 3-1,-1 1-822,0 2 1,1 6 0,-3 4 0,0 4 0,-3 3-276,-1 1 1,-7 3 0,2 1-415,-3 3 0,-6-3 0,-3 3 0,-5-2-348,-5-2 1,-3 0 0,-3 0 0,-2 1-414,-1-1 0,-1-4 0,-3-4 354,3-5 1,-3-3 0,4-7 0,-1-1 368,4-4 0,2-11 1,6-4 91,5-4 1,2-6 0,6-3 0,6 3 238,6 3 0,7 5 0,6-1-26,3 3 0,0 5 1,5 4 152,3 5 1,3 3-1,-2 7 1,2 2 183,-2 7 0,-6 5 1,-3 9-245,-2 4 0,-8 6 1,-4 3-359,-7 0 0,-5 0 1,-6-4-1,-8 1-125,-8 0 1,-4-5 0,-5-4-144,0-4 0,1-12 1,2 0 27,1-4 1,4-9 0,0-8 0,7-10-1,6-6 1,1-9-1,8-6 1,3-3-253,5 0 1,5 3-1,3 3 243,4 3 0,7 4 0,3 5 431,3 6 0,-4 9 0,-2 9 1,-3 3 377,-1 3 0,-2 8 1,-3 6-224,-6 4 0,-6 3 1,-2 1-1,-5 0 156,-8 1 0,-1-5 0,-7 2-549,-3-4 0,1-6 0,-4 0-842,2-5 0,6-3 0,0-5 0,2-1-3378,2-3 1,6-3 4205,3-7 0,3-3 0,1-4 0</inkml:trace>
  <inkml:trace contextRef="#ctx0" brushRef="#br2" timeOffset="16">8392 8682 8425,'-9'-10'-469,"0"0"1,4 2 0,-1 2 257,0 1 0,2-2 0,-2 2 156,2 0 0,0 1 179,4-3 1,0 0 0,1-4 151,3 1 1,-3-1-1,4 0-35,-1 1 1,-2-2 0,2-1 0,0-1 63,-1 1 0,1 1-179,-4 1 1,0 1 0,0-1 34,0 0 0,0 1 1,0-1 111,0 0 1,0 1-105,0-1 1,0 0 0,-1 1 19,-3-1 0,2 2 1,-5 0-1,0 2 164,1-1 0,-4-5 0,4-1 226,0 1 0,-3 1-145,2 1 1,-1 1-1,-1 0 869,2 3-858,0-2 1,-3 8-204,-1-3 0,5 4-88,2 4 1,2 0 0,0 5 11,-2-2 1,1-4-1,3 4 83,0 2 1,0 0-79,0 2 1,0-1 0,0 1 45,0 0 0,0-1 0,0 1-30,0-1 0,0-2 0,0-1-79,0 1 0,0-2 0,0 1 0,0 1-54,0 2 1,0-3-1,0 0 54,0 1 0,1-2 1,1 1 63,2 1 1,-1 2-1,-3 1 1,1-1-103,3 1 0,-3-1 1,3 1-1,-3 1-23,-1 2 1,3-1 0,1 4 49,-2-2 0,0 4 0,-2-1-9,0 2 1,0 1 0,0 0 0,0 2 17,0 2 0,0-3 0,0 4-20,0 0 0,-4-2 0,0 3-81,2-1 0,1-1 0,1-4 0,0 1 19,0 3 1,0-1 0,0 3 0,0-1-34,0-2 0,0 2 1,0 0-16,0 1 0,0-2 1,0 2 27,0-1 0,0-1 1,-1-3-1,-2 2 13,0 1 0,-1-2 0,4-4-20,0-1 0,0 0 0,0 2 0,0-1 10,0-1 0,1-4 0,2 3 11,0 2 1,2 0 0,-3 0 0,3-1 22,1 1 1,-2 1 0,3 2-19,1 3 0,-2-2 1,1 2-21,1-3 0,-2-1 0,1 2 1,2 0-24,0 2 1,-2-1 0,-1-5-27,-1-1 1,2 0-1,-4 6 49,0 1 1,-1 0 0,0-4 0,2 0 6,-2 1 1,0-1-1,-2 0 1,0 2-69,0 1 1,0-1 0,0 2 9,0-3 0,1-1 0,1 0-1,2-4 1,3 3 0,-3-2 0,1 2 21,0 2 0,0-1 1,-3 0 42,2 0 1,0 1 0,-1-1 0,0 0 77,0 0 0,-2 1 0,-1-2-13,0-2 1,0 4 0,0-3 0,0-1 54,0-2 0,0 3 0,0-2-278,0-1 1,1 3-1,1-3-115,2 0 0,-1-3 1,-1 2-49,1 1 0,2-4 0,3 1-155,-1-5 446,-4-3 988,1-5 0,-4-1-265,0-3 1,0 2-681,0-6 1,0 5-498,0-4 1,0 3-492,0-3-282,0 5 1080,0-3 655,0 0-13,0 4-355,0-8-777,0 8 588,0-4 1,-1 5 245,-2 0 0,0 0 363,-4 0 631,5 0-1620,-8 0-47,4 5 1,-3-3 44,2 5 1,-3 0 310,3 4 0,-1-1 1,0 0 517,1-3 1,3 1-1,-3-3 522,-1 1 1,2-3-151,-1 5 1,4-5-168,0 4-156,2-4 144,1 1-463,0-4 1,4 0-115,3 0 0,3 0 0,2 0 0,2 0 0,1 0 0,4-1 0,-1-2 0,1 1 0,6-2 0,3 0 0,3 1 0,1-5 0,0 4 0,-1-2 0,6 2 0,2-3 0,2-1 0,2-2 0,0 1 0,-1 1 0,1 1 0,3-1 0,0-1 0,-1 2 0,-2-1 0,0 3 0,0-1 0,-2 2 0,-2-1 0,-4 0 0,-2 2 0,-4-1 0,-2 0 0,-1 2 0,-1-1 0,-4 1 0,0-1 0,1-2 0,0 2 0,1-1 0,-2-2 0,3 2 0,-8-2 0,1 2 0,3-3 0,-4 3 0,1 0 0,-3 0 0,1 1 0,0-3 0,-2 2 0,-2-3 0,0 2-133,0-1 1,-2 2 0,-1-3-1382,-1-1 0,-3 2-1752,3-1 0,-3 0 3266,3-4 0,0-4 0,3-2 0</inkml:trace>
  <inkml:trace contextRef="#ctx0" brushRef="#br2" timeOffset="17">8424 8299 8547,'-11'0'-391,"1"-3"0,-1-2 0,1 0 923,-1 1 1,0-4 0,2 4 0,2-2 55,3-2 1,3 2 0,1-1-177,0-2 1,0 3-1,1 0 1,2 1 24,0-1 1,5 3-1,-1 0 1,3 2-79,1 1 1,0 0 0,2 0-89,2 0 0,3 0 0,0 0 0,3 0 46,4 0 0,2 0 0,5 0-149,0 0 1,5 0 0,2 1-1,3 1-58,5 2 0,1-1 1,5-3-234,0 0 1,4 0 0,0 0 38,-2 0 1,0 0-1,-2 0 1,-1 1 17,-2 3 0,-3-2 0,-5 4-17,1-1 0,2 3 1,-1-1-1,-4 3 89,-2 0 1,-3 1 0,-2 0 0,1-2 101,2-2 0,-1 3 1,-3-4-41,0-1 0,1 5 0,2-4-4,0 0 1,2 2 0,-3-4 0,1-1 37,0 2 0,-2-4 1,-1 4-14,0-1 1,-2-2-1,0 1 1,-2-2-20,2-1 1,-4 0-1,-1 0-314,-3 0 0,0 0 0,2-1 249,1-2 0,0 1 0,-5-2 0,-1 0 154,-2 1 1,1-1 0,2 3-26,-2-3 0,2 3 1,-3-2-1,0 1 22,1 2 1,-5 0-1,1 0-19,-2 0 1,-1 0 0,-1 0 381,1 0 0,0 0 376,-1 0-296,-4 0-546,-1 0 0,-5 2-30,0 1 1,0 3-1,0 5 1,0-1-88,0 1 0,0 0 1,0 0-17,0 4 1,0-2-1,0 4 1,0 4 55,0 2 0,0 1 0,0 3 30,0-1 1,-1 7 0,-2 0-3,0 4 0,-4 2 0,2 5 0,-1 1-12,-2 1 1,2 3 0,-1-3 25,-1-1 1,-1 3 0,1-2-1,1 0 14,-1 1 1,-2-3 0,0 1-17,-1-5 0,1 0 0,2-2-15,1 3 1,1-4 0,-1 4-1,2-2-129,1-1 0,2-1 1,-1 3 67,2 0 0,0 0 0,-2-5 181,0 0 1,-1 2-1,3-2 1,-1 3-49,-2 0 0,-1 2 0,2-3-129,-4 1 0,1 3 1,0 3-62,1-3 0,-2-5 0,2-1 0,1-2-115,-1-1 0,-2-6 1,3-3 268,2-4 0,1-6 0,1 1 24,0-2 0,0-2-139,0 1 0,0-1 1,0 1-1,1 0-192,2-1 0,-1 1 0,1 0-147,-2-1 1,-1 5-1,0-1 55,0-1 1,0-1-1,-1-3 1,-2-1 22,-5-1 0,-2-1 0,-4 1 250,-4-3 1,-2 1 0,-3-2 154,-1 0 1,-7-2 0,-6-1 0,1 1 164,-1 2 1,-4-1-1,0 1 353,0-2 0,0 3 1,6 1-59,0 1 1,-4-3-1,5 4 1,2 1-275,2 2 0,7-1 0,-2 0 0,2-2-297,2 1 0,3-2 1,2 0-671,0-1 0,2-2-1311,4-3-2840,-1 0 4866,5-5 0,6-1 0,6-4 0</inkml:trace>
  <inkml:trace contextRef="#ctx0" brushRef="#br2" timeOffset="18">9530 9746 8892,'-10'-10'-63,"0"-1"1,2 0 0,2 1 0,1-1 872,3 0 1,6 2 0,3 1 0,3 1-445,4-2 0,1 3 0,5-1 0,2 0-66,1 1 1,4-2-1,2 3 1,7-1-86,6-2 0,2 3 1,6 1-1,1 0-217,1 1 1,2-4 0,0 3-135,-1 2 0,2 0 0,-8 1 0,0-1-114,1-2 1,-3 1-1,-6 3 23,-4 0 0,-3-1 1,-3-2 88,0 0 1,-10-4 0,-2 3-756,-4 2 49,-7 1 844,-1 1 0,-10 4 0,-1 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954"/>
    </inkml:context>
    <inkml:brush xml:id="br0">
      <inkml:brushProperty name="width" value="0.05292" units="cm"/>
      <inkml:brushProperty name="height" value="0.05292" units="cm"/>
      <inkml:brushProperty name="color" value="#57D200"/>
    </inkml:brush>
    <inkml:brush xml:id="br1">
      <inkml:brushProperty name="width" value="0.05292" units="cm"/>
      <inkml:brushProperty name="height" value="0.05292" units="cm"/>
      <inkml:brushProperty name="color" value="#3165BB"/>
    </inkml:brush>
  </inkml:definitions>
  <inkml:trace contextRef="#ctx0" brushRef="#br0">5765 7331 19841,'-11'-6'-1512,"4"-3"1,0 2-1,0-3 1,0-1 824,0 1 1,5 3 0,-2 0 785,3-2 0,1 3 0,0-1 0,1-1 437,3-1 0,-2-2 0,4 0 50,-1 1 1,-2-1-1,-3 0-321,0 1 1,0 3 0,0 0-151,0-2 1,-1 3 0,-1-1 0,-3 0-317,-1 1 1,2 0 621,-3 3 0,1 0 0,-2-2 1125,1 0-1078,5 1 0,-3 5-33,5 3 0,0-2 0,1 4-399,3-1 0,-3 3 1,4-1 118,-1 3 1,-3 0 0,3 1 0,-3 0 181,-1-1 1,0 5 0,0-1-98,0-1 1,0 2-1,0 1 1,0 0-58,0 3 0,-3 0 0,-2 0-122,-1-1 1,2-1 0,-1 5-1,-1 0 103,0 3 0,3-3 0,-1 3-227,-1-2 0,4-2 1,-3 0 233,3 0 1,1-2 0,0 0-1,0 1-21,0-1 1,-1 0 0,-2 2 0,0 1-93,1-1 0,0-1 0,2-1-64,0-1 1,0-4-1,0 4 1,0-1-8,0 0 1,-1 2 0,-1-4-14,-2 2 1,0-3-1,1 3 15,0-2 1,-2-1 0,3-3 0,-2-1 51,2 1 0,0 4-117,2 3 1,0-5 0,0 0-8,0 0 1,5 0 0,1-2 0,1-1-67,0 1 0,0 1 1,3 1 57,-3 1 0,2 0 0,-3-2 1,0 1-1,-2 1 1,0 4-1,0-3 1,0 1-65,0-1 1,-3 4 0,3-2-44,-3-1 0,-1 4 0,1-3-76,3-1 0,-3 4 0,4-3 1,-2 1-46,1-1 1,4-2-1,-2 1 200,0 0 1,2 3 0,-3-3 0,0 2 47,-1 0 1,4-5 0,-4 2 25,2 0 0,-3 1 0,0 1 205,-2-2 1,-1-2 0,1 0 0,2 1-63,0-1 0,1-1 0,-3-1-103,3 4 0,-2-4 0,4 5 0,0-2-54,0 0 0,-3 4 1,3-3 52,-1 2 1,3 1 0,-2 3 0,0 0 75,-2 0 1,0-3-1,0 1 82,-2 3 0,1 1 0,-1 4 0,1-1 46,0-2 0,-2 3 1,-1 1-116,0 3 0,0-3 1,-1 0-1,-2-1 113,0 0 0,-1-2 0,4 2-152,0-1 0,0-1 0,0-4 1,2 0 78,1 1 1,-2-1 0,3 0-61,-3 1 0,-1-1 0,0 0 0,0 0-26,0 1 1,0-2 0,0-1-56,0-2 0,4 0 1,-1 2 15,-1-1 1,0-4-1,-2 2 1,0 0-13,0-3 1,0 2 0,0-1-41,0-1 0,1 3 0,1-2 0,2 0-6,-2 1 0,-1-3 0,0 2 115,3-2 0,-3-1 1,3 1-1,-2 1-32,2 1 1,-3 0 0,4-3-84,-1-1 1,-3-3 0,3 1 0,-3 0 256,-1 1 0,0-2 40,0 1 0,0-5 0,0 4-106,0 1 1,-1-2-1,-1 1 6,-2 2 1,-3 0 0,2 3 0,1 1-270,-1 1 0,-2 4 0,2-3 58,-1 2 0,3-1 1,-3 3-1,0-1 48,0 1 0,0 0 1,-2 0 235,1-1 0,-1-5 1,-1 2-12,2 0 0,-3-3 0,3 1 0,-1-3 313,1-3 0,-1-4 0,3 3-312,-1-1 1,3 2-1,-3-2 1,0-1-279,0 1 0,2 2 1,-2-2 27,2 1 1,-3 1 0,2 4-1,-1-2 14,-2-2 0,2 3 1,-1-3 309,-2 2 1,3-2 0,-1-1 1019,-1-1 104,3 3-1256,-4-7 1,9 4-381,0-5 1,1 0 0,6 0 282,1 0 1,2 0 0,1 0-1,-1 0 131,1 0 1,3-4 0,1 1-177,2 1 0,2-4 0,4-1 0,3-3 0,2-1 0,0 1 0,5-1 0,3 1 0,3-1 0,5 0 0,3 1 0,-3-1 0,0 5 0,0 1 0,2 1 0,-6 2 0,2-1 0,-5 2 0,-2 1 0,-2 0 0,-1 0 0,0 0 0,-1-1 0,1-2 0,0 0 0,0 0 0,4-1 0,-1 0 0,-1 2 0,3-3 0,-2 1 0,1 2 0,1 1 0,-3 0 0,4-2 0,-2 0 0,0-1 0,-3 4 0,2 0 0,0 0 0,2 0 0,0 0 0,-3 0 0,3 0 0,-2 0-31,0 0 0,-2 0 0,-1 0 0,1 0 57,2 0 1,-2 0 0,3 0-39,-3 0 1,-1 0 0,0 0 0,1 1-28,2 3 1,-2-3 0,3 3 11,-3-3 0,-1-1 0,0 0 1,0 0 4,-1 0 0,1 0 0,-1 0 32,-3 0 0,3 0 0,-2 0 0,0 0 10,-1 0 0,0 0 0,-5 0 5,2 0 1,5-1 0,-3-2-1,1 0 8,1 0 1,-5-1-1,5-1-15,0-1 1,-3 4 0,-1-3 0,-4 1-19,-3 1 0,2-2 0,-3 3 0,-1-2 0,4 1 0,-3 3 0,1 0 0,-1 0 0,0 0 0,2 0 0,-1 0 0,-5 3 0,2 1 0,0-2 0,-3 0 0,2 1 0,-2 0 0,-1 1 0,-1-4 0,-4 0 0,-1 0 0,-5-1 0,0-3-118,0-3 0,-4-2 0,1-2 0,1-1-136,0-2 0,2 0 0,0-6 246,0-3 1,0-2-1,0 2-254,0-2 0,0-5 0,0 2 0,0-4-421,0-3 1,0 1-1,0-1 328,0 2 0,0 0 0,0-3 0,-1-3-227,-2-2 1,0 2-1,-3 0 258,2-1 0,-3 2 0,2-1 0,0 0 342,0 1 1,2 1 0,3 5-108,0 1 1,0 0 0,0 1 0,0 2-167,0-2 0,0 3 1,1-1 57,3-2 1,-3-1-1,3 0 1,0-1 62,0 0 0,-1-1 0,-3-2 0,0 0 78,0 1 1,0-3 0,0 1 91,0 2 0,0-2 0,1 0 0,2 1-112,0-2 0,4 4 1,-2-4-102,1 1 1,1 4 0,4-1 0,-1 3 130,1 0 1,0 3-1,-1-1 114,1-2 0,-1 3 0,1 0 0,-1 0 50,-3 0 1,1-1 0,-5 0-29,0 3 0,-2-1 1,-1 1-1,0 0 122,0-1 1,0 5-1,0-1 1,0 3-245,0 0 0,0-1 0,0-1-75,0-1 0,-1 1 0,-2 0 0,0-2 9,1-2 0,0 3 0,2-2-8,0 5 0,0-1 1,0 3 100,0-4 1,0 4-1,0 0 1,0 1-32,0-1 0,0 3 0,0-3 134,0 2 1,0 0 0,0 2 0,0-3 74,0 0 1,-3 1-1,-1-1-186,2 1 1,0-3-1,-1 2 1,0 0-61,0-3 1,2 4 0,1 0-1,-1 4-43,-3 0 1,3 0 0,-4 1-29,1-1 1,1 0 0,-3 1-7,2-1 0,-5 0 87,2 1 1,3-1 0,-1 1 74,0-1 0,4-3 0,-4 0 1,2 1 119,-1 1 1,1 1 0,3 0-16,0 1 0,0 3 0,-2 1-199,-1 1-1,2 0 86,-3 2 224,3 2 0,0-4 33,-3 5 0,-2 0 0,-4 0 0,-1 0 352,0 0 0,-3 0 0,-1 0-34,-2 0 0,-2 3 0,-5 1-200,-5-2 1,-1 3-1,-2 0 1,-1-1-199,-3 1 1,-1 2 0,-2-2-1,4 0 163,2 0 0,-3-1 1,0-1-20,-2 0 0,4 1 0,-2-3 0,3 1 14,1 2 0,0-1 1,0-1-201,1 1 1,0-2 0,1 4-1,2-1-99,-2-1 0,1 2 0,0-3 0,3 2-15,0-2 1,3 3 0,-4-2 8,1 0 1,0-2 0,2-1-16,-1 0 1,-1 0 0,3 0-1,-2 0 22,1 0 1,2-4-1,0 0 1,1-1-103,0 0 1,0-2-1,-1 2-95,1-1 0,0 3 1,-1-3-1,1 1-23,0 3 1,0-3 0,-1 2 101,1 0 1,0 2-1,0 1 1,-1 0 116,1 0 1,0-1-1,1-1-79,2-2 1,-5-1-1,5 3 39,-1-2 0,0 1 0,-3 2 1,1-2-10,0 0 1,0-1 0,-1 4 0,1 0-77,0 0 0,-2 0 0,0 0 111,-2 0 0,-1 0 1,2 0-1,-1 1 103,2 3 0,0-2 0,2 4 20,0-1 0,0 3 0,-1-2 0,0 1-29,-3 0 1,3 0 0,-3 3 0,2-2-49,2-1 1,0-1 0,-1 1-10,1-3 1,-1-3 0,-2-1-63,-1 0 0,-4 0 0,2 0 0,-2 0 0,1 0 0,1 0 0,-3 0 0,2 0 0,-1 0 0,-1 0 0,0 0 0,2 0 0,1 1 0,-4 1 0,1 2 0,1-2 0,-3 1 0,6-1 0,-1 2 0,2 0 0,-2-1 0,1 0 0,2 0 0,2-2 0,0 0 0,1 3 0,4-3 0,3 2 0,2-2 0,2-1 0,-1 0 0,1 5-716,4 1 1,1 5 0,5-1-439,0 1 1,0 0 0,0-1 0,0 2-937,0 2 1,0-1 0,1 5-1671,3 1 3499,-3 1 0,-6 1 1,-7 1-1</inkml:trace>
  <inkml:trace contextRef="#ctx0" brushRef="#br1" timeOffset="1">6190 7299 8494,'0'-16'45,"0"-3"0,0 4 0,0 2 0,0 2 1,0 0 141,0 0 0,0 1 0,0-1 0,0 0 0,2 1-140,1-1 1,-2 0 0,3 1 275,-3-1 1,0 2-1,2 0 5,0 2 0,1 0 1,-4-3 129,0-1 1,0 4-1,0 0-39,0-1 1,-1-2-288,-3-1 1,2 2-1,-5 1-43,-2 1 0,0 4 0,-2 0 0,-1 0-148,-2 0 0,-2 2 1,-6-3-27,1 3 0,-1 6 1,-3 2 62,-4 2 1,1 3 0,-3 1 0,-1 2 73,3 2 0,-3-3 0,4 4 1,-4 1 57,-4 1 1,7 1-1,-3 0 91,1 1 1,4 0 0,0 2-13,1 1 1,2 3-1,6-3 1,3 0 40,0 1 0,3-3 0,-1 5-134,5-2 0,-1 0 1,5-3-1,-1 3-9,0 1 0,0 1 0,3 0-76,-2-3 0,1-3 0,3 1 0,0 0 102,0 2 0,0 0 0,1-4 113,3 1 0,-2 4 0,5 1-105,1 0 0,2 2 0,2-3 0,1 2 40,1 1 0,4 2 0,-4 0-64,-1-3 1,3 2 0,1-4 0,2 1-8,2 2 1,-2-3-1,6 0-95,-3 0 1,3-3-1,2 2 1,3-4 29,3-3 1,1 1-1,-1-4-8,3 2 1,1-4 0,5 0 0,-3-5 39,-4-5 1,-2-1 0,-1-2 96,0 0 0,2 0 0,0-2 109,-4-1 1,-1 0 0,0-4 0,0-2 27,0-4 0,-3 1 0,-1-2-151,-3 2 0,0 0 0,-1-1 0,-1-2-140,-2-2 0,2 3 0,-4-2 0,2-1-116,0 1 0,-5-2 1,2-3 42,1-1 1,-5-3 0,4 1-1,-4-1 19,0-1 1,-2-1 0,0-5 41,-2 0 0,-1 0 0,2-1 10,-1-3 0,-5 3 0,2-4 0,-3 2 38,-1 0 0,0-2 1,0 3-10,0-2 1,-5-1-1,-2 3 1,-2-1-8,-2 0 0,-1-1 0,-1 2-56,-1 3 1,-5 0 0,2 6 0,-3 0 8,-2-1 0,1 7 0,0-1-2,-1 4 0,1-2 1,-1 4-1,-2 1-20,-1 1 0,0 1 1,4 2 155,0 2 0,0-3 0,-1 4 77,1 1 1,5-1 0,1 3-1,2 0 25,-1 0 1,2 2 0,-2 1-1,2 0 7,2 0 1,-1 0 0,0 0-448,1 0 1,-1 5 0,2 2-541,2 2 0,-3 2 1,3 0-1,-1 1-379,1 2 1,2-1 0,5 5-3023,0 0 4172,0 3 0,5 5 0,1 1 0</inkml:trace>
  <inkml:trace contextRef="#ctx0" brushRef="#br1" timeOffset="2">7616 8278 8556,'-11'-21'65,"4"-4"0,1 1 0,0 3 0,1 3 77,1 3 0,-1 4 1,1 4-1,-3-1-33,-2-2 0,-6 3 0,-3 0 0,-3-1 115,-4-2 1,1 0-1,-4 0 1,-2 2 55,-1 1 1,0 5 0,-3-2 0,0 3-120,-1 1 0,-5 5 1,1 3-1,-3 5-64,0 5 1,-1 3-1,1 4 24,-1 3 1,4 4 0,1 2-137,2 2 0,4 8 0,4-1 125,2 5 0,3-4 1,5 3-1,5-2 25,5 1 1,3 2 0,7 5-135,6 1 1,1-2-1,12-2 1,6-1 36,7-2 0,3-3 0,7-7-71,2-6 1,7-9 0,-23-12 0,1-1 0,1-2 0,1 0 232,2-2 1,1-1 0,-3-2 0,0-1 0,2-1 0,1 0-19,-3-2 0,0-2 1,-2-4-1,0-2 1,0-1-1,0 0-39,-1-2 1,0 0 0,-2-2-1,-1 0 1,0-2 0,-1 0-1,21-20-10,-3-1 0,-5-2 0,-3-5-87,-3-1 1,-7-1 0,-9 2 0,-3-3 20,-4 0 0,-4-2 0,-8-3 139,-1 0 1,-3 1 0,-6 1 53,-2 1 1,-3 3-1,-4 1 1,0 7 98,0 5 1,-5 8-1,-3 6-350,-2 8 1,-2 6 0,-3 8-1035,-7 5 1,-2 6 0,-7 13-1,25-10 1,-1 1 1024,-1 4 0,0 0 0,0 1 0,1 1 0,-3 3 0,-1 1 0,-1 2 0,-2 0 0,-2 2 0</inkml:trace>
  <inkml:trace contextRef="#ctx0" brushRef="#br1" timeOffset="3">4595 6448 20512,'0'-11'-2021,"0"1"0,0-1 1093,0 0 0,0 4 0,0 0 950,0-1-55,0-2 0,0 3 1,-1 1-187,-3 2 0,3-5 170,-2 2 0,1 1 119,2-1 0,0 4 0,0-4-369,0-2 1,0 3 329,0-1 0,4 0 228,-1-3 1,1-1-1,-4 0-74,0 1 1,1 3-1,2 0 62,0-2 1,2 0 0,-3-2-1,2 1 225,-2-1 0,4 0 1,0 1-18,0-1 0,3 2 1,-2 0 99,3 2 1,-3 5 458,0-2-772,0 3 0,0 1 1,-1 1-1,-1 3-311,-3 3 1,-1 2 0,-2 2 215,-2 0 1,1-1-1,-2 1-113,-1 0 0,4 3 0,-3 1 0,2 0-19,-2 1 1,3-1 0,-2-2-118,1 1 0,-1 5 1,-1-2-2,2-1 0,0 4 0,-1-2 1,0 2-26,0 2 1,2-1 0,0 1 49,-3 3 0,3-2 0,-2 3 0,2 0 272,1 2 1,0-1 0,0 2-201,0 0 0,0 0 0,0 0 0,0 2 22,0-2 0,0-3 0,0 2 0,0-1 30,0 0 0,0 0 1,1 2-98,2-5 1,-2 2 0,4 0-15,0 2 1,-3-4-1,5 4-69,2-2 0,0-2 0,2-1 1,-1 1-77,1 0 1,-2 1 0,0-2 101,-2 1 0,0 0 1,4 3-1,-2 0 19,-2 1 1,1 0-1,-3 4 64,1 0 0,-4 0 0,2 0 0,-3 0 23,-1 0 1,0-1 0,0 3 20,0 1 1,0-2 0,0 3-1,0-4 41,0-4 0,0 5 0,0-5 48,0-2 1,0-1 0,0-1 0,0 1 73,0-2 1,0 0-1,0-2-79,0 0 0,0 1 0,0 0 1,0 1-8,0-2 1,0 3-1,0-8 1,0 2-20,0 0 1,0-2 0,0 2 47,0-4 1,0-2 97,0-2 0,0-2-12,0-1-120,0-5-334,0 3 1,0-4 139,0 2 55,0-1 1,0 4 23,0-3 45,0-2-21,0 4 0,1-5 97,3 0 0,2 0 1,4 0-1,1 0 38,0 0 0,3-1 1,0-2-6,-1 0 1,4-2 0,0 3 0,3-2 7,2 2 0,-1 0 1,0-1-120,0 0 0,4-1 0,1 4 0,1 0 19,3 0 0,-3 0 0,2 0 25,0 0 0,2 0 0,0 0 0,-2 0 12,-1 0 0,1 0 0,3 0-57,0 0 0,-2 0 0,0 0-47,-2 0 1,1-1 0,1-1 0,1-2-11,1 2 0,-2-3 0,5 1-12,-2 2 0,3 1 0,0 1 0,1-1 9,-1-3 1,0 3 0,-4-4 0,1 2 25,2-1 1,-2-1-1,3 3 22,-3-2 0,-1-3 1,0 3-1,1-1-44,2 0 1,-2-2-1,3 4-63,-3 0 1,0-2-1,1 2 1,2-1-45,-2 0 0,-4 2 0,-3-2 186,-1-1 1,2 4-1,-3-3 1,-3 3 198,-3 1 1,-3-3 0,-4-2 185,2-1 0,-7 2 0,1-3 1,-3-1 132,-2-1 0,1-2 0,-4 0-312,0 1 0,0-6 1,0-2-404,0-2 0,1-1 0,1 0 1,2 0-396,-2-1 0,3-3 1,0 1 120,1 0 0,-4-2 0,2 1 0,-3 1-34,-1 2 1,0-3 0,0-1 333,0-1 0,0 0 0,0-3 39,0 2 1,0-1 0,0-4 0,0-1 87,0-1 0,1-1 0,1 4-166,2 0 1,3-4-1,-2-2 1,-1 0 6,1 3 1,-1-2 0,-3 0 108,2-1 0,-1-1 0,1-3-11,-2-1 0,-2-3 0,-1-1 1,-3-2-24,-1-1 0,3-1 0,-3 2-29,1 7 1,-2 0 0,3 7 0,1 2-87,-2 3 0,4 1 0,-3 4 44,3 1 1,1 1 0,0 0 100,0 2 0,0-3 0,0 8 0,0-1-1,0 3 1,0-1 122,0 0 1,-1 5-37,-3 3 1,-1 4 104,-6 0 0,0 1 0,1 2 18,-1 0 0,0 0 0,0 0 0,-2 2 54,-2 1 1,-7-2 0,-1 3-1,-3-2 32,-3 2 0,-3-2 1,-3 4-109,-4-1 0,-4 3 1,-2-2-1,-2 1 35,-2 0 0,-4-3 1,-4 2-32,2-2 1,1 4 0,2-4 6,2 2 0,-2-2 1,3 2-1,1 0-97,2-1 0,2 1 0,2 3-50,-1-2 0,-2 0 0,1 2 0,4 0-37,2-2 0,-1-5 0,3 3 67,-2-1 0,4-2 0,-1 1 54,6-2 1,-1-1-1,4 0 1,0 0 42,0 0 0,3 0 1,4 0-26,1 0 1,4-3 0,-3-2-77,2-1 1,1 3 0,3-3 0,1 1-15,-1 3 1,0-3-110,1 1 0,0 0-217,3 0-347,2 3 1,5-3-604,0 8 0,5-2 0,3 5 221,5 2 0,0-3 0,5 1 1,1 1-1252,1 1 2273,1 2 1,5 4 0,2 2 0</inkml:trace>
  <inkml:trace contextRef="#ctx0" brushRef="#br1" timeOffset="4">6775 6480 18189,'0'-17'-1044,"0"2"0,0 1 0,0 0 1,0 1 726,0 1 1,0 1 0,0 0 0,0 1-1,0-1 134,0 0 0,-3 4 0,-2 0 0,-1 0 143,-2 1 1,2-2 0,-1 4 0,0 1 219,1-2 0,-2-1-170,4-4 0,-3 3 0,4-1 31,0 0 0,2-1 1,1-2-93,0 0 0,0 0 1,0-2 267,0-2 0,0 1 1,0 4-1,0-1 91,0 0 1,-1 1 0,-2-1-33,0 0 0,-2 4-176,2 0-293,-3 0 0,0 2 337,2 5 1,3 2 0,2 3-119,3 0 0,-2 3 0,5 0-19,2 1 1,-4 5 0,3 2 0,0-1 4,1 0 1,1 4 0,-2-1 16,-1 2 0,-3 5 1,2 1 73,-2 1 1,1 5 0,-3 5 0,2 2 32,-2 4 1,-1 5-1,-1 6-98,0 3 1,0-2 0,0 5 0,2-3-167,1-1 1,0-2 0,2 0 223,0-1 1,2-5 0,-2-2 0,0-2 101,-1-1 0,4-1 1,-4 1-34,2-1 1,-3-3 0,0 2-40,-2 2 0,-1-4 0,0 3 0,-1-4 64,-2-4 0,-2 0 0,-3 0 31,0 2 0,-2-1 1,-4-3-1,1 0-28,1 0 1,1 4 0,1-1-106,-1-1 0,1-1 1,2-1-1,2-1-97,2-3 0,0-2 1,4-4 3,0-1 1,0-3-1,1-2 1,2 0-111,0-3 1,4-1 31,-3-2 0,4 1 86,-1-1 0,3 0 1,-1-2-1,-1-1-162,-1 2 0,-1 0 1,3 0-40,-2-1 1,0 1-1,3-3 75,1 0 1,0 2 0,0-4 0,2-2 208,2-1 1,4-1 0,-2-1 6,3-3 1,5 2-1,0-4 1,0 1 8,1 3 0,1 1 0,5 1-42,0 0 1,0 0 0,0 1-1,1 1-64,2 2 1,3 0 0,5-4 128,-1 0 0,5-2 1,5-2-1,6-6 100,-26 4 1,0-1 0,0-2-1,-1-1 1,-1 1 0,0 1-118,1-2 0,-1-1 1,2 1-1,0-1 1,1 0-1,0 1-61,1-1 0,0 1 1,0-1-1,-1 1 1,-1 1-1,-1 1 0,0 0 1,-1 0-104,1 0 1,-1 1 0,25-1 0,1-3 0,-6 3-122,-3 2 1,-5-2 0,-2 3 150,-1-1 1,-9 4-1,-2-3 95,-4 0 1,-8 4 0,-3-4 0,-3 2 233,-3-1 0,0-3 1,4 4-54,-1 0 1,4-2-1,2 1 1,2-1-253,4 0 0,0-3 0,7 1 0,0-3 1,2 0-1,1-1 1,0 1-39,0-1 0,-1-1 0,-3-1 158,-3-1 0,-8-2 0,-2 3 20,-4-1 0,-5-5 1,-3 0-1,-6-3 37,-4-3 1,-7-4 0,-5-1-264,-4-4 0,-3-4 1,-4-5-1,3 0-48,1-3 0,-3-3 0,3-5 1,14 26-1,0 0-143,0 0 1,1-1 0,-12-24 0,6 4-180,0-2 1,1-1 0,3-2 65,-1 1 1,1 4-1,4-1 1,4-1-156,0-1 0,1-1 1,4 0 303,0-1 0,0 2 0,0 2 1,0 0 95,0-1 0,0 10 0,0 5 122,0 9 0,-1 6 0,-1 2 0,-3 2 93,-1 2 1,-1 4-1,-4 5 127,1 2 0,-4-3 1,-2 2-66,0-1 0,-2 4 0,-3-2 0,-1 2 210,1-2 1,-5 2 0,-2-4 86,-3 1 0,-2-2 1,-3 2-195,-3-1 1,-1 3 0,0-3 0,1 1-108,-1 3 0,-6 1 0,-4 2 0,-2 1 4,-1 2 0,-4 3 1,-1-2 23,-1 1 1,29-5 0,0 0 0,-1 1 0,-1-1-22,-28 1 1,2-2 0,6 0 0,3 0-54,2 0 1,5 0-1,4 0-96,6 0 1,5 0 0,6 0 0,-1 0-420,1 0 0,5 0-852,1 0 1,5 1-41,3 2 0,2 4 0,6 6-1364,3 2 2527,2 4 1,9-3-1,2 5 1</inkml:trace>
  <inkml:trace contextRef="#ctx0" brushRef="#br1" timeOffset="5">7828 6884 18409,'-21'0'463,"-5"6"1,-2 5-1,-4 5-377,-4 4 1,-11 11 0,20-14-1,0-1 1</inkml:trace>
  <inkml:trace contextRef="#ctx0" brushRef="#br1" timeOffset="6">16901 11672 19428,'-14'-27'-189,"1"-5"1,4-6 0,4-3 0,4-1 0,2 5 0,3 4 593,3 3 0,-1 6 0,0 0 0,-2 2 0,-1 2-261,-2-1 0,0 5 0,1-5 0,2 1 682,-2 0-671,-1 3 0,1 8 1,0 10-1,2 10-2,-2 9 0,-1 7 0,-2 9 1,-1 3 178,-2 2 1,-4 6-1,1 3-240,-3 2 0,0 2 1,-1 2-1,0 1-151,1-2 0,-2 3 1,-1-1-137,-1-2 1,-1 2-1,5-5 275,-1-7 0,5-4 0,3-9 0,2-4-107,1-5 1,2-7-1,5-5-184,7-2 0,5-7 0,4 2 341,1-3 1,8-1 0,7 0-1,5-1-37,6-3 1,5 2-1,-22-1 1,0-1-1,2 0 1,-1-1-32,1 0 0,0 1 1,0 1-1,2 0 1,1 1-1,1-1-124,-1 1 0,2 0 0,2 1 0,2 0 0,-2 0 0,0-1 51,-1 1 0,0 1 0,2 0 0,0 1 0,-3 0 0,1 1 1,1 2-1,1-1-1,1 2 0,1 0 0,-3 0 0,1-1 0,0 1 0,0-1 40,-1-1 1,-1 1 0,0-2 0,-1-1 0,3 2 0,1 0 67,0-1 1,0 1 0,-3 1 0,0 0 0,0 0 0,1-1 0,-3 1 0,1 1-96,-1-2 0,0 1 1,2 0-1,-1 1 1,0-1-1,-2-1-4,1 2 0,-1 0 0,-2-1 0,0 1 0,-1-1 1,0 0-1,-1 0 0,1-1-64,-2 2 0,0-1 0,-1-1 0,0 0 0,-2 0 0,0 0 104,27 1 1,-7 0 0,-1-5-1,-1-4 244,1-6 1,-4-4 0,1-6 85,-3-1 1,-4-4 0,0-2 0,0-3 23,-1-1 1,2 0-1,-4 0-125,-2 1 0,-1-1 0,-2 0 0,-3 0 95,-3 0 0,-7 0 0,-4 0-112,-2 0 0,-6 0 0,-3 1-253,-1 3 0,-7-3 0,-1 3 0,-1-2-1151,0 2 1,0 1-1,-4 3 8,0-1 1,1-4 0,-1 2 1146,0-1 0,2 0 0,2 2 0,1-5 0,-2-2 0,-4-2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961"/>
    </inkml:context>
    <inkml:brush xml:id="br0">
      <inkml:brushProperty name="width" value="0.05292" units="cm"/>
      <inkml:brushProperty name="height" value="0.05292" units="cm"/>
      <inkml:brushProperty name="color" value="#3165BB"/>
    </inkml:brush>
  </inkml:definitions>
  <inkml:trace contextRef="#ctx0" brushRef="#br0">12253 4203 12567,'-12'-1'-351,"-1"-2"0,-1 0 0,1 0 0,1 1 0,2 0 451,-1-2 1,-1-1 0,-1 3 0,-1-3-1,0 1 270,-1-1 0,3-2 0,-2 2 0,2 0 1,0 1-97,-2 1 0,6 2 1,-3 1-1,1 0 155,1 0 0,-2 0 647,1 0-742,4 0 0,1 1-149,5 3 0,0-2-115,0 5 1,5 0 0,2 3 80,2-3 0,11-1 1,5-4-1,7 2 2,7-2 1,10-1 0,-19-1 0,1 0-74,2 0 0,0 0 1,4 0-1,2-1 0,3 0 1,2 0-165,3-1 1,1 0 0,4-2 0,1 0 0,2 0 0,1 1 0,-1-2 0,0 0 131,-2 0 1,0 0 0,-3 1-1,-2 1 1,1-1 0,-1 0 18,0 0 0,-2 0 1,-7 1-1,0 0 1,-2 0-1,-1 0 106,-4 1 0,0 0 0,26-3 0,-6 1 0,-4-2 279,-5 1 0,-7-1 1,-7 3-89,-5 0 1,-2-2-1,-5 3 154,-2-2 1,-7 1-453,-1 3-545,-5 0 1,2 1 70,-8 2 1,-2 0 0,-5 4 0,-4 1-233,-2 1 1,-3 6-1,-3 0-784,-2 2 1,2-3 0,-4 3-1599,1 2 2983,-4 1 1,8 2 0,-4-1 0</inkml:trace>
  <inkml:trace contextRef="#ctx0" brushRef="#br0" timeOffset="1">6722 5054 21619,'0'-11'-1019,"1"2"0,2 1 0,2 1 0,-1-2 0,2 0 448,0-2 0,-2 2 0,2 0 571,-2 2 0,3 4 1161,-3-4-1336,-1 0 0,-7 1-101,-3 2 0,-2 4 381,2 4 0,-2 2 1,3 4-1</inkml:trace>
  <inkml:trace contextRef="#ctx0" brushRef="#br0" timeOffset="2">6616 4990 21619,'-11'0'-913,"-4"-1"1,-2-1 488,1-2 0,4 1 1,5 3-1,-1 0 684,-2 0 0,0 0 0,-1 0-38,0 0 1,1 0 0,-1 0 113,0 0 1,2 1-1,1 1 1,1 2 392,-2-2 1,3-1 932,-1-1-1457,5 0 1,-2 0 0,8 0-113,3 0 0,2 0 0,3 0 1,2 0 56,4 0 1,7-1 0,3-1-10,3-2 0,6-3 0,3 2-96,5-1 0,3-1 0,5-3 0,2-1-53,2 0 1,-2 4-1,-25 4 1,0-1-67,1 0 0,0 0 0,22-4 0,-3-1-172,-5 2 1,-8 5 0,-2-2 0,-7 3-237,-7 1 1,-4 0 0,-7 1-107,1 3 0,-5 2 0,-2 4 291,-3 1 1,-6 4 0,-1 2 0</inkml:trace>
  <inkml:trace contextRef="#ctx0" brushRef="#br0" timeOffset="3">7711 5107 25889,'-10'-6'-831,"-1"2"1,1 0-1,-1 1 1,1-1 744,3-1 0,-2 4 0,3-4 1,-1 2 397,0-1 1,3-1-1133,-3 2 587,5 2 0,-2-4 0,8 5 0,3 0 407,2 0 1,3 4 0,2-1-115,4-1 1,2 0 0,1-2 0,2 0-343,2 0 1,0 0 0,5 0 68,3 0 0,2 0 0,-3 0 0,1 0-309,2 0 1,2 0 0,2 0 669,-4 0 1,3 0 0,0 0 0</inkml:trace>
  <inkml:trace contextRef="#ctx0" brushRef="#br0" timeOffset="4">8541 5022 28938,'0'-11'-8723,"1"1"9397,3-1 1,1 4 0,3 1 0,-1 1 149,1 3 1,2 1 0,1 1 0,4 1-815,2 3 1,3-3 0,3 4 0,3-2-1,5 1-19,3-2 0,10-1 1,-2-1-371,2 0 1,4 0-1,2 0 1,3 0 471,4 0 0,-3 0 1,4 0-1</inkml:trace>
  <inkml:trace contextRef="#ctx0" brushRef="#br0" timeOffset="5">9796 4980 28565,'-10'-10'-3481,"4"-1"0,2-6 3983,3 3 0,3 6 1,7 5-1,8 2 362,9 1 1,6 3 0,4 2 0,4 0-557,5-1 1,4 0 0,8-3 0,-27 0 0,0 1-142,1-1 0,1 1 1,4 0-1,0 0 1,2-2-1,0 0-349,1 0 1,1 0-1,-1 0 1,0 1 0,1 0-1,0 0 1,1 1-1,-1 0-349,0-1 0,0 0 0,-2 1 0,0 1 531,-1-2 0,0 1 0,-2 2 0,0-1 0,-3 0 0,0 0 0,0 1 0,0-1 0,-1 2 0,1-1 0,0-1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725"/>
    </inkml:context>
    <inkml:brush xml:id="br0">
      <inkml:brushProperty name="height" value="0.053" units="cm"/>
      <inkml:brushProperty name="color" value="#FF0000"/>
    </inkml:brush>
  </inkml:definitions>
  <inkml:trace contextRef="#ctx0" brushRef="#br0">19741 8661 8571,'-10'-11'0,"0"1"0,2 0 0,1 3 0,5 1 225,-2 3 0,3 6 0,1 1 860,0 4 0,0 3 0,1-1 0,1 1-1091,2 0 1,-1-4 0,-3 0 436,0 1 1,-1-3 8,-2-2 1,0-3-1,-3-3 1,2-4 86,1-3 1,-1-5-1,0-3-192,2-2 1,2 2 0,2 1-1,3-2-324,1-1 0,4 0 0,6 2 26,0 4 0,-2 2 1,3 2 38,-2 3 1,3 3-1,-4 4 1,-1 0 71,-1 0 0,-5 1 0,-1 2 0,-1 4 75,-3 3 0,-1 4 0,-2 1-226,-2 2 0,-3-3 0,-5 3-197,0-2 0,1-1 0,-1-3 0,1-2-21,-1-2 0,0-2 275,1-5 1,-1-2 73,0-5 0,5-2 1,3-10-1,2-2 1,1-2-18,0-1 1,1 1 0,2 2-170,5 0 1,5 1 0,2 2 67,1 4 1,2 3 0,3 4-1,1 4 27,-1 1 1,-1 7 0,-1 3 3,-1 5 0,-9 4 0,1 5 1,-4 2 114,-4 1 1,-6 1 0,-4-2 10,-5 0 0,-1 0 0,-6-5-26,-3-1 0,-1-5 0,0 0 0,-1-5 31,1-5 1,2-3 0,2-4 163,2-7 0,-1-5 0,5-8-101,1-1 0,2-4 0,4 0 1,4-2 567,2 0 0,2 3 0,2 5-421,4 4 1,8 3-1,2 6-308,3-1 1,3 6 0,1 5 0,0 6-75,0 4 0,-3 6 0,-3 4-328,-4 4 1,-2 4 0,-3-3 0,0 0-1602,-2 1 0,-1-3 0,2 0 68,-1-4 0,0-2 0,4-4 1,-1 0 1860,1-4 0,0-3 0,-1-6 0</inkml:trace>
  <inkml:trace contextRef="#ctx0" brushRef="#br0" timeOffset="1">20167 8427 8513,'-5'-6'375,"4"0"1,-3 3 201,3-5 1,1 3 0,0-3 4,0 0 0,0 2-296,0-1 1,1 1 0,2-2 0,1 2 1028,2 1 0,-2 2 0,3 3-943,1 0 0,2 0 0,-1 1-495,-2 3 0,-2 1-133,-5 6 0,0 3 0,-1 0 94,-3-1 0,-2-1 1,-4-2-1,-1-2 179,0-1 1,-3-1 0,0 1 302,1-3 1,1-3 0,2-1 0,-1 0 129,0 0 0,2-5 0,1-3-156,1-5 0,4 0 1,0-4-1,1 1 60,2-1 0,5 3 0,2-3-28,3 2 0,0 1 0,2 3-12,2 1 0,-2 3 1,4 1-1,-2 1-169,0 3 1,4 0-1,-3 4 1,0 1-25,1 4 0,-2 3 0,-5 0-266,-2 1 0,2 3 0,-6 1-32,0 2 1,-3-3 0,-4 3-1,-3-2-48,-2-2 1,-6-1 0,1-1 80,1-1 0,-2-4 0,1-2 46,1-3 1,-3-1 0,2-1 0,1-3 85,1-3 0,5-2 0,1-3 0,2-2 83,1-4 1,2-2-1,2 0 77,3 2 1,3-2-1,7 3 184,4 1 1,1 0 0,0 7-1,-2 2 343,2 3 0,1 3-509,2 1 1,-6 2 0,-2 4-1,-2 6-194,-1 4 1,-5 1 0,-3 5 0,-3-1-31,-3 0 0,-4 0 1,-6-1-10,-2-2 0,-4 1 0,3-5 79,-1-1 0,1-6 0,3-3 1,-1-3 235,1-1 1,-3-2 0,2-4 96,1-5 0,5-8 1,2-1-49,1-3 0,2-7 0,4 3 0,2-2-297,4 1 0,4 6 0,3-1 0,4 4 0,2 6 0,3 0 0,1 5 0,-1 3 0,2 5 0,-3 3 0,-1 4 0,-4 5 0,-3 9 0,-3 0-68,-4 0 0,1 1-64,-4-1 1,-6 0 0,-5 0 0,-3 0 79,-4-4 0,-3 1 0,-4-6 172,-1-3 1,-2-5 0,-1-1 0,1-1-10,2-2 0,0-3 1,2-4-112,3-7 0,1-5 0,7-3 0,2-2 0,3-1 0,3 0 0,3 4 0,5 0 0,5 1 0,10 2 0,-1 4 0,4 7 0,1 3 0,1 3 0,2 1 0,-4 5 0,-2 3-78,-4 5 0,-10 3 0,0 7-1781,-3 2 0,-3 2 1,-7 5-1,-4 1-5096,-5 2 6955,1-2 0,-13 9 0,3-4 0</inkml:trace>
  <inkml:trace contextRef="#ctx0" brushRef="#br0" timeOffset="2">3946 9214 6993,'-6'-7'181,"2"1"1,0 0 502,0 0 0,1 3 1,3-4-1,0-1 0,0-2 448,0-1 1,0 1-901,0-1 1,1 5-1,1 5 1,2 7 105,-2 8 1,0 6-1,-2 5 1,0 3-74,0 3 1,-4 7 0,-1 5 0,-1 4-111,-2 1 0,-5 7 0,-1-4-213,1-1 1,1-3-1,1-3 1,1-3-297,-1-6 1,4-6 0,0-5-411,-1-1 1,3-7-956,1-1-855,3-4 1990,1-5 1,0-6-1,0-8 197,0-5 0,-3 0 0,-1-6 0,2-3 387,1-6 0,-3-4 0,1-2 0,0-1 0,-2-10 0,2-1-134,1-5 0,0-4 1,2 0-1,0-2 325,0 2 1,2 0-1,1 3 48,4 3 0,6 6 0,1 9 1,1 4 250,0 5 1,1 5 0,6 5-266,-1 4 0,0 6 0,1 0 0,-1 0-7,0 2 0,-1 2 1,-1 1 23,-1 0 1,-4 0-1,3 1 14,-2 3 1,-1 1 0,-3 3 0,-1-1 38,1 1 1,0 5 0,-1 3-140,1 0 1,-5-1 0,-3 2 0,-1 2-142,-2 1 0,-2 2 0,-1-1-148,-4 0 1,-4 0 0,-3-1-64,-4-2 1,-2 1 0,-1-5 0,-2-1-73,-1-1 0,1-2 1,-3-2 65,0-1 0,7-5 0,-1 2-1078,4-3 1280,6-1 0,1-5 0,3-1 0</inkml:trace>
  <inkml:trace contextRef="#ctx0" brushRef="#br0" timeOffset="3">3553 9076 8399,'0'-27'227,"1"1"1,1 5-1,2 0 1,-2 4 457,-1 2 1,-2 10-1,-4 6-607,-5 8 0,-3 8 0,-7 8 1,-4 3-34,-2 3 0,-2 2 1,-3 1-1,3 2 56,3-2 0,0-2 0,2-4-311,3-3 1,4 0-1,2-4 166,7-4 0,10-9 0,8-5 262,5-1 0,10-7 0,6-2-20,6-3 0,3 0 0,2-1-8,-1 0 0,0 2 0,-4 1 0,-5 2 406,-4 1 0,-9 2-261,2 3 0,-15 5 0,-10 5-203,-16 3 1,-11 6 0,-14-1-1,-2 2-112,-4 1 0,-3 0 0,-2 0-89,26-10 0,1 0 1,-28 9-1,8-2-248,5-4 0,7-2 1,7-3-1,6-2-723,4-3 0,9-3 0,10-1-800,6 0 1840,13-5 0,3-5 0,10-7 0</inkml:trace>
  <inkml:trace contextRef="#ctx0" brushRef="#br0" timeOffset="4">4521 9385 8569,'-6'-5'-1351,"-4"-1"1002,3-5 1,-1 4 0,0 1-1,0 2 349,0 1 0,2-2 0,-1 2 0,-1-1 0,-2 0 0,0 2 0,-1-1 628,1 2 0,-5 1 0,0 0 0,-2 2 838,-1 5 1,-4 1 0,-1 10 0,-2 1-1276,1 1 0,3 5 0,2 1-382,1 1 1,6 2-1,2 1-427,5-1 0,4-3 1,1-6 75,0-2 0,5-4 0,3-7 319,5-4 1,-1-3 0,2-4 0,-1-7 406,1-6 1,-2-6 0,2-3 0,-2 0 387,-1 0 0,0-3 0,2 3 150,2-1 0,-1 5 1,-4-1-230,1 4 1,3 6 0,2-1 0,-1 4-381,0 2 1,1 4 0,-3 6-431,1 5 0,1 1 0,-2 11-638,1 4 0,-3-2 1,-4 4-1,0-3 955,-1 0 0,4 4 0,-5 1 0</inkml:trace>
  <inkml:trace contextRef="#ctx0" brushRef="#br0" timeOffset="5">4818 8884 8380,'-6'-26'27,"-2"6"1,5-2 0,0 1 0,2 3 0,1 1 1111,0 4 1,1 3 0,3 3-446,3 3 0,-1 5 0,0 5 0,0 6-136,0 3 1,-3 8 0,3 5-325,-1 3 0,-2 2 0,-3 1 0,0 3-221,0 1 0,0 4 1,0 4-669,0-1 1,0 6-1,0-1 1,-1-3-568,-2-2 0,-2-7 1,-3-1 200,0-1 0,1-11 0,-3-1-517,-1-7 1538,-4-7 0,-2-5 0,-4-5 0</inkml:trace>
  <inkml:trace contextRef="#ctx0" brushRef="#br0" timeOffset="6">4638 9289 8380,'-5'-21'326,"0"0"0,-2 2 212,3 2 1,4 4 0,5-1 87,6 2 1,5 1-1,9 0 1,4 1 7,1-1 0,8 1 0,5-1-368,5 0 0,4 1 1,0-1-1,-2 2-507,-4 1 1,-4 0 0,-1 5-610,-2 0 1,-6 2-1,-1 1 1,-6 1 849,-4 3 0,-1 2 0,1 4 0</inkml:trace>
  <inkml:trace contextRef="#ctx0" brushRef="#br0" timeOffset="7">5329 9150 8380,'-11'5'906,"-3"-1"0,1 5-275,4 3 0,-1 7 1,7 1-30,0 4 0,2 5 0,1-2 0,1 2-229,3-1 0,2 1 0,3 1 0,-1 0-1427,0-2 0,-5-4 0,3 1 504,-1-3 550,-2-1 0,2-4 0,1-2 0</inkml:trace>
  <inkml:trace contextRef="#ctx0" brushRef="#br0" timeOffset="8">5318 8842 8461,'-6'-21'379,"2"1"1,5 2 182,2 4 0,0 3 0,4 4 0,1 3-690,2 3 0,0 4 0,2 2 128,2 6 0,3 7 0,4-2 0</inkml:trace>
  <inkml:trace contextRef="#ctx0" brushRef="#br0" timeOffset="9">5839 9289 8373,'-16'-21'479,"4"3"1,5 2-1,0 3 654,1 4 1,-3 2 0,1 0-205,-1 3 0,-2 3 0,0 2 0,-2 3-1159,-2 3 1,-4 3-1,2 5 1,-2 2-464,1 4 1,-1-4-1,4 1 123,-2 1 0,4-3 0,-1 1 198,2-2 278,6 0 1,8-10 0,7-1 262,4-3 0,7-6 0,0-2 0,4-2 220,-1-2 0,0 1 1,-2 0 89,0 3 1,-3 2 0,0 5-318,1 0 1,-4 2-1,1 1-698,-1 4 1,-2 3 0,3 1-11,0 4 1,2 0 0,-4 3-1,0-4-592,1-2 1,-2-3 0,4-2 1137,-2-3 0,-1-8 0,-3-2 0</inkml:trace>
  <inkml:trace contextRef="#ctx0" brushRef="#br0" timeOffset="10">6201 8693 8373,'0'-21'935,"0"-1"902,0 1 1,0 5-783,0 1 0,0 18 0,0 7 0,0 10-224,0 9 1,0 5 0,1 12-547,3 4 0,-3 2 1,4 3-1,-2 5-429,-1-29 1,0 1 0,2 1 0,0-1 0,0-1 0,-1-1-674,7 26 1,0-1-1,2-5 2,2-8 0,-1-8 0,4-16 0,-2-5-1507,-2-5 2322,4-3 0,-5-5 0,3 0 0</inkml:trace>
  <inkml:trace contextRef="#ctx0" brushRef="#br0" timeOffset="11">3319 10906 9506,'0'-26'-163,"-4"2"1,1-3 0,-1 1 0,0 4 3529,1 3-2518,-1 3 0,4 13 0,0 6 0,0 10-260,0 6 1,0 4 0,0 2-286,0 3 1,4 6 0,-1 3-116,0 1 0,-1 4 0,1 4 0,0-1-291,-1-1 1,0 0-1,-4 2 1,0 2-871,-1 1 1,-5-3-1,4-7-176,-2-3 0,0-3 1,-2-4 11,1-4 0,-1-5 1161,-2-9 1,-6-1-1,0 1 1</inkml:trace>
  <inkml:trace contextRef="#ctx0" brushRef="#br0" timeOffset="12">2925 10842 9375,'-17'-21'319,"7"1"364,6 2 1,8 4 0,3 6 0,4 1 245,3-2 1,7 3 0,7 0 0,3 1-631,1-1 0,6-1 1,3-3-264,4 3 1,1-2 0,-3 1 0,-2-1-649,-2-2 0,1 4 0,-4 0-56,-2-1 0,-2 3 0,-2 0-979,-2 1 0,-6 3 1666,0-3 1,-6 8 0,-5 1 0</inkml:trace>
  <inkml:trace contextRef="#ctx0" brushRef="#br0" timeOffset="13">3414 11396 8524,'5'-17'0,"1"-3"0,6 2 0,3-4 312,6-7 0,2 1 0,5-9 0,2 1-21,1-3 0,4-3 0,-1 1-357,-3 2 0,-4 2 1,-7 6-1,-2 4 190,-4 6 90,-2 0 0,-11 14 0,-6 0 0,-6 7 303,-7 7 1,-6 4 0,-1 12-118,2 2 0,-3 5 1,1 7-331,1 1 1,3-3 0,3 3-20,4-1 1,2 2 0,2-2-184,-1 0 0,5-2 1,4-1-1,5-4-310,8-6 0,9-6 0,10-5 164,4-5 0,4-5 0,4-10 66,1-8 0,3-8 0,0-6 0,-1-1 20,-1-2 0,-7-4 1,-1 0 6,-3-2 1,-3 0 0,-4-1-158,-5 4 1,-8 1-1,-1 2 1,-5 3-1509,-3 4 1850,0 0 0,-9 19 0,-2 3 0,1 6 0,0 8 0,0 0-234,1-1 0,2 4 0,0 1 561,1-2 1,1-2 0,-1 0 0,-2 0 872,2-1 1,1 1 0,1 0-323,0-1 1,0 6 0,-1 1-434,-3 4 0,3 0 0,-3 0-525,3 0 1,1 4 0,0 1-1,0 1-410,0 3 0,0-5 0,0-3 0,0-4-1505,0-3 1915,-5 0 1,4-15 0,-2-8 247,2-7 1,2-10-1,2-3 1,4-3 35,3-1 1,2 0 0,2 0 193,4 0 0,-2 2 1,1 1-121,-2 5 1,4 7 0,-1 6 0,1 7-248,-2 2 0,-3 12 1,-5 5-96,-2 8 1,-5 4-1,2 5-69,-3 0 1,-1 0 0,0 0 0,0-1-259,0 1 0,-1-1 1,-2-4-67,0-5 0,-4-6 671,3-5 1,1-11 0,3-8-16,0-11 0,2-7 1,4-7 105,5-3 1,5-2-1,-1-4 1,3-1 46,5 1 1,-1 1 0,6 1-222,2 0 0,1 6 0,-1 10 0,-1 6-1,-4 8 0,-3 6 0,-3 11-3,-5 7 1,-1 11 0,-9 7-96,-2 6 1,-1 3 0,-1 2 0,0-1-334,0 1 0,-1 1 0,-1-1-575,-2 0 1,-3 2 0,2-6-2334,-1 2 3101,-1-3 1,-3-1 0,-1-5-1</inkml:trace>
  <inkml:trace contextRef="#ctx0" brushRef="#br0" timeOffset="14">4914 10959 8347,'-6'-4'1143,"1"2"1,5 4-283,0 8 0,0 10 1,2 9-1,0 3 333,2 3 1,4 5 0,-2 9-740,0 4 1,2 4-1,-3-2-598,1 2 1,-5-26-1,0-1 1,2 30-1,-1-3-1211,-2-3 1,-5-7 0,-2-9 1353,-3-6 0,-5-5 0,-2-6 0</inkml:trace>
  <inkml:trace contextRef="#ctx0" brushRef="#br0" timeOffset="15">4999 10832 8393,'21'-22'167,"5"-1"0,4 3 320,4 7 0,6 5 1,4 8-1,-2 2-174,-1 1 0,-9 5 0,-5 9 0,-8 6 19,-8 3 0,-6 2 1,-6 4-67,-2 0 0,-13 3 0,-8 1-429,-6-2 1,-10 3 0,-3-2-331,0-1 1,-5-2 0,2-3 0,1-5-1950,2-1 2202,5-2 1,1-4 0,5-2 0</inkml:trace>
  <inkml:trace contextRef="#ctx0" brushRef="#br0" timeOffset="16">5393 11151 8507,'15'-11'1328,"-3"4"0,2 1-289,-2 1 1,-1 2 0,-1 4-1,0 3-619,-3 3 1,1 2 0,-4 3-1,-1 1-716,2 1 0,-4 0 0,3-3-1188,-3 0 0,-1-1 528,0 1 1,0-6 697,0-5 1,0-6 0,0-8 146,0-4 1,3-2 0,1-2 485,-2 1 0,-1 1 0,-1 1 0,0 3 235,0 0 1,4 2-1,-1 3-312,0 1-1051,-2 4 0,-1 2 267,0 8 1,0 2-72,0 4 1,-1 0 326,-3-3 1031,3-2-43,-4-5 0,5-5 1028,0-2-1222,0-3 1,-1 4 0,-2 3-92,-4 2 0,-4 2 0,-2 4 0,-1 5-281,1 7 1,-3 3-1,2 2-282,1 3 0,1 6 1,3 4-1,2 0-250,3-2 0,3-2 0,2-3-585,3-3 0,5-9 0,7-5 404,0-6 0,5-5 1,4-5-1,-1-7 247,-2-8 1,0-6 0,-1-6 352,0 0 0,0-4 1,0-2-31,-4 0 1,-1-3 0,-7 2 0,-1-3 263,-1 0 0,-4 8 0,-1 6 163,-4 4 0,-8 9 1,-5 4-364,-2 7 0,1 3 0,-3 2 0,2 3-645,2 7 1,1 4 0,3 7 531,1-1 0,-1 0 0,0 1 0</inkml:trace>
  <inkml:trace contextRef="#ctx0" brushRef="#br0" timeOffset="17">5744 11034 8391,'4'-11'622,"2"4"1,5 1 425,0 1 1,4 2-1,3 4 1,2 3-146,1 3 0,-3 3 1,0 4-879,0 4 1,-1 1 0,0 0 0,-2-1 59,-2 1 0,-6-3 0,-3 1-279,-3-2 1,-4-2-1013,-4-6 0,0-2 0,-8-6 0,1-4 930,-1-6 0,1-5 0,5-9 844,2-3 0,2-8 1,5-3-145,0-2 1,9-5-1,7 1 1,6 2 296,7 3 1,3 9 0,3 2-910,4 5 1,2 6 0,1 11-922,-3 4 1,-3 4-1,-5 6 1109,-3 7 0,-2 10 0,-4 3 0</inkml:trace>
  <inkml:trace contextRef="#ctx0" brushRef="#br0" timeOffset="18">6552 11087 8556,'-11'-26'-3,"4"7"0,0-1 1818,-1 3 1,-1 7 0,-2 4 0,0 2-1149,1 5 1,-5 4-1,0 7 1,0 2-1103,-1 4 0,1 3 0,2 3 0,-1 1-80,1-2 0,5 2 0,2-2-211,1-3 1,1-3-1,4 1 151,0-4 1,3-3-1,3-4 1,5-5 361,5-4 1,2-5-1,3-7 265,0-4 0,4-3 1,0-3 709,-2-1 1,3 2-1,-1 5-140,-1 4 1,-3 2 0,-2 3 0,-2 0-101,-2 2 1,-1 6 0,-4 1-1310,-3 6 1,1 8-1,-5 4-503,0 2 0,-2-2 1290,-1-1 0,5 1 0,1 3 0</inkml:trace>
  <inkml:trace contextRef="#ctx0" brushRef="#br0" timeOffset="19">6882 10459 8468,'15'-53'284,"-3"10"0,1 9 0,-5 11 4948,-4 7-4151,-3 9 1,3 8 0,0 11 0,1 8 215,0 7 0,3 12 0,-2 6-1001,0 6 0,0 5 0,-5-25 0,0 0-380,1-1 1,0 1 0,0 2 0,-1 0 0,0-1 0,-1 0 0,1 0 0,1 1-330,-1-1 1,1 1 0,0-2 0,0 0 0,-2 30-704,0-5 1,3-12 0,2-8-3292,1-9 4407,-4-5 0,8-5 0,-4-2 0</inkml:trace>
  <inkml:trace contextRef="#ctx0" brushRef="#br0" timeOffset="20">2340 8842 13623,'-5'-32'-229,"4"4"1,-2 0 0,1 2-1,4 4 1,1 2 893,4 2 1,3 5 0,0-1-1,1 3 1,0 4-71,-1 4 1,4 3 0,2 3-1,0 5-401,3 5 0,-2 5 0,0 7-168,2 3 1,-2 7 0,-1 1 0,-1 2-60,-6 2 0,1 3 1,-7 4-351,-1 6 0,-6 1 0,-8 2 0,-8 0 108,7-27 1,-1-1 0,-4 0 0,-1-1 0,-2 2 0,-1 0 0,-1-2 0,-1-1 106,0-2 0,0-3 0,-2 0 0,0-3 1,-23 13 335,1-3 0,-2-6 1,9-9 97,7-5 1,5-3 0,9-5-123,2 0 1,9 0-1,10 0 1,9 0-254,6 0 0,10 0 1,6 1 116,6 2 1,3 8 0,2 8-37,-1 5 0,1 4 0,-2 7 0,-2 6 52,-3 4 1,-22-19 0,-1 2 0,-2 3 0,-2 2-99,-2 1 1,-2 2 0,-2 2 0,-3 2 0,-2 0 0,-3 0 165,-1 0 0,-2 0 0,-3 2 0,-2-1 0,-1-2 0,-1 0 0,-1 0 0,-1 0 25,-1 1 0,0-1 0,0-3 0,1-2 0,1 1 1,1-1-1,1-3 0,1-1 185,2-1 1,1 0-1,0 2 1,1 0-1,-2 28 10,5 0 0,10-2 1,8-7-165,8 0 0,12-5 1,-12-22-1,2-1 0,2-1 1,1-2-63,0-1 1,2 0 0,-1-2 0,1 1 0,-1-1 0,0 1-298,-1 0 1,-1 1 0,21 15 0,-10 3 0,-11-3-2242,-7-1 0,-11 4 2452,-6 4 0,-3-3 0,-7 2 0,-3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967"/>
    </inkml:context>
    <inkml:brush xml:id="br0">
      <inkml:brushProperty name="width" value="0.05292" units="cm"/>
      <inkml:brushProperty name="height" value="0.05292" units="cm"/>
      <inkml:brushProperty name="color" value="#3165BB"/>
    </inkml:brush>
  </inkml:definitions>
  <inkml:trace contextRef="#ctx0" brushRef="#br0">15040 10598 17322,'-5'-15'-1587,"-2"0"0,-1 0 2169,1-1 0,2 8-620,5 8 0,1 1 168,3 6 1,-2-4 0,5 1-1,2 0 1,-1 1 128,-1 1 0,6-4 0,-2 1 0,2-1 145,2-2 1,1 0-1,6 0 1,-1 0-49,0 0 0,5 0 0,3 0-281,1 0 1,3-2 0,3 0 285,3-1 0,2-5 1,3 4-1,1-1 4,1 0 1,0-2-1,-2 4-135,2 0 0,0-2 1,5 2-1,0 1-56,-4 0 0,-1 2 1,0 0-95,4 0 1,-3 0-1,0 0 1,1 0-90,1 0 1,4 0 0,2 0 78,-2 0 0,4 0 0,-5 0-13,3 0 0,-24 0 0,1-1 1,-1 0-1,1 0 0,0-1 1,2 0 56,-1 1 0,0 0 0,0 0 0,0 1 0,1 0 1,1 0-134,1 0 0,2 0 1,2-1-1,2 1 0,1-1 1,1-1-1,-1 0 1,0 1 41,1-1 0,0 1 0,1 1 0,1-1 0,-1 1 0,1 0-9,1 0 0,0 0 1,-1 0-1,1 0 1,1 1-1,0-1 1,-1 1-1,-1 1-48,-1-1 0,-1 1 0,3 2 1,0 0-1,-2 0 0,1-2-125,-1 1 0,1 0 0,-1 2 0,0 0 0,-2-2 0,0 1 176,1 0 0,1 1 0,0 0 0,1 0 0,1-1 0,0 0 0,0 0 0,-1-1 19,1 1 0,-1 0 0,0 1 0,1 0 0,2 0 0,0 1 1,0-1 1,1 0 0,4 0 0,0 0 0,-1-1-1,0 0-17,1 0 1,0-1 0,2 0 0,0 0 0,1 1 0,0-1 0,1 0 0,1-1-6,-19-1 1,0 1 0,0-1-1,17 2 1,0-1 0,0 2-1,0-1 1,0 0 0,0-1-160,1 1 0,1-1 0,0-1 0,0 0 0,-19 1 0,1 0 0,0 0 174,18 0 0,0 1 0,1 0 0,-1 1 0,-3-2 0,0-1 0,1 1 0,0 0 42,0 0 1,-1 1 0,2-3 0,-1 1 0,0 1 0,-1 1 64,-3-1 0,0 0 0,-2-1 1,0-1-1,-1 3 0,0-1-71,-1 1 1,0-1 0,-1 0-1,-1 1 1,-1 1 0,-1 0-1,-1-1 1,-1 0-53,-2-1 0,1 1 0,-4 1 1,0 0-1,1-1 0,-1 0 50,-2-1 1,0 2-1,-2 0 1,0 1 0,25 1-1,-6 1 141,-6 0 1,-4-4-1,-7 1 1,-6 0-229,-8-1 0,-11 1-201,0-4 0,-9 0-607,-2 0 0,-5 0 0,-7 0 1176,-2 0 1,-7 5 0,-6 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968"/>
    </inkml:context>
    <inkml:brush xml:id="br0">
      <inkml:brushProperty name="width" value="0.05292" units="cm"/>
      <inkml:brushProperty name="height" value="0.05292" units="cm"/>
      <inkml:brushProperty name="color" value="#3165BB"/>
    </inkml:brush>
  </inkml:definitions>
  <inkml:trace contextRef="#ctx0" brushRef="#br0">11115 12194 17563,'-15'-16'-520,"-1"3"0,-2-3 0,0-1 0,1 2 0,3-1 0,5 3 1235,3 1 1,2 5-1,4 0-309,0-1 1,6 2 0,5 0 0,5 0 0,7 0 113,5-2 0,6 0 0,12 0 0,4 0-231,2 0 0,2-1 0,2-2 0,1 2-617,-2 2 1,0-2-1,-3 6 1,-3 0-382,-3 2 1,-13 7 0,-9 4-199,-11 3 1,-13 9 0,-13 0 0,-11 4 642,-10 4 1,-15 1-1,21-15 1,-1 0 407,-1 0 0,-2 0 0,-2 0 0,-1 1 0,-1 0 0,0 0 0,-2 1 1,1-1 115,0 1 0,1-1 0,3-3 1,0 0-1,0-1 0,1-1 776,0-1 0,2 0 0,-10 8-406,8-4 0,18-6 1,16-9-1,12 0-474,14 0 0,9-1 1,13-3-235,7-3 0,-24 1 0,1-1 0,2 0 0,1 0-45,2 0 0,-1 1 0,2 0 1,-1 0-1,0 1 0,0-1 123,2 1 0,0 0 0,1 1 0,0 0 0,0-1 0,1-1 0,0-1 0,-1 1 0</inkml:trace>
  <inkml:trace contextRef="#ctx0" brushRef="#br0" timeOffset="1">13189 12406 14995,'22'-21'-985,"0"2"1287,3 5 1,7 1 0,8 9-1,4 2-166,2 1 1,-4 1-1,-4 1 1,-1 1-770,-3 2 0,-7 8 0,-7 0 1,-8 3 416,-7 4 0,-9 6 0,-2 2 0</inkml:trace>
  <inkml:trace contextRef="#ctx0" brushRef="#br0" timeOffset="2">13466 12534 14563,'-30'14'0,"1"-1"0,1 0 0,0-1 30,-23 10 1,3-1-1,9-4 1159,8-2 1,13-8-776,11-4 1,18-2-1,20-1 1,12-1-331,13-2 1,-23 2-1,1-1 1,3-1 0,1 0-64,2 1 0,0 0 1,2 0-1,0 0 0,1 2 1,-1 0-1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971"/>
    </inkml:context>
    <inkml:brush xml:id="br0">
      <inkml:brushProperty name="width" value="0.05292" units="cm"/>
      <inkml:brushProperty name="height" value="0.05292" units="cm"/>
      <inkml:brushProperty name="color" value="#3165BB"/>
    </inkml:brush>
  </inkml:definitions>
  <inkml:trace contextRef="#ctx0" brushRef="#br0">10083 4352 12195,'-16'-10'-254,"-3"3"1,5-7 0,2 2 0,3 2 0,1-1 26,0 0 1,3 4 0,1 0-1,0-1 233,1-2 1,-1 0-1,4-1 1,0 0 9,0 1 0,1 0 1,3 2-1,4 2 85,5 1 0,4-2 0,5 4 1,3-1-39,3 0 0,4 2 1,5-2-1,5 0-32,7 1 1,5-2 0,-24 4 0,0-1 0,4 0 0,0 0-24,1-1 1,2 0 0,4 0 0,1 0-1,0-1 1,1 0-47,0 0 1,0 1 0,2-1 0,0 0 0,-1 0 0,0-1 0,0 1 0,0 0 69,-1 0 0,0 1 0,-3 0 1,-1 0-1,-1-1 0,0 1 0,-3 0 1,0 1 18,-3-1 0,1 1 1,0 2-1,-1-1 1,23-3-94,-3 3 1,-8 1 0,-10 0 0,-4 0-207,-5 0 0,-1 1 1,-1 3-1,-4 3-395,-3 3 643,-6 0 0,2 6 0,-5 1 0,0 3 0</inkml:trace>
  <inkml:trace contextRef="#ctx0" brushRef="#br0" timeOffset="1">13934 4150 21970,'-21'0'-692,"0"-5"0,4-1 1,4-1-1,3 0-708,3-1 971,5 3 1,-2 0 746,8 5 1,5 0 0,8 0-1,2 0 1,4 0-8,3 0 1,7-3-1,8-1 1,2 2-61,3 0 0,10 2 0,2 0-188,-26 0 0,1 0 0,4 0 1,0 0-1,4 0 0,1 0-173,1 0 0,2 0 1,3 0-1,2 0 1,1 0-1,2 0 1,-1 0-1,0 0 154,0 1 1,1-2-1,-1 1 1,1-1 0,1 0-1,0 0 67,1-1 0,-1 0 0,-4-1 0,0-1 0,-1 2 0,0 1 1,-3-1-1,0 0 83,-2 0 1,-1-1 0,-1 2 0,-1 0 0,-1-2 0,-1 0-203,0 1 0,-2-1 0,-3 1 0,-1 0 1,24-1-53,-2 0 1,-3-1 0,-5 4 0,-8 0-175,-10 0 1,-6 1 0,-7 3-408,-5 3 0,-5 6 641,-6 1 0,-2 9 0,-6-2 0,-3 3 0</inkml:trace>
  <inkml:trace contextRef="#ctx0" brushRef="#br0" timeOffset="2">7637 6235 22627,'-27'-5'-1175,"6"-1"0,8-4 0,4-1-24,6 1 1,3 4 1407,3 2 0,1 3 0,5 1 0,3-1 276,0-3 0,6 3 1,2-4-223,3 1 1,7 2-1,-2-2 1,3 0-79,1 1 0,5-2 0,3 2-76,5 0 0,1-2 0,7 2 0,5-3-52,-28 3 0,1 0 0,3-2 0,1 0 0,0 2 0,1-1-52,0-1 1,1 1-1,1 0 1,0 1 0,0-1-1,0 1 198,1-1 1,0-1-1,2 1 1,-1 0 0,-2 0-1,-1 1 1,0 0-1,0 1-188,-1 0 0,1-1 0,-1 2 0,0 0 0,0-2 0,0 0 16,0 1 0,-1-1 1,-2 1-1,0 1 0,1 1 1,0 0-49,-2 0 1,1 0 0,0 0 0,1 0 0,1 0 0,0 0 0,0 0 0,1 0-49,0 0 0,0 0 0,-1 0 0,0 0 0,-4 0 0,-1 0 33,30 0 0,-3 0 0,0 0 28,-6 0 1,-3 0-1,-13 0 30,0 0 0,-7 0 1,-4 0 43,-5 0 0,-9-1 218,-6-3 0,-4 3-204,-4-3 1,-6 3 0,-8 1 143,-2 0-228,-1 5 0,-5 1 0,-2 5 0</inkml:trace>
  <inkml:trace contextRef="#ctx0" brushRef="#br0" timeOffset="3">12679 6193 22080,'12'-8'-252,"2"1"1,3-1-1,5 0 371,3 1 0,6-3 1,11 3-1,5-1 0,7 0-49,4 1 1,-27 5 0,0 1 0,2-1 0,0 1 0,2-1 0,0 1-93,1-1 1,1 1 0,-3 0-1,1 0 1,1 0 0,1-1 0,-2 1-1,1 1-67,-1 0 1,-1 0 0,0 0-1,0 0 1,0 0 0,0 0 52,-1 0 1,-1 0 0,0 0 0,-1 1 0,25 1 0,0 2-68,0-2 1,-3-1 0,-3-1 92,-4 0 1,-3 0 0,0 0-69,0 0 0,-6 0 0,-1 0-57,-3 0 0,-1 0 1,1-1-1,0-1-13,-1-2 0,-3 1 0,-8 3-47,-4 0 1,2 1 194,-5 2 0,-2 1 0,-1 7 0,2 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975"/>
    </inkml:context>
    <inkml:brush xml:id="br0">
      <inkml:brushProperty name="width" value="0.05292" units="cm"/>
      <inkml:brushProperty name="height" value="0.05292" units="cm"/>
      <inkml:brushProperty name="color" value="#3165BB"/>
    </inkml:brush>
  </inkml:definitions>
  <inkml:trace contextRef="#ctx0" brushRef="#br0">4244 9778 21687,'-21'0'-195,"1"0"0,0 0 1,1 0-1,-1 0 1,2 0-147,1 0 0,0 0 0,1 0 0,0 0 0,-2 0 0,1 0 450,3 0 1,-1 0-1,1 0 1,-1 0-70,0 0 0,3-1 0,-2-1 1,2-3-1,2 0-55,-1 1 1,0-4-1,1 4 1,-1-2 24,0-3 1,3 4 0,-1-3 70,-3 0 1,-1 0 0,2 0 0,1 2 146,-1 1 0,0-2-165,1 3-406,-1-4 45,5 7 1,3-4 0,7 5 0,7 0 426,6 0 0,4 0 1,5-1 86,6-3 0,6 0 0,8-6 1,3 1 48,3-3 0,-23 5 0,1 0 0,2 0 0,0 0-94,3-2 1,0 0-1,2 1 1,0-1-1,2 1 1,-1-1-1,1 0 1,-1 0-63,-1 1 1,-1-1 0,1 0-1,-2 1 1,-3 1 0,-1 2 81,25-5 0,-12 7 0,-8-1 0,-4 3-321,-4 1 298,-7 0 0,-10 1-566,-7 3 0,-9-3 1,-6 4-1,-5-2 204,-4 1 1,-2 3-1,0-4 6,-3 0 0,1-2 0,-3-1 0,0 0-116,0 0 1,0-1-1,-2-3 100,5-3 0,2 1 0,3-1 1,3 0 13,0 1 0,7-3 580,5 2 0,9-2 0,7 1 1,8 2 10,7 1 0,4 2 1,2 3 6,3 0 0,-2 5 1,4 3-1,-3 4-573,-4 2 0,-5 5 0,-8-2-249,-4 4 1,-8 3-1,-9 1 1,-10 0 94,-10 1 0,-12-2 0,-5 3 326,-5-1 205,2-1 1,-5 1-1,6 1 1</inkml:trace>
  <inkml:trace contextRef="#ctx0" brushRef="#br0" timeOffset="1">3957 7671 24856,'-17'-16'-7645,"3"4"7391,7 5 0,3 5 1279,8-2 0,2 3 0,6 1 0,2 0-313,4 0 1,5 0 0,4 0-328,4 0 1,0-1 0,8-3 0,2-3-4,4-2 1,4-2 0,5 0 0,4 0-276,-26 3 1,0 1-1,-1 1 1,0 1 0,2-3-1,-1 1-17,-1 2 1,0-1 0,24-9 0,3 1 189,0 1 1,-12 3 0,-1 1 0,-7 3 137,-7 2 0,-8-3-652,-5 3 0,-12-1 0,-5 3 5,-9-2 1,-13 1 0,-2 3 155,-3 0 1,-6 0 0,-3 0 25,1 0 1,0 0-1,4 0 1,0 0 104,2 0 1,8 0 0,-2 0 0,4 0 373,1 0-458,6 0 0,14 0 1,11 0 245,10 0 0,9 0 0,3 0 1,1 0-127,0 0 1,0 1 0,-6 1 11,-7 2 1,-8 4 0,-9-1-652,-3 3 1,-10 4 0,-9 1 0,-14 2 215,-11 2 0,-7 4 0,-8 3 372,27-12 0,0 0 1,0 2-1,1 1 1,-2 2-1,0-1 1</inkml:trace>
  <inkml:trace contextRef="#ctx0" brushRef="#br0" timeOffset="2">8881 7842 24585,'-5'-11'-6482,"0"0"6115,5 1 0,2 0 1,4 3-1,6 4 1090,3 2 0,3 1 0,4 0 1,4 0-316,6 0 0,5 0 0,7 0 0,2 0-155,3 0 0,0 0 1,1 0-1,-2-2-111,-3-1 0,-4 0 1,-10-2-1,-4 0 45,-5 2 1,-6-1 0,-6-1-261,-3-1 0,-9 4 0,-8-3 331,-7 0 0,-4 3 1,-4-4-1,-2 0 66,0 0 1,-4 3 0,4-3-423,0 1 1,1 1-1,4 3 1,2-1-122,3-2 1,1 1 209,6 3 0,8 1 1,7 1-1,7 2 161,6-2 0,3 3 0,3 0 53,0 1 1,1-3 0,-5 3-305,-2-1 1,-3 3 0,-5-1-428,-3 3 0,-8 1 1,-10 2 182,-5 2 1,-9 4-1,-4-2 382,-1 3 1,-2 6 0,0 2-1</inkml:trace>
  <inkml:trace contextRef="#ctx0" brushRef="#br0" timeOffset="3">8573 9182 15441,'-15'-21'-605,"8"5"1,-4 4-1,10 6 777,1 1 0,2 2 0,9 3 320,-1 0 1,5 0 0,1 0 0,3 0-182,3 0 0,6 0 0,-2 1 0,2 1-145,5 2 0,0-1 0,5-2-151,-1 3 0,2-3 0,-4 3 0,-1-3-191,-1-1 1,2 0 0,-3 0-277,-5 0 1,-8 0 56,-5 0 0,-9 0 257,-9 0 1,-7 0 0,-10 0-55,0 0 1,-5-1-1,-1-2 257,0 0 1,-3-2 0,5 3-1,3-2 401,3 2 0,3-3 54,6 1 1,5 1-88,5 3 1,6 0 0,9 0 0,5 0-102,4 0 0,1 1 1,-5 1-602,-2 2 0,-4 4 0,-7 1 0,-5 5 171,-4 7 1,-13 5 0,-8 6 0</inkml:trace>
  <inkml:trace contextRef="#ctx0" brushRef="#br0" timeOffset="4">7594 7086 23709,'-5'-6'-3168,"-1"-2"1,3 3-1,0-1 1782,0-2 1,2 2 0,1-1 1342,0-1 0,0 2 539,0-1 0,0 3-140,0-3 0,-1 4-658,-3-4 1,2 4 666,-5 0 1,5 0-1531,-2 0 1496,3 2 1,1-5 199,0 2 1,0 2-276,0-5 0,1 3 407,3-3 1,0 4 0,5-3-3,-2 1 1,0-2 540,3 3 0,-2 0-238,-1 0 0,-4 3 230,4-3 1,-3 3-245,3 1 0,-4-3 147,5-1 0,-1-1-214,3 2 1,-3 2-1,0-4-159,2 0 1,0 0-541,2-2 1,-1-1-230,1 4 1,-4-3-164,0 4 0,-3-1 1,2 3-1128,-2-3 396,0 3 84,-4-3 1,1 4 117,3 0 0,-2 0 0,5 1 326,1 2 1,2 3 0,1 5 0</inkml:trace>
  <inkml:trace contextRef="#ctx0" brushRef="#br0" timeOffset="5">6350 10566 23778,'-11'0'-1185,"1"0"316,-1 0 1,4 0 0,0 0 562,-1 0 1,2 0 153,-1 0 0,3 0-30,-3 0 271,0 0 0,-4 4 0,1 2 0</inkml:trace>
  <inkml:trace contextRef="#ctx0" brushRef="#br0" timeOffset="6">6222 10491 20748,'-10'-27'-1251,"0"2"1,3 4 0,4 3 0,1 3 1084,2-1 0,2 5 0,1-4 0,4 4 690,3 0 0,-1 4 1,-1 1-1,0 0 286,0 0 1,-2 4-1,1-2-250,1 3 1,-2-3-1,1 1-538,1 1 1,2 2-1,-1 3 1,0 3-371,-2 0 0,-1 3 1,2 0 31,-1 4 0,-5 2 1,2 5-1,-3 0 467,-1 3 1,0 1 0,0 1-157,0 4 1,0 1 0,0 1 0,-1-1-194,-3-2 0,2 4 1,-5 3 98,-1 0 0,3 1 0,1 1-123,3 1 1,1 1 0,0 2 0,0-1 93,0-1 1,6-1 0,3 2 356,4 0 0,3-3 0,-3 2-365,1-3 0,5-3 1,-1-1-1,3 1-493,4 2 0,-3-5 1,4 1 550,0-4 0,1-2 0,6-4 1,3-1 209,3-2 1,-1 1 0,1-5-48,1-1 0,1-1 0,1-2 55,-3 1 0,2 0 0,-2-1 1,2 2 79,2 2 0,3-2 1,0 2-1,0-2 225,1-1 1,-2-2 0,5 0-8,1-2 0,1-1 0,2 2 0,3-2-180,-27-4 0,0 0 0,2 1 1,0-2-1,1-1 0,0 0-171,1 0 1,0 0-1,1 0 1,0 0-1,0 0 1,0 0 2,2 0 1,-1 0-1,1 0 1,1-1-1,3 0 1,1-1 0,-1 1-1,0-1-8,-1 1 0,0 0 0,1-1 0,0 1 0,1 0 0,0 0-24,2-1 0,0 0 0,1-1 1,1-1-1,-3 2 0,0 1 1,-1-1-1,1 0 55,1 0 0,-1-1 1,0 1-1,0-2 1,2-1-1,1 0-102,0-1 0,1 1 0,-3 1 0,1 1 0,2-1 0,0 0 1,-1-1-1,0-1 94,0 0 1,-1-1 0,2 0-1,1 0 1,1 1 0,1 1-52,0 0 1,-1 0 0,1-2-1,-1 0 1,-6-1 0,1 1-1,1 1 1,0-1-36,0 1 0,1 0 0,-1 1 0,0 0 0,-1 0 0,0-1-3,-3 1 0,0 0 0,-1-1 0,0 1 0,0-1 1,1 0-20,1-1 0,-1 0 0,-2 1 0,0 0 0,2-1 0,0 0 0,-2 0 1,0 1 32,0-1 0,0 0 0,-1 0 1,1 1-1,1-2 0,0-1-2,0 2 1,-1-1 0,0-1 0,0 0 0,-1 1 0,0 1 0,0-1 0,1 0-67,0 1 1,0-1 0,1-1-1,0-1 1,-2 2 0,0-1 53,-1 2 0,-1-2 0,-4-1 0,0 0 1,0 1-1,0 1 30,-1 0 0,0 0 0,-2-2 0,0 1 0,28-5 1,-4 1 43,-3 1 0,1 0 1,-4-1-10,1-1 0,1 3 0,0 4 0,-1-1-15,-1-2 0,-3 1 1,2 1 49,-2 0 1,-7 3-1,0-4 1,-2 3-183,1 2 1,-2-3 0,-5 2 0,-6 0 248,-4 0 0,-5 1-179,-7 0 0,-3-1 1,-9-3-171,-5 1 0,-11 0 0,-8-3 0,-5 2-66,-5 1 0,-6 4 1,-3-5 134,0 0 1,-2 2-1,-2 0 1,3 2 103,3 1 1,8 2 0,5 0-250,3-3 1,8 3 36,0-2 0,18 1 1,16 4-36,14 1 0,10-2 1,10 4 195,4 0 0,3-4 1,3 4-1,-1-2 450,-3 1 1,-5 1 0,-9-3-219,-6 1 1,-12 6 0,-16-2 363,-17 2 0,-18 2 1,-21 1-428,23-5 0,-1 0 1,-2-1-1,0 1 1,-3 2-1,-1 0 1,2 0-1,1-1-274,0 0 0,1 1 1,1 1-1,0 0 0,2-1 1,1 0-1328,-26 11 1,15-2 1559,7-1 1,5-4 0,11 3 0</inkml:trace>
  <inkml:trace contextRef="#ctx0" brushRef="#br0" timeOffset="7">7924 7395 22905,'-10'0'-581,"-1"0"1,0 1-15,1 3 1,3-3 1018,-1 2 1,3 0 461,-3 0 345,4-2-747,4 4-1334,0-5 1192,0-5-1285,0 4 384,0-4 0,0 4-424,0-2-190,0 2-566,0-4 656,0 5 2663,0 5-1754,0-4 552,0 3-350,0-4 1212,-5 0-73,4 0-26,-4 0-1895,5 0-719,5 0 919,-4 0 1,5 2 548,-3 1 0,3 3 1,5 5-1</inkml:trace>
  <inkml:trace contextRef="#ctx0" brushRef="#br0" timeOffset="8">7892 7395 25853,'-10'0'-401,"3"0"0,1-1 0,0-2 0,0 0-85,-2 0 1,-2-1-1,-1 0 1,2 1 798,2-2 0,-3 2 1,3-4-346,-2-1 0,2 2 1,0-1-143,-2-1 1,5 2-1,0-1-114,3-1 0,1 2 241,0-1 1,1-1 0,3-2 61,3-1 0,2 1 0,3-2 1,1-1 89,1-1 1,6-5-1,0 1 330,4-2 0,4 0 0,-2 1-112,2 1 0,4-3 1,5-5-1,4 0 377,2 0 1,3-4-1,0 2-242,4-3 1,-24 15 0,1 0 0,1 0 0,0 0-163,0 0 1,1 0 0,1 2-1,0 0 1,-1 0 0,0 1 0,0-1-1,1 1-112,0-1 1,1 0 0,1 1-1,-1-1 1,1-1 0,0 1-185,0-1 0,0 1 0,0 0 0,1 0 0,1-2 0,0 0 0,2 0 0,0 1 0,1 1 0,-1 0 0,2-2 0,0 1 0,-3 1 0,-1 1 0,0-1 0,1 1 0,1-2 0,0 0 0,2 2 0,0 1 0,-1 0 0,1 1 0,-2-1 0,0 1 0,-4 1 0,0 0 0,-1 1 0,1-1 0,0 1 0,0 0 0,2 3 0,0-1 0,-1 0 0,0-1 0,-2 0 0,0 1 0,3 1 0,0 0 0,-2-2 0,1 1 0,1-1 0,0 0 0,5 2 0,0 0 0,2-1 0,0 0 0,-1 1 0,0 0 0,0 1 0,1 0 0,-3 1 0,2 2 0,2-1 0,1 1 0,2-1 0,-1 1 0,-1 2 0,-2-1 0,0-1 0,0 1-23,-2 0 0,-1 0 0,-1 1 1,0 0-1,1 1 0,0 0 0,0 0 1,-1 0-110,1 0 0,-1 2 0,-1 0 0,0 1 0,-4-2 0,-1 0-9,-1 1 1,0 0-1,1-1 1,-1 0 0,26 4-2,-4-2 0,-4 4 0,-6-5 0,-2-1 46,-1 0 0,-1-2 0,2 0-41,-1 0 0,5 1 0,6 1 0,7 2-38,-25-3 0,0 0 0,28 0 0,-28-1 1,0 0 23,-1 0 1,1 0 0,-1 0 0,0 0 0,2 0 0,-1 0 163,2 1 0,0-2 1,-4-1-1,0 0 1,0-1-1,0 0 1,25-6 110,-6-1 0,-3 1 0,-9-5 786,-9 2 0,-11 2-505,-14-1 1,-4 2 0,-6 0-1,-8 3-90,-8 2 1,-5-1 0,-7 3-316,-4-2 0,-6 1 0,-3 3 0,0 0 0,2 1 0,-3 1 0,1 2-94,-1-2 1,8 0 0,0 1-87,3 0 0,4 1 0,4-4 50,2 0 0,10-1 0,5-3-525,11-3 1,11-2 0,10-2 1205,5 0 0,6 1 1,7-1-173,1 0 1,1 1 0,2 0 0,-1 3-380,-1 4 0,-4 1 0,0 2 0,-2 0 0,-2 2 0,-4 1 0,-6 5-239,-5 5 0,-4-1 0,-3 4-466,-2-1 0,-2-3 0,-6 3 484,-3 1 1,-7-5 0,-6 5-1,-5-2 1152,-2 0 1,-8 0 0,-6-3-776,0 0 1,-7 3 0,3 1-982,-2 2 0,5 0 0,2 5 745,1-1 0,-2 10 1,-5 2-1</inkml:trace>
  <inkml:trace contextRef="#ctx0" brushRef="#br0" timeOffset="9">8871 12832 8348,'-11'-15'-80,"4"3"0,0-2 1,0 2-1,1 1 1,2-1 584,3-2 0,1 2 0,0-2 0,1 2 1,4 2 255,6-1 1,1-1 0,7-1 0,2-1-339,2 1 0,7 1 1,-2 3-1,3 0-157,1 2 0,1 5 0,1-2 0,2 3-113,-2 1 1,-1 6-1,-1 5 1,-2 5-354,-6 4 0,0 3 0,-10 1 0,-2 2-157,-4 1 0,-9 2 1,-9 6 93,-7 0 0,-8 4 0,-4-3 169,-6-2 0,-2-2 0,-6-3 0,0 0 65,1 0 1,1-6 0,2-2 402,3-1 1,4-8 0,5-3 114,6-3 0,11-2-481,14-4 1,8-1 0,12-3 73,5-3 0,6-2 1,4-2-1,4 0-45,3 1 1,1-2-1,4-1 26,-1-1 1,-4-1-1,2 5-144,-1-1 1,-6 0 0,-9 2 0,-8 1-2279,-5 1 1159,-3 4 1,-12-1 1199,-4 4 0,-9 4 0,-8 2 0</inkml:trace>
  <inkml:trace contextRef="#ctx0" brushRef="#br0" timeOffset="10">9679 12800 8309,'-21'0'674,"4"-4"0,3 1 235,2 1 0,7 2 0,2 3 26,6 4 1,4 3-1,6 0 1,3 1-302,4 0 0,-1 0 0,7 2 0,0 2-566,3-2 1,1 2-1,2-1-173,0-1 1,0 3-1,0-2 1,0 0-618,0 1 1,-2-4 0,-1 1-600,-4-4 1,-1-2-1,-2 1 1,-6-3 65,-3-3 0,-3-6 0,-2-3 1255,-1-5 0,-5-4 0,3-4 0</inkml:trace>
  <inkml:trace contextRef="#ctx0" brushRef="#br0" timeOffset="11">10126 12651 8309,'-17'-16'115,"-1"4"0,3 6 300,2 1 1,5 3 0,1 5-1,-1 6 320,-2 4 0,-2 4 0,-1 8-287,-1 3 0,-5 7 1,2 3-1,-3 2 93,-2 3 1,1 10 0,0-3-373,-1 1 1,1-4-1,0 2-410,0-2 1,1 2-1,2-7 1,4-4-234,2-4 0,6-6 0,2-5-1197,3-4 1,6-8 1670,2-8 0,12-6 0,3-3 0</inkml:trace>
  <inkml:trace contextRef="#ctx0" brushRef="#br0" timeOffset="12">10296 12800 8235,'-10'-26'613,"4"5"1,2-2 133,3 4 1,3 5 0,5-2-1,8 0 23,3 3 1,4 1-1,0 3 1,2 1-127,1 1 1,3 4 0,-3 0-548,-2 1 1,0 7 0,-3 4 0,-3 4-19,-7 4 1,-4 8 0,-7 3 0,-3 3 0,-3 6 1,-8 2-98,-6 2 0,-2-1 1,-4 1-1,0 0 9,0-1 0,-1-3 0,0 1 103,3-2 0,4-3 0,4-7 0,7-5 47,5-5 1,6-6 0,8-7-92,8-2 1,13-2 0,9-4-211,2-5 1,8-4 0,3-5-1,3 2-862,1 2 1,-2-3 0,-2 4-112,-2 1 1,-7 2 0,-6 3 0,-4 2-606,-6 1 1,-8 2 1736,-5 3 0,-2 0 0,-1 0 0</inkml:trace>
  <inkml:trace contextRef="#ctx0" brushRef="#br0" timeOffset="13">11030 12800 8317,'-21'-17'2223,"4"7"-1342,7 5 0,6 10 1,9 2-1,7 4 332,8 3 1,2-1 0,8 3-736,3 0 0,-1 1 0,4-1 0,0-1-294,-1 1 0,7 2 1,-1-1-333,4 0 0,0 1 1,-6-2-1,-3-1-867,1 1 0,-9 1 0,0-3 0,-8-2-1806,-6-3 1,-2-1 2820,-2-5 0,-4 1 0,-1-4 0</inkml:trace>
  <inkml:trace contextRef="#ctx0" brushRef="#br0" timeOffset="14">11573 12768 8317,'-16'-16'294,"4"-2"1,-2 7 0,2 5 549,2 4 1,-4 3 0,-1 4-191,2 5 1,-2 7-1,0 8 33,-2 3 1,-1 4 0,-3 4 0,1 3-390,2 2 1,-2 2 0,4-1 0,-1 1-679,3-1 1,2-3-1,3-1-194,2-1 0,2-2 1,5-4-1,0-4 574,0-6 0,5 1 0,0-6 0</inkml:trace>
  <inkml:trace contextRef="#ctx0" brushRef="#br0" timeOffset="15">11785 12726 8166,'0'-22'373,"6"2"1,6 4 209,8 5 0,1 5 1,5 7-1,-1 3 647,0 3 1,3 7 0,-3 5 0,-2 5-685,-4 4 0,-5 7 1,-7 3-483,-4 0 0,-3 4 0,-4-3 0,-8 2-206,-8 1 0,-7 1 1,-8-2 122,0-2 0,1 0 0,6-8 274,7-7 0,13-11 64,15-10 1,15-7 0,22-7-366,8-6 0,-23 8 1,1 0-1,3 0 1,0 1-1,1 2 1,0 1 45,-1 2 0,0 2 0,27-1 0,-2 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991"/>
    </inkml:context>
    <inkml:brush xml:id="br0">
      <inkml:brushProperty name="width" value="0.05292" units="cm"/>
      <inkml:brushProperty name="height" value="0.05292" units="cm"/>
      <inkml:brushProperty name="color" value="#3165BB"/>
    </inkml:brush>
  </inkml:definitions>
  <inkml:trace contextRef="#ctx0" brushRef="#br0">18061 4001 20334,'-6'0'-2656,"0"0"2649,2 0-170,3 0 1,-3 4 0,4 2-1</inkml:trace>
  <inkml:trace contextRef="#ctx0" brushRef="#br0" timeOffset="1">18125 3990 20134,'-11'-5'-1440,"0"-1"0,2-1 580,2 0 1,-3 5 0,4-3 503,1 0 0,-5 4 579,3-2 1,-2 1 0,-2 2 397,0 0 0,1 0 1,-1 0 22,0 0 0,4 0-378,0 0 0,4 0 0,-4 0-112,-2 0 1,5 2 0,-1 0 0,1 3 97,1 1 0,-1 1-222,4 3 0,0-3-12,0 1 1,0-1-576,0 3-73,5-4 0,-3 2 348,5-4 1,-1 1 0,3-3 140,-2 2 0,-4-1 1,4-3 112,2 0 1,-4 4-1,3-1 1,1 0 238,4-2 0,0-1 0,5 0 0,1 0 134,1 0 1,5 0 0,1 0 0,1 0 59,2 0 0,6-4 0,1 1 0,1-1 9,-1 0 1,1 1 0,-3-3 0,3 0 149,1 0 0,-4 4 1,2-2-301,-3 3 1,1-2 0,3-1 0,2 2-48,-3 1 1,3 1-1,0-2-58,3-1 0,5 2 0,1-3-110,1 3 1,2-3-1,-5 1 1,0-1-58,1 0 0,-3 2 1,2-1 2,-2 2 0,-2 1 1,2 0-1,1 0-38,1 0 1,0 0 0,-4 0-36,1 0 0,0 0 0,-1 0 37,1 0 1,-1 3-1,2 1 1,2-2 9,4-1 1,-3 3 0,-1-1 1,-2 0 0,-2-1 0,2 1 1,0 0 0,-2-1 1,2 0-1,-7-2 32,0 0 1,2 0 0,3 0 17,-3 0 0,-3 0 0,-5 0 0,-1-2 150,-2-1 0,-4 2 0,1-4 96,-3 0 0,-1 3 0,-1-4-101,-2 1 0,1-2 0,-5 4 0,-1 0-22,-1 2 1,-5 0 27,0-3 1,-3 3 140,3-2-176,-5 1-94,3 2 0,-6 0-815,-3 0-308,3 0 0,-5 2-37,3 1 1,0 3-1,-4 6 920,-1 2 1,-2 7-1,0 7 1</inkml:trace>
  <inkml:trace contextRef="#ctx0" brushRef="#br0" timeOffset="2">10583 4937 24407,'-10'-5'-1725,"0"-4"1,2-4-1,1 2 1,0 3 504,1 0 1,-4-2 1168,3 0 1,3 2-1,-1 1-69,0-1 1,4-1 0,-3-2 271,3 0-179,-3 1-339,2-1 1,-1 6 97,6 5 0,0 1 0,3 7 0,0-1 330,-1-1 1,4 2-1,5-3 285,4 1 1,3-3-1,5 3 83,6-1 1,6-2 0,9-3-191,6 0 0,-22 0 0,2-1 0,4 0 0,0 0 0,3-1 0,1-1 25,0 0 1,2 0 0,2 2 0,1 0 0,1-1 0,0 0-259,2 1 0,0 1 0,-1 0 0,-1 0 0,-2 0 0,0 0 1,-1 0-1,0 0 118,1 0 1,-1 0 0,2 2 0,-1 1 0,-2 0 0,-1 1-135,-2 0 0,0 1 0,-1 1 0,0-1 0,0 0 1,-1-1 105,1 0 0,0-1 0,4 2 0,0-1 0,1-2 0,-1-1 0,1 1 0,0-1-61,1-1 1,0 1 0,1-1 0,0 0 0,0 0 0,-1 0 9,3 0 1,-1 0-1,-4 0 1,-1 0-1,2 0 1,1 0-1,-3 0 1,0 0-40,-2 0 0,0 0 0,2 0 0,0 0 0,-2 0 0,-1 0-23,0 0 1,-1 0-1,-1 0 1,0 0 0,-3 0-1,-2 0 1,2 0 0,0 0-16,-1 0 1,0 0 0,-1-2-1,0 0 1,27-1 101,-6 0 1,-1 2 0,-6 0 40,-1-3 0,-2 3 1,-4-2-1,-5 2-110,-5 1 0,-3 0 0,-4 0-260,-1 0 1,-6 4 0,-3 3-1346,-4 3 1603,-5 0 0,-3 1 0,-6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994"/>
    </inkml:context>
    <inkml:brush xml:id="br0">
      <inkml:brushProperty name="width" value="0.05292" units="cm"/>
      <inkml:brushProperty name="height" value="0.05292" units="cm"/>
      <inkml:brushProperty name="color" value="#3165BB"/>
    </inkml:brush>
  </inkml:definitions>
  <inkml:trace contextRef="#ctx0" brushRef="#br0">17135 4469 23096,'-26'0'-351,"9"-5"0,-1-1 0,5-1-974,2 0 1247,5 5 0,3-3 416,6 5 0,3 0 0,5 0 0,0 0-237,-1 0 0,4 0 0,2 0 0,0 0-22,3 0 0,5 0 0,2 1 0,1 1-72,3 2 1,5 0 0,4-4-28,2 0 1,4 0 0,4 0 45,4 0 1,-21 0-1,1 0 1,0 0-1,1 0 1,2 0-1,0 0-15,1 0 1,1 0-1,1-2 1,1 0 0,1 0-1,0-1 112,0 0 0,2 0 0,0 0 0,1-1 0,-1-1 1,-1 0-1,-1-1 0,0 1-111,-1 0 1,0-1-1,-2 1 1,0 1 0,1 0-1,1 0 13,0 0 1,-1 1 0,-3 1 0,0 0 0,1-1-1,1 0-45,-2 1 0,1-1 0,-2-1 0,0 0 1,0 1-1,0 0 0,1 0 0,-1-1-99,0 0 0,0 1 0,0 2 1,-1 0-1,-2-2 0,-1 1 70,1 0 1,0-1 0,1 1 0,-1-1 0,-1-1 0,0 0 0,24-2 23,-2 1 1,-2-2 0,0 3 21,-1-2 0,-9 3 1,0 0-1,-3 2-126,-3 1 0,-6 0 0,-2 0-87,-1 0 1,-1 0 0,-4 0 265,1 0 1,-5 0 0,-1 1-1,-3 1-350,-4 2 1,-2 0 142,0 0 1,-2-2-418,-5 5 1,0 1 0,-1 2-198,-3 1 1,3 0-1,-4-1-736,1 1 0,3 3 1316,-3 0 1,-7 5 0,0-2-1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995"/>
    </inkml:context>
    <inkml:brush xml:id="br0">
      <inkml:brushProperty name="width" value="0.05292" units="cm"/>
      <inkml:brushProperty name="height" value="0.05292" units="cm"/>
      <inkml:brushProperty name="color" value="#3165BB"/>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57D200"/>
    </inkml:brush>
  </inkml:definitions>
  <inkml:trace contextRef="#ctx0" brushRef="#br0">7680 5192 8345,'-16'-16'212,"4"-3"0,-2 5 863,2 1 1,5 2-1,0 5-696,-1 6 1,2 10 0,0 9 0,0 4 0,1 4-292,1 1 0,0 2 0,4-1 0,0 0 0,1 1-231,3-2 0,2-1 0,6 1 0,1-6-25,1-3 1,5-7-1,-2-2 1,4-5 177,0-4 0,0-5 0,0-5 0,1-4 300,-1-4 0,-5-8 1,-1-4 162,-4-1 1,-5-6 0,-1-1 69,0 0 1,-4 2 0,1 0 0,-4 3-3,-5 4 0,-3 0 0,0 6 0,-1-1-165,1 3 1,0 10-988,3-1 1,-2 8-796,1-1 1,4 4-1,0 4 1,3 3-3795,1 2 5200,0 2 0,5 4 0,1 2 0</inkml:trace>
  <inkml:trace contextRef="#ctx0" brushRef="#br0" timeOffset="1">7945 5182 8559,'0'7'910,"0"0"-366,0 1 0,0-2 0,0 1 0,0 1-11,0 2 0,0 1 1,2-1-1,1 1-342,4-1 0,6 1 1,3-1-114,0-3 0,-2-1 0,3-4 76,-2 1 1,3 0 0,-4-7 0,-1-4 160,-1-5 1,-3-4 0,-1-4 59,-5 0 1,-2-4 0,-1 0-125,0 2 1,-4-3 0,-2 1 0,-1 1-332,-1 2 0,1 2 1,-2 2-1,2 4-1554,3 2 1,3 1 54,1 1 0,1 4 0,4 2 1579,6 3 0,4 1 0,6 0 0</inkml:trace>
  <inkml:trace contextRef="#ctx0" brushRef="#br0" timeOffset="2">8275 4841 10908,'-10'-21'135,"0"3"0,2 0 0,2 1 709,1 0 1,2 2 0,3 4 0,0 1 382,0-1 0,1 4-470,2 0 0,3 4-302,5 0 1,-4 6-1,-1 4 1,0 3-42,0 1 0,-3 0 1,4 2-1,0 3-51,-1 0 1,4-2-458,-3 4 0,2 0 0,2 4 0,0 2-175,-1 1 1,1 1 0,0-1 0,0 2-1186,4 0 1,-4 7 0,5-2 137,-1 1 1,-3-1 0,2-2 354,-2-2 0,1-4 0,-1 0-1542,-3-6 2502,-5-2 1,0-15 0,-4-2-1</inkml:trace>
  <inkml:trace contextRef="#ctx0" brushRef="#br0" timeOffset="3">8328 5065 8550,'-16'-11'551,"0"4"0,6 0 641,-1-1 1,2 2 877,2-1-1611,2 4 1,10-3-1,2 4 1,3-3-232,5-1 0,1 3 1,5-4-1,1-2-489,-1 0 1,0 2 0,0 0 0,1 0-1529,-1 1 0,-3-3 335,-1 6 1454,1-5 0,3 2 0,1-5 0</inkml:trace>
  <inkml:trace contextRef="#ctx0" brushRef="#br0" timeOffset="4">8605 4863 8431,'-7'0'1946,"0"0"-1204,4 0 0,-1 4 0,4 3 163,0 3 1,4 5-1,3 3 1,4 2-460,3 1 1,-1 1-1,5 0-199,1 3 0,-3-2 1,1 5-1,0-1 35,-1 0 1,-3-2-1,0 2 1,-3-1 130,-3-2 0,-5-3-7859,2-3 7446,-3-8 0,-11 0 0,-2-4 0</inkml:trace>
  <inkml:trace contextRef="#ctx0" brushRef="#br0" timeOffset="5">8637 4926 8431,'0'-41'308,"1"2"243,3 3 0,6 0 1,9 2 90,5 3 0,-1 5 0,5 8 1,-1 5-123,0 5 1,-3 3 0,0 5 0,-2 1-51,-5 3 1,-1 5-146,-6 5 1,-4 9 0,-2-1 0,-4 3-440,-4 1 1,-3 4 0,-7-2 0,-3 3-487,1 1 0,-4-5 0,3-2-68,1-3 0,-3 1 0,5-1 668,1-1 0,-4 3 0,1-7 0</inkml:trace>
  <inkml:trace contextRef="#ctx0" brushRef="#br0" timeOffset="6">8988 4863 8346,'-6'4'2721,"2"3"1,3 3-2322,1 0 0,8 1 0,4 0 0,4-1 279,3 1 1,2-2-907,4-1 0,1 1 1,3-3-1,-2 0-217,-1-3 1,-1-1 0,-4-4-1,0-1 135,-4-4 0,-3-6 0,-6-3 152,-5 0 1,-4-2 0,-5-3 343,-5 0 0,-6-1 0,0 1 0,-1 0 62,1-1 1,4 1 0,-2 1 0,5 2-855,3 4 0,-2 2 0,6 2-1302,1-1 1907,5 5 0,3 1 0,5 5 0</inkml:trace>
  <inkml:trace contextRef="#ctx0" brushRef="#br0" timeOffset="7">9275 4426 10364,'-11'-15'3070,"2"7"-1578,2-3 1,3 9 0,8 2 0,3 7-316,2 6 1,3 3 0,1 7-246,1 2 1,5-2 0,-2 4-782,-1-1 1,3 4 0,-5-2 0,1 4-976,0 4 1,-3-2 0,2 4 0,-3 0-1553,-4 0 1,1-3-1,-4 3 221,-2-2 0,-1-5 2194,-1-6 1,-9-7 0,-3-3 0</inkml:trace>
  <inkml:trace contextRef="#ctx0" brushRef="#br0" timeOffset="8">9349 4777 8584,'-9'-26'0,"2"4"0,3 3 1766,3 0 0,6-1 1,2-1-587,2-1 1,7 5-1,2 0-593,2 2 1,6 1 0,1 3-1,0 0-552,-2 1 1,1 4 0,-1 2-700,-2 3 1,-1-3 0,-5 1-427,-2 1 0,-4 2 0,0 2 1090,0 1 0,-1 6 0,1-3 0</inkml:trace>
  <inkml:trace contextRef="#ctx0" brushRef="#br0" timeOffset="9">9913 4660 8336,'-10'-3'1335,"0"-2"-396,3-1 1,2 3 0,7-4 0,1-1-401,4 3 0,6-5 1,3 3-1,-1-2-442,0-2 0,3 0 1,-3 1-1,1-1-6,-1 0 1,-4 1-108,-4-1 0,-1 0 0,1 1 71,-4-1 0,-3 4 0,-3 1-356,-4 1 1,1 2-185,-1 3 1,3 0-675,-3 0-960,5 5 931,-3 0 1214,5 6 1,0-4 1229,0 0-162,0-4-428,0 6 1,0-7 0,-1 6-91,-3 0 1,0 1-1,-4 3 1,4 1-572,-1 1 1,4 4-1,-4-3 1,2 2-246,-1 2 1,0-3 78,4 2 1,0-5-1,2 1 1,1-3-308,4-4 0,-1-2 0,1-5 0,2 0 210,0 0 0,2-8 325,-1-3 0,0-8 0,-3-1 0,-4-4 371,-1 1 1,-2 0 0,0 2-1,-2-2 197,-1-1 0,-2 5-48,-2-3 0,-2 8 0,3 0 0,-1 2-2471,-1 2-1914,6 4 3798,2 1 0,11 5 0,5 0 0</inkml:trace>
  <inkml:trace contextRef="#ctx0" brushRef="#br0" timeOffset="10">10169 4543 10280,'0'-15'-144,"0"2"0,1-4 0,2 1 1377,4-1 0,3 1 1,2-4-1,2 0 673,4-3 1,-2-5-1573,2-1 0,-4-1 0,3-5 0,-2-4-118,-2-7 0,-2-1 0,-4-3 0,-4 1-530,-2 0 0,-1-3 0,-1 4 488,-2-1 0,-3 7 0,-6 7 518,-2 6 0,2 3 1,-2 6-1,2 3 229,1 6 1,4 6-1,1 6-834,2 2 0,0 6-150,4 8 1,1 7-1,4 13 1,4 6 2,4 9 1,5 3-1,-10-25 1,-1 0-1,1 1 1,0-1-179,-1 2 0,1-1 0,0 1 0,0 1-180,-1 1 0,0 0 0,-1-1 0,0 0 0,1 1 1,0 0-1,-1-1 0,0-1-593,4 27 1,-3-3 0,-1-5 0,-1-6-82,-3-10 1,-5-8 336,-4-9 0,-3-4 0,0-8 0,-1-6 132,0-6 1,4-9 0,0-6 0,0-8 683,1-5 1,1 0-1,5-4 863,0 1 0,2-3 1,2 2-124,7 0 0,1 3 0,4 5 0,2 3 718,2 1 1,0 3 0,9 6-1004,0 6 1,1 5-1,-1 6-773,0 0 1,-6 0 0,1 2 0,-5 1-2411,-5 4 2667,-2 3 0,-2 0 0,1 1 0</inkml:trace>
  <inkml:trace contextRef="#ctx0" brushRef="#br0" timeOffset="11">11243 4192 8345,'5'-15'193,"-4"3"0,3-3 0,0 0 0,1 1 0,1 0 396,2-1 1,-2 3 0,0-3 0,0 2 127,0 2 0,-4-2 0,1 6 0,0-2 1921,0 2-2355,-1-2 1,-2 9 0,-8 0 0,-1 7-274,-2 6 1,-4 5-1,-3 5 1,-2 3-161,-1 2 1,0 0 0,-1 4-574,1 0 1,3 0 0,2 0 241,0 0 0,2-2 0,5-1 0,1-4 158,0-3 1,6-5 0,0-3 194,4-2 1,5-7-1,7-1 48,4-3 1,2-6-1,1-2 1,2-2 119,2-2 1,-2 2 0,5 1-15,-2 0 1,2 3 0,-3-3 70,-2 5 0,2 2 0,-2 2 0,-3 2-66,0 5 1,-5 1 0,-1 2 0,-2-2 61,-1-2 0,-2-1 30,-2-2 1,-1-3-1,-3 1 1,0-4 301,0-5 1,-2-4-1,-1-3 1,0-4 323,0-2 0,-5-1-420,-2 0 1,1-1 0,-1 1 0,-1 1-13,-2 2 1,1 3 0,0 4-1,2 2 6,-1 2 0,-1 2-640,-2 5 1,4 5 0,1 2-967,1 2 1,1 3-1,1 1 1,0 2-3023,0 2 4305,2 1 0,1 3 0,0 0 0</inkml:trace>
  <inkml:trace contextRef="#ctx0" brushRef="#br0" timeOffset="12">11551 4277 8465,'-6'-6'1831,"2"2"3002,4 4-4062,4 0 0,2 4 0,5 2 0,0 1-633,-1 0 1,1 1 0,-1 1-944,1-2 1,0-1 0,-1-4 146,1 2 1,-4 0-1,0-4 57,1 0 0,-2 0 0,1-2 0,1-2 476,-3-7 0,5-1 0,-3-4 347,2 0 1,-1-3 0,-1 3 256,1-1 1,1-2 0,2 5 0,0 2 79,-1 4 1,1 3 0,0 5 0,-1 1-578,1 3 1,-1 3-608,1 7 0,-4 3 1,-1 4-1,0 0-1159,0 1 1784,-4-1 0,8 0 0,-4 1 0</inkml:trace>
  <inkml:trace contextRef="#ctx0" brushRef="#br0" timeOffset="13">11987 4065 8477,'0'-11'819,"-3"0"0,-2 1 0,0-1 2795,1 0 0,1 7-2830,7 4 0,2 4 1,6 8-1,1 1-745,1 1 0,5 4 0,-3-4-425,1-1 0,3 3 0,-4-2 0,2-1-469,0-1 1,-4-2 0,3 0 0,-2-2-426,-2-1 1,-5-5 0,-2 1 740,-1-6 0,2-2 0,-4-7 272,0-2 1,-2-7 0,-1-3-1,0-1-99,0-1 0,0 2 0,0-3-126,0 1 1,1 1 0,3 5 117,3 2 1,2 8-1,2 6 374,0 3 0,-1 7 0,1 4 0,-5 6 0,-3 6 0,-2 3 0,-1 3 0,0 0 0,-1-1 0,-2-1 0,-4-2 0,-3-2 0,0-1 0,-1-1 0,0-2 0,2-3 2269,2-4 1,-2-4 90,6 0 1,1-6 0,5-1-1,5-5-1974,5-5 0,4-1-554,4 1 1,0-4 0,1-1 0,-1 2 39,0 2 1,-3 0 0,-3 0 0,-2 1 44,-3-1 0,-7 0 194,1 1 1,-4 0 0,-5 2 0,-4 1-371,-4-1 1,-6-1 0,1 1 0,-1 1-1363,1-1 0,3-5 0,4-1 1621,1 1 0,-1-4 0,1 0 0</inkml:trace>
  <inkml:trace contextRef="#ctx0" brushRef="#br0" timeOffset="14">12392 3628 12853,'-5'-16'689,"4"0"916,-3 6 0,4 4 0,4 2 1565,3 3 0,2 9-2486,2 3 0,-1 7 0,2 1 0,1 4-618,1 6 1,1 1-1,-5 2 1,1 1-430,0 3 1,-1 1 54,1 2 0,-4 2 1,0-3-1,0 0-1480,-1-3 0,3-2 0,-3-2 0,1-4-1319,1-6 0,-1-5 3099,3-9 1,6 2 0,0-3-1</inkml:trace>
  <inkml:trace contextRef="#ctx0" brushRef="#br0" timeOffset="15">12626 3937 8579,'-8'-4'2507,"1"1"-1919,0-6 0,1 9 1,4-1-78,4 4 0,4 8 0,5 0 122,0 1 1,-1 3-1,2 1 1,1-1-620,1 0 1,0 3 0,-2-2-1,1-1-1100,1 0 0,2-1 107,-2-3 0,-6-5 673,3-2 0,-8-6 1,1-4-1,-3-7 69,-1-5 1,-3-3 0,-1-8 163,2-4 0,0-5 0,2-7 176,0-1 1,3-5-1,3 3 1,6-1-1263,3 3 1,1 5 1158,2 5 0,2 1 0,-3 8 0</inkml:trace>
  <inkml:trace contextRef="#ctx0" brushRef="#br0" timeOffset="16">12817 3511 10927,'0'-15'1525,"1"3"132,3-2 0,2 7 0,4 4 0,2 6 391,2 4 1,-1 5-1617,5 5 1,-4 2-1,4 9 1,0-1-551,-2 0 1,3 1 0,-5 4-1,-1 1-676,-1 3 0,-2-3 1,-3 2-897,-4-2 1,-2-1-1,-2 0-3552,-2 0 5254,-3-5 0,-10-1 0,0-4 1</inkml:trace>
  <inkml:trace contextRef="#ctx0" brushRef="#br0" timeOffset="17">12977 3841 8614,'3'-21'758,"3"0"572,3-1 1,1 6 0,8 1-433,1 4 1,1 0 0,2 2-1,2 1-575,1 5 1,-1 3 0,-4 3 0,-1 5-579,-1 1 0,-1 5 0,0 2-359,-2 0 1,-8-2-1,-3 4-1372,1 1 1,-4-4 1984,3 0 0,-8 1 0,-2 1 1</inkml:trace>
  <inkml:trace contextRef="#ctx0" brushRef="#br0" timeOffset="18">13157 3384 8454,'-16'-22'1123,"2"6"1,7 2 1950,3 2 0,4 2-1810,4 3 1,1 2 0,6 5-1404,0 0 1,-1 2 0,0 1-1,-2 3-1682,-1 0 1,0 3 0,3 0 1820,-3 4 0,2-1 0,-3 3 0</inkml:trace>
  <inkml:trace contextRef="#ctx0" brushRef="#br0" timeOffset="19">13370 3745 8518,'-7'7'1128,"1"0"0,1 2 213,3 0 1,1 2 0,2 1-1,1 1-751,2 1 1,4 5 0,-1-3-779,3 1 1,-1-2-1,-1-4-1092,0 0 0,-1-2 1004,3-2 0,-3-5 0,-1-9 610,-1-7 0,-1-6 1,-4-5 384,0-3 0,0-3 0,0-1 0,0 0 133,0 0 1,3 2 0,2 1-945,1 4 1,1 3 0,3 2-1227,1 2 0,1 4 0,1 7 0,1 3 1318,-1 3 0,4 11 0,-1 1 0</inkml:trace>
  <inkml:trace contextRef="#ctx0" brushRef="#br0" timeOffset="20">13540 3735 8518,'-6'4'5742,"3"3"-5283,6-2 1,3 3 0,6-3-307,2 1 0,-1 0 0,5 2 1,0-2-446,-2-1 1,1 2 0,-4-3-95,1-2 1,0-2 0,-3-2 545,-1-2 0,0-8 0,-2 0 0,-2-3 277,-1-4 1,2-1-1,-2-1 502,1-1 0,-3 2 0,3 1 263,-1 2 0,2 4 0,-2 0 1,0 4-917,4 6 1,-3 2-1,1 2-726,1 2 0,1 8 0,2 6-229,0-1 1,-2 4 0,-2-2-1,-3 2-636,-3 1 0,-1-1 1,0-2 1304,0-4 0,-9 3 0,-3 0 0</inkml:trace>
  <inkml:trace contextRef="#ctx0" brushRef="#br0" timeOffset="21">11785 4724 8391,'-17'-27'306,"1"3"1,3 4-1,4 4 2275,-1 0 1,6 6-1614,0 3 1,3 9 0,1 3 0,0 7-340,0 5 1,5 8-1,2 3 1,2 4-380,2 4 0,-2-3 0,-1 2 0,0 0-348,0 0 0,-2-2 0,0 3 0,0-3-752,-1-1 0,1-5 1,3-1-704,-2 0 1,0-5 0,3 1-2168,1-7 3720,0-8 0,4 2 0,2-3 0</inkml:trace>
  <inkml:trace contextRef="#ctx0" brushRef="#br0" timeOffset="22">12168 4863 8376,'-16'-15'1194,"1"1"463,4 1 0,0 6-814,0 3 0,4 4 0,0 5 0,0 5-126,1 3 1,0 6 0,4-2-915,-2 3 1,1 3 0,3 1 0,0 0-166,0 0 1,0-2 0,1-1-308,3-4 0,1 2 1,6-5-53,0-1 0,-1-5 0,1-5 0,1-2 553,2-1 0,-6-4 1,3-5 479,-2-4 0,1-3 0,0-7 311,1-2 0,-1 6 1,-2-2-1,-1 1 590,1 0 1,-2 3 0,1 3-768,1 2 0,2 3 0,1 1-586,-1 1 0,1 4 0,-1 1 0,1 4-839,0 5 0,-1 3 1,1 0-3723,0 1 4701,-1 0 0,1 4 0,0 2 0</inkml:trace>
  <inkml:trace contextRef="#ctx0" brushRef="#br0" timeOffset="23">12657 4448 8467,'0'-22'1119,"-3"2"0,-1 2 1482,2 4 1,1 8-1408,1 6 0,0 10 0,0 8-201,0 2 0,0 7 0,0 4-644,0 3 0,0 7 1,0 1-1,0 3-23,0-1 1,-4 5 0,0 2-111,-2 4 0,0 3 1,2-27-1,-1 0-51,2-1 0,-1 0 0,-2 29 1,2-29-1,0 0 0,-2 26-2299,2-5 1,-4-9-1,5-7-1281,1-6 0,0-7 2411,2-8 1,-3-8 0,-1-6 0,2-7 1003,1-6 0,-9-9 0,-2-5 0</inkml:trace>
  <inkml:trace contextRef="#ctx0" brushRef="#br0" timeOffset="24">12423 4820 8441,'-10'-31'1206,"-1"3"-1087,1 3 1,4 7 1525,2 4 144,3 2 1,2 8 0,3 4-1472,3 5 1,6 6 0,1 2-944,-1 1 0,2 4 1,1-3-452,0 2 1,-2 3 1075,4 1 0,0 8 0,3-7 0</inkml:trace>
  <inkml:trace contextRef="#ctx0" brushRef="#br0" timeOffset="25">12732 5097 8300,'11'-15'529,"-1"1"1,1 1 932,-1 1 0,5-3 0,0-2-44,2 1 0,0-7 0,5 5-824,-1-1 0,-5-1 0,0-4 1,-3-1-338,-3 1 0,2 3 1,-8 3-286,-2 4 1,-2 0 0,-3 2-194,-5 3 1,-2 5 0,-3 2 0,-3 4-566,0 5 1,3 4 0,-1 3 0,3 4-521,4 2 0,-1 5 868,4 0 1,1 1-1,3-3 1,1 2-11,2-1 1,3-5 0,5-3 0,0 1-20,-1-1 0,4-4 0,1-1 256,-2-7 0,2-2 0,-1-5 278,-1-4 0,-1-1 1,-3-10-1,0-1 66,-2-1 1,-4-5 0,3-1 0,0 0 850,0 0 1,-2 5-1,3 5 119,1 0 1,1 3-1,2 6-601,0 3-1,3 3 1,0 4 0,-1 4 181,-1 7 0,-2 5-536,1 2 1,-4 4 0,-1 1-1,-1 0-80,-3 0 1,-1-1 0,-1-5 0,-1-1-482,-2-1 0,-3-9-8,-5 2 1,0-9 0,2-3 161,2-9 0,-1-5 0,4-7-132,2-3 1,2-7 0,3-7 397,4-3 1,4-5-1,4-3 1,5-2 214,4-1 0,-8 27 1,1 0-1,15-21 1,2 7-320,3 7 1,-7 14 0,0 5-438,-3 8 1,-3 9-1,-6 5-834,-4 5 1,-3 9 1368,-4 6 0,-3 8 0,-4 1 0</inkml:trace>
  <inkml:trace contextRef="#ctx0" brushRef="#br0" timeOffset="26">10371 5458 8544,'0'-10'-61,"0"-1"0,0 0-27,0 1 1,0 3-1,1 0 1,2-2 0,4 0 618,3-2 1,2 1-1,2-2 1,4-1 164,2-1 1,5-5 0,1 2 0,1-2 63,2-2 0,2 6 0,0-6 0,-2 4-82,0 0 1,-9 8-1,0-2 43,-4 2 1,-7 4-558,-9 1 0,-6 8 0,-8 3-171,-4 2 0,-6 6 0,-2 0 0,-2 3-132,-5 4 1,1-1 0,-4 4-95,3-2 1,0-1 0,-3 3 105,-7 3 0,-1 3 0,-5 2 1,23-15-1,1 0-7,-1 1 0,0 1 0,-2 1 0,0 0 0,-1 1 0,0 0 0,-1 0 0,0 0-292,1-1 1,0-1 0,2 0 0,0-1 365,2 1 1,0-1 0,-1 2 0,0-2 0,-21 16-1,2-5 180,6-4 1,6-4 0,5-3-1,3-3 558,2 0-840,7-7 0,0-4 0,7-6-141,2-3 0,2 0 1,5-5-1,0-3-178,0 0 1,0-3 175,0 1 1,4-4-1,0 3 1,2-1 347,2 1 1,2-3 0,-1 4 0,0 1 2938,-2 1-1144,-5 6-1169,8-3 0,-9 12 0,1 2-274,-4 7 0,-1 4 0,-2 6-365,0-1 1,-2 2 0,3 0-1,2 3 45,1 1 0,1-3 1,0 1-1,0-3-150,0 0 1,6-6 0,4-2-53,7-2 0,4-6 0,4-4-262,3-4 1,8-4-1,3-5 389,2 1 0,6-6 0,2 0 0</inkml:trace>
  <inkml:trace contextRef="#ctx0" brushRef="#br1" timeOffset="27">11041 9800 8526,'-7'0'1134,"0"0"-53,-2 0 0,5 1-533,0 2 0,3 0 0,2 3 0,1-1 0,3 0 313,1 0 1,-2 3 0,3-1-745,1 3 0,-2-3 0,0 0 1,0 0-86,0-1 0,-3 3 1,4-3-1,0 1 49,-1 0 1,2-3 0,-3 3 19,1 1 0,-2-2 551,3 1 191,-5-4-80,8 1-502,-9-4 1,3-1-1,-4-2-64,0-4 1,0-3 0,0 0-35,0-1 1,2-3 0,0-2 0,2 1-112,-2 0 0,4-5 0,0-1 86,0-2 1,3-7 0,-3 1-36,0-6 0,3 1 0,-3-4 0,1 2 284,0 1 0,-3 3 1,2 4 148,-1 3 0,-1 4 0,-1 3-145,0 4 1,1 6 0,-3 2 238,3 1 0,1 2-630,6 3 0,0 0 0,-1 1 0,1 2 0,0 4 0,-1 8 0,1 2 0,0 3 0,-1 10 0,1 3-958,-1 4 0,2 1 0,1 2 502,1-1 1,1 0 0,-4 3 0,2 0 73,2-3 0,-1-4 0,-5-6 0,0-6-297,-2-4 1186,-5-4 1,3-11-1,-5-6 159,0-8 1,0-8-1,0 1-363,0-3 1,1-6 0,1-3 0,2-3 50,-2-3 1,3 1 0,0-7-451,1-2 1,-1-2 0,4-6-91,-2 0 0,0 1 0,4 8 1,-1-1 2,1 1 1,-2 9 0,0 4 137,-2 6 1,-4 2 0,3 4-673,-1 3 1,0 3-1168,-2 4 0,-2 3 826,3 8 1,1 3 0,-1 7 0,1 3-1881,0-1 1,-1 6 2937,0-1 0,2 0 0,5 5 0</inkml:trace>
  <inkml:trace contextRef="#ctx0" brushRef="#br1" timeOffset="28">11828 9459 8462,'-10'-7'1992,"2"1"-1219,1 1 0,3 2 1,-1 5-1,0 4 671,2 5 1,2 8 0,1 2-776,0 6 0,1 4 1,3 1-514,3 0 0,3 3 0,1 2 1,4-1-528,2 1 1,3-6-1,2-8 209,-1-4 1,0-4 0,0-8 44,1-4 0,-2-6 0,-1-7 0,-3-5 147,0-6 0,-2-9 0,-4-1 252,1-3 0,-5-5 0,-2 2 417,-3-1 0,-1 2 0,0-4 0,0-1 19,0 5 0,-5 3 1,-2 4-331,-3 4 1,0 5-1,-2 6-994,-2 7 1,1 5 0,-4 3 0,1 2-440,-1 5 0,1 6 1,-3 5-1,1 3-2241,-1 3 1,-1 3 3285,-1-3 0,-1 5 0,1-3 0</inkml:trace>
  <inkml:trace contextRef="#ctx0" brushRef="#br1" timeOffset="29">12519 9757 8346,'-6'-17'187,"-2"2"0,3 4 0,1 1 0,-1-1 313,2 0 0,2 0 0,1-2 0,0-2 126,0 2 0,0 0 1,1 0-1,2-1-76,0 1 0,4 1 0,-2 2 0,0-1 1,0 1 624,-3-1 1,0 4-424,2 0 1,-2 4-527,5 0 0,-3 3 0,2 3 0,-1 4-30,-3 3 0,3 2 0,-2 2-101,0 4 0,2 6 0,1 4-235,0-1 0,3 5 0,-5-2 0,2 5-428,2-1 1,-2-1 0,1-1-52,2 0 0,-5-4 1,1 0 245,0-2 0,-4-3 0,3-5 0,-3-4-12,-1-2 396,0-6 0,0-4 0,0-8 123,0-4 0,0-8 0,0-1 0,1-3 152,3-3 0,-2 0 1,4 2-25,-1-1 0,3 1 0,-1-2-57,2 3 1,2 5 0,0 3-142,-1 2 0,1 3 1,0 2-63,-1 3 0,1 4 0,-1 4 0,1 4-192,0 5 0,2 4 1,-1 5-139,-3 3 0,-1-3 1,2 3-1,-2-2-205,-1-2 1,-5-1-1,2-2 137,-3-4 0,-1-2 0,-1-3-7,-3-2 0,2-7 0,-4-7 77,1-2 0,2-8 0,3-3 91,0-4 1,0-4 0,0 2 0,0-2 733,0-5 0,0 0 0,1-7 2166,3 0 0,2 4 0,4-1-2126,1 0 1,-1 9 0,1 1-1,-1 7-905,-3 5 0,2 8 1,-2 4-1,1 3-1493,0 3 1,1 4 0,-3 8-311,0 2 2169,3 8 0,-3 2 0,5 5 0</inkml:trace>
  <inkml:trace contextRef="#ctx0" brushRef="#br1" timeOffset="30">13094 9927 8310,'0'-16'0,"1"1"0,2 4 0,3-1 0,5-1 0,-1-1 0,1 1 0,0-3 0,1 1 0,1 0 741,1-1 0,0-2 1,-5 3 2407,-2-2 1,2 4-1,-6-1-2699,0 2 0,-3 3 0,-4 2 0,-3 3-424,-2 3 0,-7 2 0,0 4-233,-1 6 0,-3 4 1,2 6-67,-2 1 0,4 4 1,1 2-1,5 2-113,3-2 1,2 3 0,5-3 0,0 2-188,0-2 1,6-2-1,5-6-105,5-2 1,8-7 0,2-8 45,1-2 1,1-5 0,4-5 0,0-4-239,0-5 0,-1-5 0,-3-3 257,-3-1 1,-6 2 0,-1-4 181,0 0 1,-2 3 0,-2 1 430,-2 3 0,-2-4 0,1-2 0</inkml:trace>
  <inkml:trace contextRef="#ctx0" brushRef="#br1" timeOffset="31">13540 9682 8310,'-1'6'-213,"-1"-1"967,-2 0 1,-1-3-1,2 6 1,-3 3 1028,0 2 0,-2 6 1,3-1-565,-1 2 1,3 2-1,-3 3-968,1 4 1,-2-2 0,2 1 0,0 0-518,1 0 1,-1 1-1,3-4-1512,-2-1 0,1-7 0,1-4-2986,-1-4 4764,2-5 0,-4-8 0,5-2 0</inkml:trace>
  <inkml:trace contextRef="#ctx0" brushRef="#br1" timeOffset="32">13487 9565 8310,'0'-26'165,"1"2"0,2-2 709,0 4 1,4 8-1,-2 0 67,1 2 0,1 6 0,2 4-872,-1 4 0,1 8-69,-2 4 0,3 9 0,0 0 0</inkml:trace>
  <inkml:trace contextRef="#ctx0" brushRef="#br1" timeOffset="33">13721 9810 8415,'7'-3'-1,"-1"-2"1,0 0 33,0 0 1,-3-3 590,5 1 0,-6 1 1,1-1 421,-1-1 1,-2 2 961,0-1-835,0 0 1,-2 1-1078,-1 2 1,1 8 0,-6 3-578,0 2 1,2 7-1,0 0 1,0 2-110,1 0 0,1-4 0,-2 2 1,1 0-103,3-3 1,-3-1 26,2-2 665,-1 1 0,5-6 1,3-7 131,3-7 1,-1-3 0,1-6-78,1 0 0,2 1 1,0-1-1,1 1 251,0 0 0,-1 2 0,0 4 256,-3 0 0,1 1 1086,-4-1-356,-1 5-1044,-3 1 1,0 7-290,0 1 1,-1 2-232,-3 2 0,2-2 173,-5-5 627,5 0 1,-7-5 153,6-2 1,-1 1-211,4-1-865,0 4 55,0-1 1,0 5-1,0 2 1,0 5-111,0 1 1,0 2 0,1-1 284,3 1 0,-3 0 0,3-1-9,-3 1 0,-1-4 336,0 0-447,0-5 264,0 3 1,0-6 0,0-3 0,0-3 79,0-2 0,1 2 0,1 0 228,2-2 1,0 4 0,-3-1 494,2 1-698,-2 1 1,3 4 0,-6 1-60,-2 3 1,-4 2 0,1 5 0,-3-1-149,0 1 0,-5 3 1,1 0-1,1 0 34,1 2 0,3-3 0,1 3-91,1 0 0,4 1 1,0-2-189,2-2 0,2 2 1,3-1-1,6-1-284,3-1 1,6-1-1,-3-1 54,1 1 0,3-5 0,-2-3 0,1-1 395,-2-2 1,-1-9 0,-6-3 582,1-3 1,-2-3 0,-1-3 0,-5-1 352,-2-3 1,-1 2 0,0-3 0,0 2 53,0-1 0,0 0 0,-1 4-276,-2-1 1,0 6 0,-3 2 22,2 2 0,-1 6-508,1 2 0,3 11 0,-2 5-130,1 4 0,4 6 1,0 6 8,1 3 1,1 5-1,-4 0 1,1 2 354,3 2 0,-3 2 0,2 1 0,-3 4 566,-3 2 0,-3 3 0,-6 1-640,-2 1 1,6-26 0,-2 2 0,-1-1 0,-1-1-474,0 1 1,-1-2-1,-16 25 1,5-9-1,0-3-524,2-5 1,1-10 410,4-14 1,6-7 0,8-8-52,1-7 1,2-5 0,0-9 0,0-4-695,0-1 0,2-4 0,0 0-146,1-1 0,6-4 1289,-2 3 0,2-4 0,2 2 0</inkml:trace>
  <inkml:trace contextRef="#ctx0" brushRef="#br1" timeOffset="34">13987 9459 8219,'-5'-15'848,"4"3"0,-2-2 231,1 2 1,4 6 0,1 4-156,4 4 0,-1 5 0,0 8 0,0 5-116,0 4 0,0 9 0,2 0-540,-1 4 0,-3 1 0,2 2-358,-2-1 1,1 4-1,-3 4 1,2 0-390,-2 0 1,-2 0 0,-2-5 69,-2 1 0,-3-7 1,3-4-836,-2-6 0,3-8 600,0-4 0,2-8 0,2-6 423,2-6 1,3-8 0,5-5 146,-1-5 1,2 1 0,2-4 0,3-1 13,0 1 1,3-1-1,-4-4 79,1 0 1,2 5 0,-5 2 0,-1 4 189,-1 3 1,-2 0 302,1 8 0,-5 2 0,-3 12 75,-1 3 1,-7 11 0,-2 4 0,-3 6 46,0 5 0,0 0 0,2 6-378,1 1 0,3-2 1,-2 0-481,2-2 0,0 1 1,4-4-1,0 0-980,0-2 1,0-10 0,0-1-3737,0-3 4940,0-3 0,0-13 0,0-2 0</inkml:trace>
  <inkml:trace contextRef="#ctx0" brushRef="#br1" timeOffset="35">14402 9640 8247,'-6'-1'972,"2"-3"-65,-2 3 1,5 2 0,-2 11 0,2 8 760,1 7 0,0 4 0,0 2-936,0 3 1,0 3-1,-2 6-389,-1 1 1,2 3 0,-4-3 0,1-1-652,1-1 0,-5-1 0,0-2-401,-1-2 0,-3-4 0,-1-7 0,-1-6-1972,1-3 1,5-9 2680,1 0 0,0-6 0,-4 0 0</inkml:trace>
  <inkml:trace contextRef="#ctx0" brushRef="#br1" timeOffset="36">14349 10066 8247,'0'-16'519,"1"4"1,2-2 312,4 2 0,8-2 0,2 0 0,5 2 778,2 4 1,1-2 0,6 3-1244,2-2 1,1-1 0,-3 2 0,-1 1-521,-2-1 0,-1-1 1,2 1-303,-5 1 1,-2 5 0,-5-2 0,-1 3-2350,-1 1 2804,-8-5 0,12 4 0,-7-4 0</inkml:trace>
  <inkml:trace contextRef="#ctx0" brushRef="#br1" timeOffset="37">14849 9853 8247,'-17'-11'587,"2"2"0,4 2 1101,0 3 0,1 3 0,-2 2 0,0 3-345,1 3 1,-2 6-1,8 2-1216,-1 2 1,-3 1 0,6 6 0,0 1-395,2-1 1,2-3-1,3-2-216,3-1 0,3-2 1,0 3 141,1-1 1,-1-5 0,1 1-1,-1-2 642,-3-2 0,-3 1 1,-4 0 451,0-1 1,-8 1 0,-3 0 0,-2-1 709,-2 1 0,-1-1 0,-5 0-2686,4-3 0,-3 2 1223,2-1 0,-2 1 0,-1 2 0</inkml:trace>
  <inkml:trace contextRef="#ctx0" brushRef="#br1" timeOffset="38">7414 7054 18742,'-11'0'-971,"0"-4"1,2-3 0,1-2-584,1 2 0,5-2 1370,2 2 0,5-3 0,5 0 441,-3-1 1,1 4 0,-5 0 88,0-2 0,-2 0-111,-1-2 1,0 4-90,0 0 0,-1 1-802,-3-1-1,3 2 923,-4 5 0,5 2-151,0 1 0,0 0-160,0 4 1,0-4-1,2 4 18,1 2 1,-2 0 0,3 2-1,-3-1 100,-1 1 1,0 3 0,0 1 12,0 2 0,0-3 1,0 4 21,0 1 1,0 1 0,0 1-1,0 0 71,0 1 0,0 4 0,0 1-128,0 0 0,0 4 1,0-3-38,0 3 1,0 4 0,0 1 0,1-2-65,3-1 0,-3-1 0,2 0 54,-1 0 1,1-1-1,1-3 1,-2-3 40,-1-3 0,-2-1 0,-1-2 60,-2-2 1,-3-3-1,4 3 1,-1 0-10,-1-1 1,4-3 0,-4 2-35,1 1 1,2-3 0,-1 5-54,2 0 0,2 1 0,2 0-56,5-1 0,-3 0 0,3 3 0,-1 0-32,-1 1 1,3-5 0,-3 1 55,0 1 0,2-1 1,-3 1 22,1 0 0,-4 3 1,2-4-1,-3 2-41,-1 1 1,0 0 0,0 1 22,0-1 0,0-3 0,0-1 1,0 1 94,0-1 1,-4 2-1,1-5 43,0-1 0,-1 2 0,0 1-16,2 0 0,-4-2 0,0 3 1,0-1 7,2 1 0,-1-3 0,-1 4-98,0 1 1,0-3 0,3 1-1,-1-1 61,-2 1 0,3 0 0,0 1-65,2 0 0,1-4 0,0 4 0,0 0 14,0-2 0,0 3 1,0-3-5,0 0 0,0-2 0,0 3-48,0-2 1,3 0 0,2-6-1,0-1-113,-1-1 1,1-3 163,-1 3 0,-2-5-52,5 2 1,-3-2-146,3 2 1,-4-2 100,4 5 0,-4-3 0,2 2 50,-1-2 1,-1 0 0,3-3 0,-1 2 10,1 0 1,-2 1 0,3-4 76,1 0 0,2 0 1,2 0-1,1-2 127,1-1 0,5-2 1,-2-3 39,3 1 1,2 3 0,-1-2 0,1 2 332,3 1 1,-2 2-1,3 0-372,0-3 1,-4 3-1,3-2-209,-3 1 0,0 2 0,-1 0 0,0 0 70,1 0 1,2 0-1,1 0 72,-1 0 0,2 0 0,0 0 0,1 0-182,3 0 1,0 0 0,2 0 34,0 0 0,4 0 1,-1 0-1,-1 0-45,-1 0 1,-1 0 0,0 2-70,0 1 1,-1 0 0,-3 2-1,-3 1 69,-3 0 1,1-2 0,-1 2 14,0-2 0,1 4 1,-5-5 40,2-1 0,-1 3 1,1-1 5,3-2 1,1 3-1,0-2 1,2 0-8,1-2 0,4-1 1,2 0 8,-2 0 0,-3-1 1,2-2-1,-2-1 115,2-2 1,-6 2 0,-1-2 90,-4 2 0,-6-4 0,2 5-87,0 1 0,-3-1 0,2 1 1,-2-2-36,-1 2 0,1 1 0,1 1-153,1 0 1,0 0 0,-3 0 134,-1 0 0,1 0 94,0 0 0,-4 0 1310,0 0-941,-5-5 1,2 0-1,-7-3-474,0 1 1,-5 0 0,0-4 0,0 1-61,1-1 1,-2-3-1,2-2-439,-3 0 0,3-2 0,1-3 6,1 0 0,1-1 0,1 1 0,0 0-230,0-1 1,2-2-1,1-2 354,0-2 0,0 1 1,0-2 109,0 0 0,0 1 1,0-5 49,0-3 1,0-2-1,0-3 1,0 1 244,0 1 1,0 0 0,0-3-21,0 3 1,1 6 0,2 6-1,1 0-29,2 0 0,0 0 0,3-2-20,-2 4 1,0 3-1,3-1-25,1-1 1,0-2-1,-1-4 1,1 3 6,0 1 1,-4-4 0,-1 2 11,-2-3 0,0 0 0,-4 2 0,0 1-71,0-2 1,0-1 0,0-1-40,0 0 1,0 4-1,0 1-106,0 1 0,-4 1 0,0 4 98,-2-1 1,3 6 0,-1 1 55,-1-1 1,4 4 0,-4-2 0,1 2 131,1 2 0,-1-1 1,3 2-60,-2 2 0,1-7-14,-1 4 1,2-7 0,-1 3 0,0 0-23,-1-1 1,-1 2-1,4-4-11,0 2 1,0-3 0,0 4 75,0 1 0,0 1 1,0 1 222,0 1-219,0 4-345,0 1 1,0 6-42,0 3 321,0 2 45,0 4 0,0-3 112,0 0 55,0-4-196,0 2 0,0-4 75,0 2 1,-1-2 0,-3 4 0,-3-1 151,-2-1 0,-3 4 1,-2-2-26,-4 1 1,-2-2 0,-3 1-7,-1 0 1,0 2 0,-4-2-28,-2 1 0,-1-4 0,-1 3-82,1 0 1,-1-4-1,0 4 1,0-2-21,0 1 1,4-1 0,-1-3 19,0 0 1,0 0-1,0 1-59,-1 3 1,-2-3 0,6 3 0,-1-2-70,-2 2 1,-1-3 0,0 2 0,2 0-13,-1 0 0,1-2 1,1 3 16,1-3 0,1-1 1,4 0 3,0 0 0,0-3 0,-1-2 0,1-1-18,0-2 0,3 2 1,0 0 4,-1 1 0,-1 0 1,-1 3 27,0-1 0,3-1 0,0 4 0,-1 0 12,-1 0 1,-5 4-1,1 0 1,0 1 1,2 0 1,-3 2 0,-1-2 17,-1 0 1,6-2 0,1 2 140,4-1 0,-2-3 0,3 3 82,-2-3 1,8-1 0,-2 0 285,2 0-299,-1 0 0,1-1-40,2-3-331,2 3 296,0-3 1,-1 4-126,-4 0 0,3 0 1,-1 0-130,0 0 1,2 0-360,-1 0 1,0 0-262,-4 0 1,1 1-685,-1 2 1,5 0 429,3 4 0,2-4 1,1 4 879,0 2 0,4 0 1,2 2-1</inkml:trace>
  <inkml:trace contextRef="#ctx0" brushRef="#br1" timeOffset="39">14615 7629 22381,'10'-11'-866,"1"1"0,-1-1 0,1-1 0,0-1 533,-1-1 0,1-1 0,0 0 0,-1-2 263,1-3 1,0 2 0,-1 0 0,1-1 0,-1 0 33,1 2 1,-1 0-1,-2 3 1,-1-3 14,1 1 1,-2-3-1,0 3 1,-1 1 21,-3 0 0,-1-3 0,-1 4 0,0 1-207,0 1 1,-4 1-68,-4 1 1,-2 0 0,-3 2 0,-3 2 52,0 1 0,-2 2 0,-3 4 237,0 3 1,-4 1 0,-1 7 0,-3 2 16,-4 4 1,1 7-1,-4 5-6,-1 4 1,3 4 0,-4 4 0,1 2 48,3 2 1,1 0 0,17-20 0,1 0-59,1 1 0,0 1 0,1-1 0,1 1 0,-6 27 30,4 1 1,7-1 0,5 0 0,5-4-171,8-5 1,6-7 0,9-6 63,5-7 0,11-2 0,6-11 0,3-4 44,2-4 0,-1-4 1,7-2 264,-1-2 1,-1-7 0,-4-5 0,-1-2 115,-2-2 1,-4-1-1,-8-1-131,-6 0 0,-5-1 0,-7 0 0,-2-2 42,-4-1 1,-4-4-1,-2 2-109,-5-1 0,-3-6 1,-5 1-1,-5-2 79,-7-2 1,-4 1 0,-4 5-153,-3-1 0,-3 3 0,-1 2-615,0 1 1,4 6 0,-1 6 0,1 3-629,1 4 1,-3 2 0,7 5-96,3 0 1,3 5 1225,6 2 0,1 7 0,-1 3 0</inkml:trace>
  <inkml:trace contextRef="#ctx0" brushRef="#br2" timeOffset="40">8499 7278 8404,'-6'-5'-2217,"2"-2"2356,3-2 1,1 1 119,0 1 0,3 0 1,2-3-74,1-1 1,-4 0 0,3 2-89,0 2 0,-4-3 57,3 3-61,-3-2 1,-1-2 51,0 0 0,-4 4-33,1 0 0,-2 1 0,3-2 47,-2 1 1,1 3 0,3-3 40,0-1 0,0-1 1,-2-2 131,-1 0 1,2 4 0,-3 0-151,3-1 1,0 0 0,-2-1 8,0 2 0,-2 0 0,3-3-8,-2-1 1,-3 0 0,4 1 8,0-1 0,-2 4 0,2 0 37,1-1 0,-3-2 1,1-1 122,2 1 0,-3 3 160,2 0-457,-1 4-337,4-6 0,0 12 1,-1 1 216,-3 4 1,2 4-1,-4 1 119,1 1 0,-3 5 0,2-1 0,-1 2 9,0 1 0,0 0 0,-4 2 13,1 2 0,-1-3 1,0 3 55,1-3 1,3 0-1,0 0 1,-1 3 4,3 3 1,-4 0-1,6 0 39,0 2 1,2 0 0,1 2-111,0 0 0,-1 0 0,-1 0 0,-2 0-9,2 0 0,-1 0 0,1-2 38,-2-1 0,-3-3 0,3-5 0,-2 0 0,2 3 1,-3-1-8,-1-3 0,2-1 0,0 2 0,0 0-3,0 0 0,4-3 0,-2 0-29,3 1 1,1 1 0,0 1-91,0 0 1,4 1 0,0-1 0,2-1-47,3-2 0,-4 2 0,1-2 34,-1 2 1,2 1-1,-3 0 72,-2 1 0,0-1 1,1-1-1,0-1 22,0-1 0,-2-1 0,-1 5 40,0-1 0,0-1 0,0-1-75,0-1 1,0-4 0,0 2 0,0 0-105,0-3 1,1-1 0,1-2 26,2 1 0,1 3 0,-3 0 0,3-1-82,1-1 1,-4 2 0,2 0 131,-3-1 1,-1 4 0,0 1 28,0 2 0,0 0 0,0-1 0,0-1 30,0 0 0,0 3 0,0-1-56,0-3 0,0 2 0,0-4-60,0-2 1,1-2 19,3 0 54,-3-5-29,8 3 0,-3-6 1,4 4-134,-3 1 0,2-2 100,-2 1 1,-2-3 0,0 2 78,-1-2 1,-1 0 254,4-4 0,-4 0 4,4 0 0,1 0-108,2 0 0,1-5 0,1-1 0,1-1-34,1 0 1,1 0 0,-2-3-98,1 3 0,5-2 0,-1 2 0,2-1-44,1 0 1,1-1 0,-1 3-51,0 0 1,4-2 0,0 3 31,-2-1 1,0 3 0,-2-3 0,0 0 54,1 0 1,-5 4 0,1-3 56,1 0 0,-4 4 0,0-3-25,-4 3 1,1 1 0,1 1 0,1 2-50,-1 0 1,3 2 0,-2-3-19,-1 2 0,4 0 0,-1-3 0,2 1 12,0 2 0,-2-1 1,3-3-5,-1 0 1,-1 0 0,4 0 182,-4 0 0,2-1 1,-3-1-70,0-2 1,1 1 0,2 3 0,-2-2-74,2-1 1,-2 2 0,0-3-65,2 3 0,1 1 0,1 0 0,-3 0-58,0 0 0,-1 0 1,2 0-54,-2 0 0,-4 0 1,2 0 173,-4 0 0,0 0 1,0 0 249,-1 0 1,1 0-136,0 0 0,-1 0 0,1 0-79,0 0 0,-1 0 0,1 1-118,-1 3 0,1-3 0,0 2-8,-1-1 1,1 1-1,0 1 4,-1-2 0,1 3 0,0-2 1,-1 1 21,1 1 0,-1-3 1,1 4 14,0-1 1,-2-1-1,-1-1 37,0 0 1,-1 1 0,3-4-1,1 0 57,0 0 0,-1 0 0,1 0-173,-1 0 1,2 0-1,1 0-30,1 0 1,4 0 0,-2 0-1,0 0-73,3 0 1,1 0 0,0 0 60,-2 0 0,1-4 0,-5 1 288,-1 0 1,-1 2 0,-2 1 1462,1 0 146,-5 0-1073,-1-5 1,-10-1-365,-2-4-953,2 4 0,0-4-75,5 3 0,0 1 430,0-1 1,2 0 108,1-3 0,-2-1 160,3 0 1,-3 1-1,-1-1 1,0-1-86,0-2 0,0 2 0,-1-3-108,-3-1 0,3 3 0,-2-4-51,1-2 1,-1-1 0,-1-2 0,2 1 4,1 0 0,0 0 0,-2-1 69,0 1 0,-1 0 1,4-1 165,0 1 1,-1-1 0,-1-1 42,-2 2 1,1-3-1,3 7 1,0-2-106,0 1 0,0-2 0,-2 2-14,-1-2 0,2-1 0,-3 1-69,3 2 1,0-6 0,-2 3 0,0 0-10,0 2 1,-1-1 0,0 2 112,2-2 1,-3-1-1,2-1 59,0 1 0,2 1 1,0 0-1,-2 0-65,0-3 0,-1 0 0,4 1-44,0 1 1,0-1-1,0-2 1,0-1 0,0-3 0,2 3 107,1 1 0,-2-2 0,3 1 0,-3 2-33,-1 0 1,0 3 0,0 1-5,0 2 1,-1-1-1,-2-3 55,0-1 1,-4 5 0,2-1-1,0 0-45,1 2 1,-3-3 0,3 3-106,2 0 1,-1 2 0,1-4 86,-2-1 0,1 4 0,3 0 0,0 2 1,0-1 1,0 2 0,0-2 18,0 2 1,0 2 0,0-1 10,0 0 0,1 1 0,1-1 0,2 0 99,-2 1 1,-1-1 88,-1 1 10,0-1-242,0 5-532,0 1 518,0 15 0,0-7 0,0 8 38,0-2 1,0-3 196,0 1 0,0-3 67,0 3 1,0-3-45,0 3 0,-1-1 0,-1 2-158,-2-1 0,-4-4 1,1 3 51,-2-1 0,-3 2 0,-1-2-7,-1 1 0,-5 0 1,1 2-1,-2-2-36,-1-1 0,-2 2 1,-1-4-72,0 0 0,-1 1 0,4 0-102,-1-2 1,1 3 0,0-1-64,-1-2 1,1-1-1,0-1 1,0 0 107,-1 0 1,2 0 0,1 0 55,2 0 1,-1 0-1,-2 0 56,2 0 0,-2 0 0,3-1 0,0-1-9,-1-2 1,1 0-1,-2 4-11,2 0 0,0 0 0,-2 0-10,2 0 0,2 0 1,-2 0-1,-1 0-11,1 0 1,1 0 0,3 0-8,-1 0 0,-2 0 0,3 0 9,-1 0 1,0 0 0,2 0 0,-1 0 19,-1 0 0,-4 0 0,4-1-39,1-2 1,0 2 0,-1-3-51,-4 3 1,3 0 0,-1-2 0,2 0 3,0 0 1,-4 2 0,3 1 3,-2 0 1,4 0-1,-1 0 73,2 0 1,-2 0 0,0 0-1,0 0 35,-2 0 0,5 0 0,-4 0-35,4 0 1,0 0 0,0 0 61,1 0 0,-1 1 1,0 2-1,1 0-23,-1 0 0,1-2 0,-1-1-48,0 0 1,1 0 0,-1 1-74,0 3 1,1-3 0,-1 3-1,0 0 2,1 0 1,-1 0-1,1-1 68,-1 0 0,0 2 0,1-3 160,-1 2 0,0-1 0,1-3 193,-1 0 0,4 0 408,0 0-728,5 0-339,-3 0-1462,5 0-224,0 5 1,1-2 496,3 4 0,-2 1 1492,5 6 0,0 3 0,4 4 0</inkml:trace>
  <inkml:trace contextRef="#ctx0" brushRef="#br2" timeOffset="41">15859 7554 12654,'-12'-16'-635,"-1"-4"0,10 3 0,0 1 1,2 0-1,1 2 558,0 0 1,0-1 0,0 2-1,0-3 1,1 0 149,3-3 1,-3 3 0,3 1-1,-3 1 189,-1 0 0,0-2 0,0 3 21,0-1 0,0 0 0,-1 2 0,-3-1 46,-3-1 0,-2 0 1,-2 3-1,-1 2 68,-2 2 1,-3-2-375,-4 6 1,0-1 0,-2 4 0,-2 1 292,-3 3 1,-3 3 0,-2 7-53,-2 4 1,-2 3-1,-3 4-152,1 3 1,4 4 0,-4 4 0,0 3 63,1 2 1,5 2-175,4-1 0,4 6 0,-1 1 0,4 3-164,5 1 1,9-3-1,5 0-116,1 1 0,8-2 0,4-1 1,4-7 7,3-3 0,5-6 0,6-5 101,3-1 0,2-3 0,3-5 173,3-4 1,7-7-1,3-3 170,3-3 1,2-6-1,-1-3 1,0-6 308,0-7 1,1-2-353,-25 10 1,-1-2-1,18-13 1,-1-3-1,-6 1 208,-4 2 0,-6 0 0,-3-3 122,-3 2 1,-1-1 0,-8 2-226,-1 1 0,-6-5 0,-3 2-223,-3-5 1,-1 0 0,-1 3-1,-4 0-108,-6 0 1,-4-5-1,-7 0-128,-3-1 0,-2-2 0,-6 3-8,-3-1 0,-2 5 1,-4 1-368,-1 6 0,1 6 1,-1 6-346,0 7 1,1 4 0,1 6 992,2 4 0,2 9 1,5 12-1</inkml:trace>
  <inkml:trace contextRef="#ctx0" brushRef="#br0" timeOffset="42">7212 8140 8496,'-11'-11'42,"4"-1"1,1-1 0,0-2 0,1-1 0,1 1 269,1 2 0,2-2 0,1 1-143,0 1 0,0-4 1,0 0-1,1 0 1,2-1 24,0-1 0,4-1 1,-2-1-1,1 1 86,2 2 0,2-2 0,0 3-57,1 1 0,-2-3 0,0 5 0,-2 2 80,1 3 1,1 5-341,2 4 0,-4 1 15,0 2 1,-4 8-1,0 7 1,-3 2 14,-3 1 0,0 2 0,-4 0 51,-1 2 0,-2 5 0,0-2 0,-1 3 30,0 1 1,2-2-1,1 0-15,1-2 1,0 5 0,-3 5 18,3 0 0,-1 7 1,3-1-22,-1 3 1,3 3 0,-5 4-55,0 3 0,2-2 0,3-25 1,-1 1-1,0-1 0,0 0-11,-6 29 0,6-28 1,-1 0-1,-3 24-149,1-3 1,4-2-1,0-5 244,2 1 0,1 0 0,0-3 10,0-1 1,0 1-1,0-1 1,0 1 88,0-1 1,0 1 0,0-2-109,0-2 1,3 5 0,2-5 0,0-2 77,-1-3 0,5-2 1,-4 0-39,1 0 0,3-4 0,-5-1-54,2-1 0,-3 3 1,0-3 4,-2 1 0,-1-2 0,0 2 33,0-1 0,0-2 0,0-6 0,0-1-493,0-2 1,2-5-342,1-7 588,-2-1 1,9-2 118,-3 0 0,2-5 0,2-1-48,0 0 1,0-2 0,2 3 0,3 0-162,0 1 0,1 0 0,2 4 79,-2 0 0,1 0 0,3 0 0,1 0-116,-1 0 1,4 0 0,1 0 145,1 0 1,-2 0 0,3 0 178,2 0 0,0-1 0,2-3 12,0-3 1,4-2-1,0-2 1,1 2 109,0 2 0,3-3 1,-2 4-160,-1 0 1,5 2-1,-3 2-137,2-1 1,1 2-1,-2-3 19,-1 3 1,-4 1 0,3 0-1,0 0 0,0 0 0,-4 0 0,1 0 127,-2 0 0,3-1 0,-2-2 1,-2-1 135,-2-2 1,-1-1 0,5-3-5,2 3 0,-4-2 1,-4 3-120,2 0 0,0-2 0,2 4-38,0 2 0,-3-3 1,-2 1-1,0 2-7,0 1 0,-3 2 0,1 1-121,-3 2 0,2 3 0,-2-3 165,-2-2 0,-2 3 0,0-2 0,-3 0 185,0-2 1,-3-1 0,4 0 29,-1 0 0,-3-4 0,2-1-3,-2 0 0,2-1 1,1-3-27,2 2 1,-4 0-1,2-2 1,-1 0-179,1 2 0,-1 4 1,-4-4-183,1-2 1,-4 5 0,-1-1 156,-1 0 1,2 3 0,-4-5 11,0-2 1,-2 4 0,-1-3 41,0 0 0,4-5 0,-1-2 0,-1-2 266,0-2 1,-2-2 0,1-4-409,2-3 0,-1-6 1,1-3-66,-2-1 1,-1-1 0,0-2-1,0-1 55,0 0 0,0 2 0,0-5-23,0 4 1,0 0 0,0 1-24,0-5 0,-3 5 1,-2-3-1,0 2-276,1-1 1,-4-5 0,4-2 10,-2-3 0,2-2 0,-2 2 0,0 3 112,1 3 0,-1-1 0,-3 6 269,2 7 1,4 5 0,-4 8 63,-2 0 0,1-3 1,0 2 51,1 2 1,3 2 0,-2-1 0,0 1 36,0-1 0,3 3 0,-3-1-98,1 2 0,1-4 1,1 1-68,0-2 1,-1 0 0,3 1 0,-1 1 49,-2-1 0,0 3 0,4-1 135,0 2 1,0 4-1,0 4 173,0-1 1,-1 3-214,-2 2 0,0-2-124,-4 1-301,5 1 294,-8 3 0,5 0 147,-6 0 1,0-4-62,1 1 0,-5-4 0,1 3-54,1 2 1,-3-3-1,-2 1 1,-2 2-35,-1 1 1,-4 1 0,-1 0-15,-1 0 1,-1 0 0,-1 0-21,1 0 1,3 0 0,-2 0 44,1 0 0,-4 0 1,3 0-1,0-1-6,2-3 1,-1 3-1,0-3-20,-1 3 0,-1-2 0,-1-1-56,1 2 0,3 1 0,-4 1-9,0 0 0,2-2 1,-2 0 46,0-1 0,2-1 0,-2 4 0,0 0-5,-2 0 1,3 0-1,-1 0 19,0 0 1,-6 0 0,-1 1-13,-2 3 1,0-2 0,-2 4 43,1-1 0,0 3 0,-2-2 1,2 0-3,3-3 1,1 2-1,2-1-32,2-2 0,1-1 1,0-1 79,1 0 0,3-1 0,6-1-14,2-2 0,-2-3 0,4 3 0,-1 1 73,3-2 1,1 4-1,0-3 108,-1 3 0,-2-2 0,3-1-154,-1 2 1,0 1 0,3 1 0,1 0-2,-1 0 0,1 4-229,-1 3 1,0-1-698,1 1 1,4 1-1,2 3-2680,3 4 3542,1-4 0,-5 10 0,-1-5 0</inkml:trace>
  <inkml:trace contextRef="#ctx0" brushRef="#br1" timeOffset="43">8530 8310 8562,'-16'-11'-9,"-1"-3"1,6 0 0,-1 0 0,2 1 198,1 2 1,3-2 0,0 6 0,0-2 0,1-2 138,1 0 1,0 1 0,4-1 0,0 0-2,0 1 0,0-5 0,0 0 1,0 0 69,0-1 0,1 2 1,2 4-1,0-1 32,0 0 0,1 4 143,0 0-382,-1 5 1,-3-2-315,0 8 1,0 3 0,0 6 56,0 1 0,-3 5 1,-1 0-1,1 3 3,-2 3 0,4 5 0,-3-2 92,3 3 1,1 5-1,0 3 1,1 3 5,3 0 0,1 9 1,3 4-80,-1 3 0,-4-29 1,1 2-1,1 1 1,1 1 54,-1 0 0,0 1 1,0 3-1,0 0 1,-1 1-1,-1 2 1,-1-1-1,-1 0 36,0 0 0,0 1 0,-2 0 0,0 0 0,0 3 1,-1-1-134,-1 1 0,-1-1 0,-1-3 0,0-2 0,0-1 0,0-1 122,-1-2 0,1 0 0,1-1 0,1-1 0,0 0 1,0-1-1,-2 28-17,3-3 1,1-9 0,1-11 56,0-2 1,0-4 0,0-3 1,0-4 0,1 1 0,2-9 0,3-1-14,0-1 1,4-5-246,-3 0 0,2-1-376,2 1 1,-2-1 0,0-4 0,-3 3-3232,-2 1 3937,0 1 0,1 4 0,0-1 1</inkml:trace>
  <inkml:trace contextRef="#ctx0" brushRef="#br1" timeOffset="44">8360 8235 10407,'-4'-10'-15,"2"-2"0,-1-1 1,2-1-1,1 1 409,0 1 1,1 2 0,2 2-1,6 1 129,4-1 0,3-2 0,5 0 0,2-1-287,2 0 0,5 4 0,8 0 0,4-1 0,5-1-38,4-2 1,2 0 0,1 1-204,3-1 1,-27 6-1,0-1 1,3 1-1,-1 0-2,0-1 0,0 1 0,1 1 0,0 1 0,26-3 0,-29 3 0,1 1-136,-1 1 0,0 0 1,25 0-1,2 1 1,-2 0-134,-2 0 1,0 1-1,-1 1 34,-2 2 1,-3 1 0,-3-3-31,2 2 1,-3-1 0,4-3 191,-4 0 1,-1 0 0,-3 0 178,-4 0 0,-2 1 0,-2 2 1,-3 0 208,-3 0 0,-2-1 1,-3 0-114,-3 2 0,2 3 0,-5-4 0,-1 1-22,-1 1 1,-2-3-1,-2 4 9,-1-1 1,0 3-59,4-1 1,-5-1 0,-2 0 38,1-1 1,-4 3 0,3-1-1,-2 2-68,2 2 0,-2 0 1,4-1-148,-1 1 0,0 4 1,-3 3-1,1 2 107,0 2 1,-2 7-1,-2 5-61,-3 7 1,-3 5 0,-7 12-19,5-27 1,0 1-1,-2 7 1,-1 0-1,-1 5 1,0 1-187,-1 2 0,0 0 0,3 0 0,-1 0 0,-1 0 0,0-1 0,0 1 0,1-1 180,-1 1 0,1-1 0,2-3 0,0-1 0,2-1 0,2 0 0,0-3 0,1-1 76,1-1 0,1-1 1,0-1-1,1-1 1,2-3-1,0 1 40,0 0 0,0 0 0,0-1 0,0 1 1,0 25 68,0 0 0,5-2 1,1-6-1,1-2-74,0-5 1,-1-3 0,2-7-33,0-3 0,-5 1 0,3-7 0,-1-3-25,-3-2 1,3-3 0,-2-3-134,0-1 1,-2-3 243,-1 0 1,-5-4 0,-2 0 0,-4-2-238,-3-1 1,-2-4 0,-6-3-11,1-3 1,-8 0 0,-4-1-1,-5 1-82,-6 3 1,-4 1-1,-10 4 153,26 0 0,0 1 0,-1 0 0,1 3 0,-3 1 0,-1 1 1,0 0-1,0 1-150,-1 0 1,1 1-1,-2 1 1,0 0-1,0 0 1,0 0 87,1 0 1,0-1 0,0 2 0,2 0-1,3-2 1,1 1 0,0-2 0,1 0 399,-1 0 1,1-1 0,-24 1 0,1 3-15,5-5 1,6-2-1,3-1-427,3 0 1,8 0-1,4 0 1,4 0-2206,3 0 2349,4 0 0,-5 0 0,7 0 0,3 0 0</inkml:trace>
  <inkml:trace contextRef="#ctx0" brushRef="#br1" timeOffset="45">8807 12555 8405,'0'-10'77,"0"-1"0,-1 0 0,-2 1 0,0-1 648,1 0 0,0 1 0,2-1 1,0 1-60,0-1 1,0 0 0,2 2 0,0 1 0,3 2-358,1 1 0,-3 1 1,3 6-1,0 2-174,0 7 1,-3 1 0,3 7 0,0 3-97,0 5 1,-4 8 0,2 1-195,-3 2 0,-1 1 0,0 4 0,0-1-78,0 1 0,-3-4 0,-2-3-6,-1-2 1,2-3 0,-3-8 0,0-4 18,1-3 1,2-9 353,4-10 1,0-4 0,0-12 0,1-2-45,2-3 1,3-6-1,5 2-36,0-3 0,-1 1 0,1 0 0,-1 3-233,1 1 1,1 0 0,1 3-41,1 2 1,0 2-1,-3 10 62,0 2 1,3 2 0,0 6 0,-1 4-14,-1 5 0,-5 7 1,-1 7 158,-2 0 0,0 5 0,-4-3-135,0 1 1,0-3 0,-1 0 0,-2-1-170,0-2 1,-4-4 338,3-3 0,-3-8 105,4-6 0,-1-10 1,5-7-1,2-5 23,0-2 0,5-4 1,0-4 128,1 1 0,2-1 1,0 0 25,4 0 1,-4 1 0,5 3 0,-2 3 94,0 2 0,0 7 1,-3 3 24,0 5 0,-1 0-190,1 8 1,-2 4 0,0 9 0,-2 2 274,1 2 0,-2 1 0,0 3-135,-1 0 1,2 4 0,-3 0-419,2-1 0,0 2 0,1-2 0,-2 0-244,0-2 1,-3 1 0,4 1-1071,-1 0 1,2 1-1,-2-5-298,0-2 1,3 1 1652,2-5 0,6 0 0,0-3 0</inkml:trace>
  <inkml:trace contextRef="#ctx0" brushRef="#br1" timeOffset="46">9509 12938 8405,'-11'0'855,"6"-4"244,1-3 1,3-3 0,2-1 0,4 1-114,5-1 0,2-1 1,6-1-500,1-1 1,-3-5 0,2 1 0,1-2-179,1-1 1,-3 0-1,-3 0-241,-2-1 1,-3 1 0,-2 0 0,-3 1 126,-3 2 1,-2 2 0,-3 7-214,-3 2 0,-7-1 1,-3 4-1,0 3-256,-1 3 1,0 5 0,-3 8-68,0 2 0,4 5 0,3 2 117,2 5 1,3-2 0,2 3 0,3 0 40,3 1 0,2 2 1,3-8 59,3-1 1,3-2-1,4-1 1,4-2-28,2-5 1,6-1 0,3-9-256,1-2 1,2-2 0,0-4-1,1-7-530,3-6 0,-7 1 0,3-2 67,-1-1 0,-5-1 1,-1 0-444,-3 2 1311,-1-2 0,1 8 0,-1-3 0</inkml:trace>
  <inkml:trace contextRef="#ctx0" brushRef="#br1" timeOffset="47">10052 12747 8405,'0'-11'0,"0"1"427,0-1 0,0 0 0,0 1 0,0-1 683,0 0 0,-4 1 0,0-1-507,2 0 1,-3 4-1,1 1 1,-2 1 318,-3-1 0,0 3 1,-2 1-537,1 4 1,-2 5 0,-1 8 0,-2 2-239,-2 3 0,4 6 1,-1 3-451,2 1 1,3 1 0,1-1-8,5-2 1,2-1-1,1 3 1,0-4-437,0-4 0,4 0 0,4-11 195,1-1 0,5-7 1,2 1-1,-1-4 460,0-4 1,1-6 0,-3-9 261,1-5 0,0 1 1,-3-5 262,-1 2 0,1-3 0,0 2 0,-1-2 176,1 1 0,-1 5 0,1 2-80,0 6 1,1 8-1,1 3-1046,1 3 0,0 10 0,-2 6-551,2 4 1,-1 3 0,5 2-1,1-1-1455,1-3 1,1 0 2520,0-5 0,5-1 0,1-4 0</inkml:trace>
  <inkml:trace contextRef="#ctx0" brushRef="#br1" timeOffset="48">10413 12598 8405,'-10'-11'937,"4"1"-22,2-1 1,4 6 0,4 6 182,3 9 0,6 5 0,1 6-476,-1 1 1,-1 0 0,0 2 0,1 2-308,1 1 0,0-3 0,-3 1-378,-1-3 1,1-1-1,-1 1 1,1-2-380,0-3 1,-4-6 0,0-7 185,1-3 1,-2-4 0,1-4 497,1-7 0,-2-10 0,1-4 0,2-3 197,0-1 0,3 1 0,1 0-246,1 2 0,4 1 1,-3 7-83,2 4 1,-3 5 0,4 5 0,-1 5 205,0 4 0,3 9 0,-3 8-247,-1 5 1,-2-1-1,-5 6-256,-2 0 0,-1 1 1,1-1-257,-4 0 0,-2-6 442,-1 2 0,0-3 0,0 0 0</inkml:trace>
  <inkml:trace contextRef="#ctx0" brushRef="#br1" timeOffset="49">8903 13428 8406,'0'-16'701,"0"5"0,0-4 144,0 4 0,1 7 0,1 8-429,2 9 1,3 7-1,-2 3 1,1 3-327,2 2 0,-2 0 0,1 5 1,0 1-188,-1 2 1,3-1 0,-3-3 0,1-1-193,0-3 1,-3 2 0,2-7 0,-1-2-898,-3-6 1174,4-3 1,-5-8 0,3-4 104,-3-5 1,-1-10 0,0-4-1,0-4 129,0-6 0,0 3 1,1 0-173,2 0 0,3 6 1,6-2-1,1 2-30,1 4 1,4 7 0,-3 3-141,2 1 0,1 4 1,2 7-44,-2 5 0,-3 8 0,-4 1-131,-1 3 0,1 6 1,-2-4-1,0-2-11,-2 0 0,-5-7 0,2-2-420,-3-2 1119,-1-1 1,-4-8-1,1-5 1,0-10 428,2-7 0,1-1 1,0-8-231,0-2 1,0-2 0,1-2-219,3-1 1,2-1 0,6 5 0,1 3-236,1 3 0,5 4 0,-2 4-18,3 7 1,5 4-1,0 8-88,-1 5 1,-3 6 0,-3 12-1,-3 3-110,1 3 0,-5 2 0,4 2-294,-4 0 0,0 1 0,0-5-231,-1 1 0,1-4 0,0-2-1215,-1 0 1,1-9 1815,-1 1 0,6-5 0,0-2 0</inkml:trace>
  <inkml:trace contextRef="#ctx0" brushRef="#br1" timeOffset="50">9956 13683 8179,'0'-15'247,"0"-1"0,0-1 1,0 2-1,0 4 2605,0 0 0,0 0-1298,0 1 1,3 5 0,1 5-1354,-2 6 1,3 8 0,-1 4 0,-1 3-314,2 4 1,-4 1 0,3 4 0,-2-3-318,1-1 1,-1 2 0,2-3-1082,1-1 1,-4-2 0,3-1 0,-3-1-2215,-1-2 3724,5 2 0,-4-8 0,4 3 0</inkml:trace>
  <inkml:trace contextRef="#ctx0" brushRef="#br1" timeOffset="51">9903 13407 8369,'-6'-11'0,"-3"0"0,5 1 1375,-2-1 0,3 0-1115,0 1 1,6 4-1,5 2-1903,1 3 1,3 1 1642,2 0 0,3 5 0,4 1 0</inkml:trace>
  <inkml:trace contextRef="#ctx0" brushRef="#br1" timeOffset="52">10339 13513 8326,'-11'6'1484,"2"0"1,2-3-297,3 4 0,3 3 0,1 0 0,0 1-543,0 0 0,1 4 0,3 3-730,3 2 1,3 0 0,3-1-154,1-1 1,1-1 0,-4 4-1,2-4-180,2-3 0,-2-2 0,-5-2-578,-1-3 0,0-4 414,4-6 0,-4-8 1,-1-8 140,-2-4 0,5-3 0,-3-4 0,1 3 117,0 1 0,0 1 1,4 4 287,-1-1 1,2 6 0,1 3 0,2 5 3030,2 4 0,-3 4 0,4 4-1837,1 3 0,-4 10 1,0 5-1294,1 0 0,-8 5 0,3 1 0,-3 0-345,-2 0 1,0-4 0,-4 1-7,2-3 486,-1 4 0,-3-3 0,0 3 0</inkml:trace>
  <inkml:trace contextRef="#ctx0" brushRef="#br1" timeOffset="53">9190 14577 8433,'0'-21'622,"0"-2"0,0 1 1,0 0 1020,0 6 1,1 4-1,1 6-966,2 6 1,4 10 0,-1 7-1,3 5-711,0 2 0,0 2 0,-2 4 1,-1-2-575,2 2 1,0 1 0,2 1 0,-2-2-12,-2-1 0,1-3 1,-4-5-371,-2 0 1,0-4 0,-2-3 836,0-2 0,-5-7 0,-1-7 315,0-7 1,-3-8 0,3-6 269,0-2 0,1-6 1,5 0-1,1-2 6,3 3 0,2-1 1,5 6-172,4 1 0,1 3 1,5 5-166,1 5 1,0 5-1,2 8 1,1 5-207,-2 8 0,-1 8 1,-5 7-173,-2 4 0,-5-1 0,-2 3-115,0-3 1,-6 1 0,1-2-1,-1-5 16,-2-3 1,0-8 0,-2-3 94,-1-4 1,1-7 700,-6-9 1,6-5 0,-1-12-1,3-3 228,3-5 1,3-7 0,5 0-184,-1-2 0,2-2 0,2 1-66,4-1 1,2 5 0,1 4 0,2 5 173,2 4 0,-6 8 0,2 7-195,-1 5 0,-5 10 1,1 5 19,-1 7 1,-7 8 0,3 3 0,-3 3 153,-2 1 1,4 0 0,-5-1-633,1 1 0,3-1 0,-5-2 0,1-5-1340,0-1 1,3-2 0,-1-1-302,3-2 0,0-4 0,1-7 1719,0-3 0,9-3 0,2-1 0</inkml:trace>
  <inkml:trace contextRef="#ctx0" brushRef="#br1" timeOffset="54">10254 14768 8281,'6'-4'-33,"2"-2"0,-3-5 0,-1 1 1,2-1 452,0 0 0,-2-3 0,2-1 1,-1-1 242,1 1 0,-3-4 0,0 2 0,-2 0-85,-1-1 1,0 1-1,0-1 1,0 1 151,0 2 1,-4 0-1,-3 6 1,-3 2-134,0 3 1,-1 3 0,0 2-636,1 3 0,-5 7 1,1 7-145,1 6 1,1 3 0,2 6 0,0 2-33,3 0 1,-1 4 0,4-2-739,2 1 0,1-4 0,2 1 0,3-3-139,3-3 1,1-5 0,0-7 770,-1-6 1,0-5-1,4-6 470,0 0 1,-2-10 0,-1-5-1,0-8 3,0-5 1,-2-3-1,0-1 542,-2 0 0,5 0 1,-2 1-1,2-1 612,2 0 0,-1 4 1,0 5-604,-3 4 1,6 5 0,-2 7-299,0 3 0,5 9 0,-1 5 0,2 7-430,2 3 0,-3 6 1,2 2-520,1 3 1,0 0 0,0-1-1325,-2-2 1,-2-3-1,1 1 1867,-1-4 0,0 2 0,-5-8 0</inkml:trace>
  <inkml:trace contextRef="#ctx0" brushRef="#br1" timeOffset="55">10551 14492 8306,'0'-11'1364,"0"-1"-672,0-2 0,5 7 0,3 0 0,7 5 233,6 2 1,5 9-1,7 5 1,2 6 464,4 5 0,4-1 0,3 4-755,4 2 0,-4-4 0,-2 0 0,-5-1-1168,-3-1 1,-2-2 0,-5-5-755,-4 2 1,-8-3 0,-4-2 105,-4-2 0,-5-5 0,-5-1 0,-4-3 1181,-5-4 0,-6-4 0,-5-5 0</inkml:trace>
  <inkml:trace contextRef="#ctx0" brushRef="#br1" timeOffset="56">10988 14460 8306,'-10'-1'0,"2"-2"879,1 0 1,0 0 0,-4 8 864,0 6 1,1 5 0,-1 9-1106,0 4 1,0 7 0,-4 6 0,-2 4-622,-3 2 0,2-3 1,0 1-558,-1-2 1,4-3-1,1-3-267,2-6 1,2-4 805,3-3 0,-2-2 0,3 3 0</inkml:trace>
  <inkml:trace contextRef="#ctx0" brushRef="#br1" timeOffset="57">11998 12534 8088,'0'-21'182,"0"3"0,0 1 380,0 2 0,0 7 0,0 8 1,1 7-142,3 6 0,-2 8 0,5 8 0,0 2-212,-1 5 1,2-2-1,-4 5 1,-2 1-149,0 2 1,-2-1 0,0-1 0,0-2-623,0-1 1,0-5-1,-2-5-890,-1-1 0,0-6 1451,-4-6 0,-4-2 0,-6-1 0</inkml:trace>
  <inkml:trace contextRef="#ctx0" brushRef="#br1" timeOffset="58">12030 12385 8088,'21'-21'56,"2"3"1,1 3-115,5 3 1,2 4 0,2 8 0,1 0 1116,1 0 0,1 8 0,-7 4-409,-4 3 1,-6 6 0,-12 4-477,-3-1 0,-4 2 1,-4 0-1,-5 0-241,-8 0 0,-3 2 0,-11-3-54,-2-1 1,-5-3 0,2-2-285,-2-1 1,3-5-1,-2 1 1,3-2-430,3-2 1,6-4 0,0-2-1104,3-3 1937,5-1 0,2 0 0,4 0 0</inkml:trace>
  <inkml:trace contextRef="#ctx0" brushRef="#br1" timeOffset="59">12551 12619 13887,'-11'11'968,"4"4"0,0 3-965,-1 2 1,2 1 0,0 1 0,1-1-1,4 0-599,4 0 0,3-1 0,5-3 338,4-6 0,2-2 0,7-5 0,1-3-381,-2-4 0,0-7 1,-2-9 581,0-5 0,-5 1 0,-6-6 286,-5 0 0,-5-2 0,-5-1 236,-5 0 1,-6 6 0,-6 4 0,-2 4-169,-1 3 1,-4 4 0,1 5-669,-3 1 1,4 3-1,3 5-389,5 5 0,4 1 0,5 3 0,3 1 760,4 1 0,1 0 0,2-3 0</inkml:trace>
  <inkml:trace contextRef="#ctx0" brushRef="#br1" timeOffset="60">12891 12555 11795,'-3'12'1960,"-2"2"-1620,-1 4 0,4 3 0,-2 4 1,3 5-644,1 4 1,6-1 0,5 3-1,6-5-404,7-2 1,4-4-1,8-9 251,3-5 1,2-5 0,1-9-1,-3-4 181,-4-7 0,-8-10 0,-7-4 605,-8-3 1,-6 3-1,-8-2 145,-5-3 0,-6 1 0,-11-3 0,-3 3-11,-4 4 1,0-2 0,-6 5-638,0 2 1,1 5-1,5 5-228,-1 5 0,4 3 0,4 5 1,2 0 400,5 0 0,1 5 0,6 1 0</inkml:trace>
  <inkml:trace contextRef="#ctx0" brushRef="#br1" timeOffset="61">13232 12215 8483,'0'-6'1547,"0"1"0,0 15-1547,0 4 0,1 11 0,3 5 0,3 5 0,2 5 0,2-1 0,-1 2 0,1 2 0,0-1 0,-1 1-196,1-1 0,1 0 1,1-3-1,1-5-1121,-1-4 1,3-5 1316,2-8 0,7-1 0,2-6 0</inkml:trace>
  <inkml:trace contextRef="#ctx0" brushRef="#br1" timeOffset="62">13540 12640 8483,'-10'-10'1652,"-1"-1"-807,0 0 0,2 7 1,2 4-1,3 6-2,3 3 0,1 7 1,0 1-703,0 3 1,1 2 0,3-1-1327,3 0 0,-1 0 0,1 0 1185,1-4 0,2 8 0,0-2 0</inkml:trace>
  <inkml:trace contextRef="#ctx0" brushRef="#br1" timeOffset="63">13487 12460 8316,'6'10'160,"5"2"1,-2 1-1,5 4 656,3 3 1,1 0 0,3 7-1,0 0-893,0 0 1,1-2-1,0 2-559,3-1 1,-4-6-1,2-7 322,-4-4 0,-6-5 0,1-4 0,-2-2-39,-2-5 1,-4-1 0,-2-11 632,-3-4 1,-1 1-1,0-6 88,0-2 0,5-1 0,2-1 0,2 2 451,2 1 0,1 3 0,1 6-361,1 2 0,1 4 0,-1 7 1,3 4-131,-1 1 1,7 8 0,-4 5-311,0 5 1,0 5 0,2 0-93,0 0 1,-1-1 0,-2-1-1,-4-2-230,-2-2 0,-5-1 0,-1-3 72,-1-1 1,-2-2 301,-3-1 1,1-1 0,2 2 246,0-1 0,6 1 0,-2 8-237,2 5 0,2 5 1,-2 7-1,-1 2-211,0 4 0,-3 6 0,3 4-21,-5 3 0,-12-5 0,-9 5-504,-8-3 1,-11-9 0,-5-7 0,-7-6-63,-3-4 1,-4-9 0,-1-11 277,1-1 0,2-12 0,3-4-98,5-5 272,5-2 0,9-5 1,0-1-1</inkml:trace>
  <inkml:trace contextRef="#ctx0" brushRef="#br1" timeOffset="64">12296 13651 8333,'-6'-21'492,"-2"1"1,4 1 0,2 2 0,1 2 0,2 2 636,2 1 0,1 6 0,5 3 1,3 2-1,0 1-315,0 0 0,0 9 1,1 5-1,2 7-837,1 8 0,-1 0 0,1 10 0,0 2-1143,-3 0 0,2 2 1,-2-2 262,-4-2 1,1 2 0,-5-3 902,0 0 0,-2 3 0,2-3 0</inkml:trace>
  <inkml:trace contextRef="#ctx0" brushRef="#br1" timeOffset="65">12381 13736 8333,'0'-52'0,"0"3"414,0 3 0,9 7 0,7 4 262,6 6 0,3 7 0,6 8 0,3 2 67,3 2 0,0 4 0,2 4-149,-3 4 0,-8 9 0,-4 6-376,-5 3 0,-9 6 0,-7 3 0,-7 1-307,-6 2 1,-7 0 0,-8-1-338,-3-3 0,-3 2 0,0-5-370,3-2 0,-4 0 0,3-2 1,-3-1-399,1-2 0,6-4 0,2-6 1194,4 0 0,-1-6 0,3 3 0</inkml:trace>
  <inkml:trace contextRef="#ctx0" brushRef="#br1" timeOffset="66">12923 13779 8322,'-16'11'0,"2"-1"770,2 1 0,1 4 0,2 2 1,0 0 717,2 1 1,5 0 0,-2 3-1345,3 1 1,6-2 0,3-3-427,5-2 1,1-8-1,7-4 1,1-2 39,0-1 0,4-6 1,-1-3-11,-1-4 0,-3-9 0,-4 0 0,-5-1 151,-4-3 1,-6-2 0,1-4 396,-6 1 0,-3 3 0,-4 4-102,-1 1 0,-4 3 0,-3 2 0,-1 5-349,1 5 1,-1 3 0,5 6-2646,1 3 2800,1 2 0,2 9 0,-1 2 0</inkml:trace>
  <inkml:trace contextRef="#ctx0" brushRef="#br1" timeOffset="67">13200 13800 8315,'-21'0'690,"4"0"1,2 1 919,-1 3 1,6 2 0,-1 4 0,6 2-864,4 2 0,6 3 1,3 3-802,5-2 1,8 1 0,8-5 0,3-1-870,3-1 1,2-3 0,3-2-22,-1-3 0,-4-4 1,2-4 517,-4-3 1,0-7 0,-10-4 0,-7-3 312,-7-4 0,-8 2 1,-5-6 469,-3 0 1,-11-1 0,-3 1-142,-1 0 0,-4 6 1,0-2-1,0 3-639,0 5 1,1 1 0,5 7 422,2 2 0,3-3 0,4 4 0</inkml:trace>
  <inkml:trace contextRef="#ctx0" brushRef="#br1" timeOffset="68">13508 13481 8357,'-10'0'566,"-1"0"0,2 1 426,2 3 0,2 6 0,5 8 0,1 3 988,3 4 0,3 2 1,7 5-1836,4 0 1,2 1-1,1 0 1,0 1-528,0-4 1,1-1 0,-2-1-977,-2-3 1,0-4 0,-2-4 0,-1-7 1357,1-5 0,2-4 0,-1-1 0</inkml:trace>
  <inkml:trace contextRef="#ctx0" brushRef="#br1" timeOffset="69">13838 13715 8357,'-11'0'435,"2"1"1,2 3 197,3 3 0,3 2 0,1 3 578,0 2 1,5 3 0,2 4-1,4 0-676,3 1 0,-1-1 0,5 0-196,0 1 0,-1-6-339,1-2 0,-1-2 0,5-1 0</inkml:trace>
  <inkml:trace contextRef="#ctx0" brushRef="#br1" timeOffset="70">13913 13566 8204,'9'7'0,"-1"-1"564,-1-1 1,5 7 0,5 1 0,0 4-56,1 6 0,0 2 1,4 0-735,3 3 0,-2-2 1,0-1-1,-3-4-524,-2-3 0,-1-3 0,2-5-46,-2-3 1,-7-3 0,0-5 794,0-2 0,-5-8 0,-2-7 0,-2-2 109,-1-1 0,1-5 1,3-2 495,3-3 1,3-1 0,1 0 434,4 0 0,-2 5 1,4 3-1,1 5-175,-1 5 1,3 3 0,-4 4-603,1 4 0,2 3 0,-5 3-311,-1 4 0,-1 3 0,-2 2 0,0 1-382,-3 1 1,2 4-418,-2-4 1,-2 0 380,-1-3 0,-3-1 853,-1 1 1,0-4 0,1 0-181,3 1 0,1 3 0,6 3 125,0 4 0,4 3 0,3 4 0,2 5 246,1 4 1,-1 0 0,-2 6-440,-4 4 1,-3 0 0,-4 6-1,-4-1-391,-1 0 1,-13-3 0,-8-7 93,-10-4 1,-8-4-1,-7-6-43,-2-7 1,2-10 0,-2-5-1,1-3-72,-1-3 1,7-8-1,0-7-197,5-2 1,7-1-1,3 0 1,5 0 469,5-1 0,2-4 0,2-1 0</inkml:trace>
  <inkml:trace contextRef="#ctx0" brushRef="#br1" timeOffset="71">12604 14545 8127,'-6'-11'2267,"-2"4"-1014,5 7 0,-1 10 1,5 18-655,3 8 0,-2 4 0,5 3 0,0 4-374,-1 2 1,2 3 0,-3 0 0,0-1-627,0-1 1,2-5 0,-4 0-1499,0-5 1,-3-9 1898,-4-10 0,-2 0 0,-4-4 0</inkml:trace>
  <inkml:trace contextRef="#ctx0" brushRef="#br1" timeOffset="72">12519 14630 8159,'26'-38'291,"1"2"1,6 6 238,3 5 0,2 5 0,5 10 0,2 0 524,1 3 0,4 2 0,-5 6-474,-4 3 1,-9 7 0,-12 6 0,-8 5-172,-7 2 1,-4-1-1,-3 3-698,-5 0 1,-6-4 0,-11 4 82,-1 0 0,-4-4 0,0 0 0,0-4-299,0-3 1,0 3-1,4-4-728,1-1 1,7-2 0,2-3 1232,4-1 0,0 0 0,0 4 0</inkml:trace>
  <inkml:trace contextRef="#ctx0" brushRef="#br1" timeOffset="73">13104 14885 8159,'0'11'145,"0"1"1,0 1 454,0 1 1,0 0 0,0-2 0,0 1 840,0 1 1,1 1-1216,3-5 0,-2-4 0,5-2 0,2-3-108,0-1 1,2-5-1,-1-3-171,1-5 1,-4-5 0,-1-6 0,-1-2-142,-3-1 0,-5 4 0,-5-3 90,-1 0 1,-5 3 0,0-1 72,1 6 0,-3 0 0,2 6 0,1 3-482,1-1 0,3 7-910,2 3 1,2 5 1422,5 10 0,9-4 0,3 5 0</inkml:trace>
  <inkml:trace contextRef="#ctx0" brushRef="#br1" timeOffset="74">13338 14843 8261,'0'-11'22,"0"1"0,1-1 884,3 0 1,-2 2-1,4 1-179,-1 1 1,0 4-1,-3 2 1,2 6-548,-2 5 1,-1 8 0,0 0-298,3 2 1,-2 0 0,4-1-471,-1-1 0,3-1 0,-1 3 63,3-2 0,0-6 1,2-6-1,1-1-37,1-3 0,2-2 0,-3-3 535,1-5 0,-4-7 0,-4-6 939,-1-6 0,-1-4 1,-6-1-1,-1 0 205,-4 0 1,-3 4 0,-1 1-692,-4 1 0,4 2 0,-5 6-455,1 4 0,7 3 0,-3 4 28,1 4 0,6 1 0,-1 2 0</inkml:trace>
  <inkml:trace contextRef="#ctx0" brushRef="#br1" timeOffset="75">13593 14417 8276,'-7'0'1983,"0"0"-1259,5 5 1,-3 2 0,6 9 164,3 5 0,7 2 0,6 8 0,3 3-225,2 3 0,-1-3 1,0 2-1122,0-3 0,4 0 0,0 0 0,-2 0-669,-5-2 0,1-3 0,-3 1 1126,0-4 0,2 2 0,3 0 0</inkml:trace>
  <inkml:trace contextRef="#ctx0" brushRef="#br1" timeOffset="76">14040 14790 8276,'-6'-5'0,"2"5"918,4 0 0,0 5 1,1 5-1,2 2-299,4 2 1,3 2 0,0 3-1132,1-2 0,3-4 0,0 3 512,-1-1 0,4-3 0,0 3 0</inkml:trace>
  <inkml:trace contextRef="#ctx0" brushRef="#br1" timeOffset="77">14147 14641 8276,'5'-22'566,"1"6"1,-3 2-277,0 2 1,6 6-1,-1 2 1,4 6-29,2 5 0,5 5 1,0 9-1,3 0 66,3 0 1,0 1-1,-4-1-60,0 0 1,1 1-1,-1-2-227,0-3 0,-4-1 0,-2-6-824,0 1 0,-6-4 0,1-1 1,-1-2 435,-4-6 0,0-4 1,-5-8 871,0-3 1,0-4-1,0-1 1,0-2 565,0 0 1,0-6 0,3 2-354,4-3 0,0 4 1,8 2-598,0 2 1,2 10 0,5 4 0,2 3-404,1 4 0,1 6 0,-1 7 32,3 6 1,3 7-1,1 6 568,0 4 1,0 0 0,-2 4 0,-1 0 266,-5 0 0,-2 6 0,-6 4-176,-5 1 1,-6 3-1,-10-3-280,-6 3 1,-14 0 0,9-26 0,-3-2-207,0 0 0,-2-2 1,-4 0-1,-2-1 0,-1-1 1,-2-1-1,-2-1 0,-1 0-504,-2 1 0,-1-1 0,0-3 0,-1-2 0,-1 2 0,-1-1 561,-2-2 0,0-1 0,1 0 0,0 0 0,-5-1 0,0 1 0,0 0 0,-1-1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5.07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57D200"/>
    </inkml:brush>
  </inkml:definitions>
  <inkml:trace contextRef="#ctx0" brushRef="#br0">14423 13300 8651,'-3'-11'-627,"-1"1"1,2-1 878,0 1 0,2-1 0,0 0 1,0 1-1,0-1-22,0 0 0,0 1 0,0-1 0,0 0 0,0 1-3,0-1 1,-3 1 0,-1-1-1,1 0 1,-1 1 125,1-1 0,-4 4 0,2 1 44,-1 1 1,2 2 0,-3 3-80,-1 0 1,0 6-1,0 4-147,0 7 0,5 5 0,-4 5 0,0 7 171,1 2 0,1 4 0,4 6 20,-3 4 1,3 3 0,-2 4 0,3 3-249,1-28 1,1-1 0,-1 0 0,1 1 0,0-2 0,1 0 0,3 28 0,0-4 11,3-4 1,0-3 0,2-14 0,-2-3-95,-2-3 0,3-2-266,-3-4 1,1-4-1,0-4 1,-1-4-525,2-2 1,-3-4-1,1 0-469,1-2 0,3-1 0,3 0 92,3 0 1,2-4 1135,-1-3 1,7-8-1,-3-1 1</inkml:trace>
  <inkml:trace contextRef="#ctx0" brushRef="#br0" timeOffset="1">14391 13055 8536,'-16'-10'-254,"1"-1"0,8 0 321,4 1 1,2-1 0,2 1-1,4-1 704,5 0 1,7-1 0,9-1 0,4-2-255,5-1 0,8-2 0,2-4-389,6 1 1,-22 9-1,0-1 1,5 0 0,2 0-1,1 0 1,0-1-202,1 0 0,0-1 0,2-2 1,1-1-1,2 0 0,1 0 105,3-1 0,0 0 0,1 1 0,0 0 0,2 0 0,0-1 0,1 0 0,-1 1-132,1 0 1,1 2 0,1 0-1,1 2 1,1 0 0,-1 1 9,-1 0 1,0 0 0,1 1 0,-1 0 0,-7 2 0,-1 1-1,0 1 1,1 0-37,-2 0 1,0 0 0,-1 2 0,-2-1 0,-2 3 0,-1 0 54,-4 0 0,0 1 0,25 1 1,-10-2 56,-3 3 1,-4 4 0,-7 2 0,-6 2 21,-6 5 1,-3-1 0,-3 4 54,-7 1 1,0 0-1,-7 5 217,0 1 1,-3 2-1,-4 2 1,-3 2 48,-2 1 1,-5 3 0,-1 4-157,2 3 0,2 3 1,0 4-135,0 4 1,5 2-1,3 1 1,2 0-272,1 1 1,4 1-1,3-1 111,3-1 1,6-7 0,5 0 221,2-3 1,2-1 0,-4-3 0,1-4-130,-1-2 0,0-4 1,-1 0-7,-2 4 0,1-4 0,-6 3 0,-3-2 40,-1 1 1,-7-1 0,2-1 31,-3 1 0,-5 2 0,0-7 62,-2-2 1,-3 3-1,-4 0 1,-1 0 89,1 0 0,-2 0 0,-1-2-140,0 1 1,-2 0 0,-3-4 0,0 0 27,-1 0 1,-2-4 0,-4-2 25,-2 1 1,-1-4 0,-9 2 0,-4-2 94,-4-2 1,-7 1 0,-3 0-34,28-6 1,0 0 0,-4 1-1,-1-1 1,2 0 0,0 0 0,-2 1-1,-1-1-110,-1 0 1,-1 1 0,-2-1-1,-1 0 1,2 1 0,-1-1-73,0 0 1,0 1 0,1-1 0,0 1 0,-2 1-1,0-1 1,0 2 0,1-1-19,-1-1 1,1 1-1,0-1 1,1-1-1,2 1 1,1 0 16,0 1 0,1 0 1,-2-1-1,-1 0 1,3 1-1,0 0-86,0 0 0,0-2 1,0 1-1,0-1 1,-22 6-1,2-1-305,0 1 0,0 0 0,2-1 110,4 1 1,9-2 0,5 0 0,2-4-292,1 0 0,8-1-418,3-4 2,7 0 1005,8 0 0,17-11 0</inkml:trace>
  <inkml:trace contextRef="#ctx0" brushRef="#br0" timeOffset="2">9403 14087 8421,'-16'-26'97,"1"3"0,-3-3 0,4 3 0,2 7 669,2 3 0,0 2 1,3 1 1331,3-1-1894,3 5 0,7 6 0,4 7 1,4 4-6,2 3 1,-1-1 0,2 6-1,2 2-33,1 3 1,0 2 0,-1-3-478,-1 2 1,-1 5 0,2-3 0,-3 0-421,-1-2 1,0-4 0,-5-2 7,1-1 0,-4-5 656,0 1 1,-5-9 0,2-8 18,-3-6 1,-6-13 0,0-2 130,-1-2 1,-3-8-1,5 0 1,-1-1 152,0-2 1,2 2 0,3 4-221,0 3 1,4-2 0,3 7 0,4 2-32,3 6 1,-1 8-1,5 3-65,1 3 1,-4 7 0,1 5 0,-3 5-16,-3 5 1,3 5 0,-7 1-61,0 0 1,2 2 0,-4-4-17,-2-1 0,-1-2 0,-1-2 121,0-2 1,2-7 68,1-8 0,0-11 1,2-7 256,0-8 1,3-4 0,0-6 0,1-1 8,2-2 1,-3 1 0,1 3-198,3 0 1,1 5 0,-1 2-5,2 2 0,-2 8 1,3 4-1,0 7 9,-1 3 1,1 5 0,-2 5-49,1 4 0,2 3 0,-3 5 1,1 1 7,-1-1 1,2 0 0,-1-1-1,1-1 212,0-1-265,-3-5 0,8 7 0,-4-3 0</inkml:trace>
  <inkml:trace contextRef="#ctx0" brushRef="#br0" timeOffset="3">10339 13853 8463,'-5'11'0,"4"0"0,-3 0 587,3 4 0,1-2 1,0 4-1,1 2-622,3 1 0,2 2 0,6-1 0,1-1 35,1-2 0,5 2 0,-3-4 0</inkml:trace>
  <inkml:trace contextRef="#ctx0" brushRef="#br0" timeOffset="4">10083 13534 13239,'-5'-5'-568,"0"4"0,5-3 0,0 4 0</inkml:trace>
  <inkml:trace contextRef="#ctx0" brushRef="#br0" timeOffset="5">10637 13736 8587,'-11'6'365,"1"0"101,3-2 1,4 0-453,6 4 1,7-4 0,5-5 0,1-2-240,-1-5 1,4-5 0,-3-2-1,1 0 98,-3-1 0,1-1 0,0 1 0,-2 1 578,-2-1 1,-1 6-1,-2 4 1,0 0 131,4 0 0,0 5 0,5 1-243,-2 6 1,4 4 0,-1 5 0,1 2-688,-2 4 0,3 0 0,-2 0 347,2 0 0,1 1 0,1-1 0</inkml:trace>
  <inkml:trace contextRef="#ctx0" brushRef="#br0" timeOffset="6">15380 12619 8366,'-10'-5'-49,"0"3"0,2-4 0,1 0 0,-1 1 1,-2 1 1179,0 1 1,-1-1-730,0 0 0,4 1 0,1 4-248,2 2 1,0 1 0,4 5 0,1 4 66,3 3 0,-2 1 1,5 7-1,0 3-74,-1 5 0,4 13 0,-3 5-118,2 8 1,-5-23 0,-1 2-1,1 2 1,-1 1 0,1 3 0,1 0-182,-1 3 0,1 1 1,0 3-1,1 0 0,-1 0 1,0-1 170,1-2 1,-1 0 0,1-3 0,0-1-1,0-2 1,1-1-9,0-3 1,0 0 0,0-1-1,0-1 1,-1-4 0,-1-1-1,4 25-74,-2-5 0,3-9 0,-4-6 163,0-2 1,0-5 0,-4-5 163,1-4 0,1-3 0,-4-6-113,0 1 0,1-5-595,3-3 1,-3-3 0,2-3-436,-1-4 0,-2-3 1096,0 0 1,4-1-1,2 0 1</inkml:trace>
  <inkml:trace contextRef="#ctx0" brushRef="#br0" timeOffset="7">14370 13662 8339,'-11'-11'202,"1"2"0,0 0 1,3 2 683,4-1 0,3-1 0,3-2 1,5 0-304,5 1 0,4-1 0,5 0 0,4 0-213,6-4 1,6-1-1,9-5 1,8-2-292,-25 11 0,2-1 0,5-1 0,2 0 0,5-3 0,1 0-238,3-1 0,2 0 1,4-2-1,2-1 1,-17 7-1,0 0 1,1 0-1,1-1 1,1 0-1,0-1 17,1 0 0,0 0 0,1 0 0,2 0 0,0 0 0,0-1 0,0 1 0,-1-1 0,0 1 48,1 0 0,-1 1 1,0 0-1,-1 0 0,0 1 1,-1 0-1,1 0 0,-1 1 1,0 0-1,0 0 0,-1 1 1,0-1-50,0 1 1,-1 0-1,0-1 1,14-4 0,-1 0-1,-2 2 1,-1 1 78,-5-1 1,0 1 0,-6 4 0,-1 0 0,-3 0 0,-2 0 0,21-7 246,-13 4-403,-11 6 1,-20 9 0,-9 8 0,-11 8-809,-11 6 0,-6 6 1028,-6 6 0,0 4 0,0-2 0</inkml:trace>
  <inkml:trace contextRef="#ctx0" brushRef="#br0" timeOffset="8">10275 14737 8441,'-14'-22'236,"0"2"1,2 2 444,3 4 1,6 7 269,6 4 0,0 3 0,5 4 1,3 6-447,2 3 0,4 9 0,-1 1 0,0 3-594,3 3 1,-2 1 0,1-1-498,0 0 0,3 3 0,-1 4 1,-1 1-864,-2 0 0,0 2 1449,1-4 0,-3 1 0,-4-5 0</inkml:trace>
  <inkml:trace contextRef="#ctx0" brushRef="#br0" timeOffset="9">10296 14683 8291,'5'-16'117,"1"-4"0,7 1 416,5-5 1,0 2-1,12-3 1,2 2 163,2 2 1,2 3 0,-6 3 0,-2 3-306,-7 6 0,-6 5 1,-8 5-500,-3 3 0,-3 8 1,-3 5-179,-5 4 1,-2 9 0,-10-1-1,-2 2-770,-3 3 1,0-4-1,1 2-1453,-2-2 2508,3-1 0,-9 0 0,4 0 0</inkml:trace>
  <inkml:trace contextRef="#ctx0" brushRef="#br0" timeOffset="10">10743 14705 8370,'-17'10'157,"-2"1"0,6 0-48,4-1 1,0 6 0,4 1-1,0 3 243,0 2 0,2 0 0,4 2-290,3 1 0,1-4 1,6-3-1,1-1-456,2 0 1,1-6 0,4-8 253,-1-2 1,-1-1 0,0-2 0,-2-4 273,-4-5 1,-1-6 0,-2-1-61,-1-2 0,-4-2 1,-1 1 210,-4 0 0,-6 3 1,-5 2-1,-2 0 98,-1 3 0,-1 1 0,-2 3-80,1 2 1,4 2-1,-2 5 608,0 0-911,2 0 0,3 5 0,1 1 0</inkml:trace>
  <inkml:trace contextRef="#ctx0" brushRef="#br0" timeOffset="11">11030 14683 8518,'-20'0'910,"2"0"0,-5 0-239,4 0 1,3 5 0,6 2-1,0 3-563,3 0 1,2 2-1,7 1-491,1 1 0,4-3 1,9-4-1,5 0-330,6-1 0,4-1 0,1-6 63,0-3 0,3-2 0,2-6 312,1-2 1,-5-1-1,-1-4 1,-6 1 396,-4-1 0,-7-1 1,-4-1 432,-6-1 1,-11 2 0,-8 3 0,-10 2 13,-6 4 0,-6 1 1,-2 3-229,0 4 1,-2 1-1,6 2 1,2 0-279,2 0 0,7 5 0,-3 1 0</inkml:trace>
  <inkml:trace contextRef="#ctx0" brushRef="#br0" timeOffset="12">11211 14226 8347,'-17'-4'0,"4"0"2861,5-2-1640,-1 3 0,7 0 0,0 7-878,4 7 1,8 1 0,5 6-728,2 1 1,1 4-1,3 3 26,0 1 1,4 2 0,1 3 0,0 0-776,0 0 1,2 1 0,-2 1 1132,1 1 0,2 1 0,3-4 0</inkml:trace>
  <inkml:trace contextRef="#ctx0" brushRef="#br0" timeOffset="13">11594 14556 8347,'-11'-11'1204,"5"0"-778,3 1 0,3 4 0,3 3-251,4 6 0,4 6 1,3 5-706,4-1 0,2 3 1,1-1-1583,1 2 2112,-1-4 0,0 7 0,0-4 0</inkml:trace>
  <inkml:trace contextRef="#ctx0" brushRef="#br0" timeOffset="14">11711 14524 8347,'-11'-27'0,"2"1"0,2 4 526,3 1 1,8 3 0,4 2 0,5 1 427,5 6 0,3-2 0,4 5-596,3 1 1,3 0 0,2 5 0,2 0-655,4 0 0,2 1 0,-2 3 109,-4 3 0,-2-1 0,-2 1-572,-3 1 0,-3 1-169,-7 2 0,-9-2 0,-10-1 692,-8-5 1,-3-2-1,-6-1 709,-1 0 0,-1-1 0,0-1 0,3-3 626,7-1 1,0-1-740,7-4 0,2 2 0,8 2-320,7 3 1,7 3-1,7 1 1,8 1 248,4 3 1,3 6 0,-1 9 108,1 5 0,-2 8 0,-2 9-267,-3 8 0,-14 2 0,-14-22 1,-2 2-1,-3 0 0,-2 1-152,-3 1 0,-2 0 0,-4 2 1,-3 0-1,-5 1 0,-4 1 78,-1-1 1,-2-1 0,-3-1-1,0-1 1,-2-2 0,-1-2-73,-1 1 1,0-3-1,-4-1 1,0-2 0,0-1-1,-2-1 1,2-2 0,0-1-140,2-2 0,0-2 0,1-3 0,-1-2 1,-23 4-956,3-2 1109,-1-1 0,13 1 0,-3-1 0,2 0 0,-1-3 0</inkml:trace>
  <inkml:trace contextRef="#ctx0" brushRef="#br1" timeOffset="15">14785 12938 9430,'-11'-16'28,"2"-3"1,0 5-1,2 1 1,-1 1 0,-1 2 1220,-2 3 0,0-1 0,1 6-902,-1 3 1,0 8 0,1 10 0,-1 5 0,0 5-91,1 6 1,3 3-1,1 4-117,1 1 1,2-2-1,3-2 1,1-3-324,2-3 1,4-4-1,8-3 44,2-5 1,5-11-1,2-3 1,5-6 185,1-4 0,0-12 0,1-7-9,2-4 1,-2-7 0,-3-7 0,0-4-55,-1-2 1,-3 1-1,-9 5-81,-4 1 1,-9 6 0,-3 1 0,-9 7 73,-10 6 0,-6 5 1,-8 7-54,-1 3 1,2 9 0,-4 5-162,1 7 0,6 4 0,-1 4 287,4 4 0,2 1 1,4 2-1</inkml:trace>
  <inkml:trace contextRef="#ctx0" brushRef="#br1" timeOffset="16">15955 12630 8541,'-5'-11'-220,"4"-3"1,-4 0 0,2 1 0,-1 1 0,2 1 483,1 1 1,1-1 0,0 0 0,0 1 886,0-1 1,0 0-485,0 1 0,1 0 1,1 2 121,2 1 0,-1 6-516,-3 1 1,4 1 0,-1 6 0,1 3-13,1 3 0,-4-2 0,3 5 0,0-1 5,0 3 0,4-2 0,-2 2-130,0 1 0,3-2 0,-3 0-23,0 2 0,3 0 0,-2 0 66,3-1 0,-3-4 0,0 3 29,1-2 0,2-1 0,-1-3 0,0-1 467,-2 1 0,-4-2 264,4-1-113,-4-4-744,1-4-3390,-4 0 997,-4 0 1,2 1 426,-1 3 1884,2 2 0,-4 9 0,-1 2 0</inkml:trace>
  <inkml:trace contextRef="#ctx0" brushRef="#br1" timeOffset="17">14934 14077 8411,'-11'-21'-215,"0"-1"1,2 1 0,2 1 0,3 1 561,3 1 1,2 4 0,4-4 0,6-1-1,5-1-56,4-1 1,6 0-1,4-1 1,3 0-49,2-3 0,4 7 0,-3 2-203,-2 6 0,-2 6 0,-4 4 0,-4 1-146,-5 2 1,-8 8 0,-9 7-78,-4 2 1,-6 6 0,-6 1-1,-5 1-29,-4 1 0,0-6 1,-2 4 117,3-1 0,-2-4 0,2 2 61,2-5 1,4-1-1,1-3 1,2-4 82,4-2 0,7-6-114,6-6 0,10-7 1,13-5 167,4-2 1,0 3 0,8-2 0,0 0 417,-1 3 0,2 5 0,-5 2-193,0 1 1,-4 2-1,-3 3 1,-8 1 316,-8 3 1,-4 6-1,-8 8-187,-5 2 1,-13 2-1,-8 3-289,-7 4 0,-5 5 0,-3 0 0,1-2-574,1-2 0,1-7 1,-2 2-25,1-2 1,9-7 0,2-3-568,4-5 0,8-3 995,2-5 0,2-5 0,1 0 0</inkml:trace>
  <inkml:trace contextRef="#ctx0" brushRef="#br1" timeOffset="18">16242 13577 8316,'-15'-27'200,"3"-3"0,-1 6 1,5 4-1,3 5 420,0 3 0,0 7 0,-4 7 0,-1 7-231,-1 8 0,-4 3 1,2 2-283,-1 3 0,0-1 1,3 4-1,2 1-99,2 2 0,-1 0 0,4-1-104,2-2 0,5-6 0,6 1 0,5-5-134,7-3 1,10-6-1,9-6 90,5-6 0,3-3 0,4-5 0,-1-4-42,-1-2 0,-1-3 0,3-2-97,-2 1 0,-4 1 0,-8 2-279,-6 4 1,-10 3 0,-8 3-295,-2 1 0,-11 8 852,-4-1 0,-10 12 0,-4 0 0</inkml:trace>
  <inkml:trace contextRef="#ctx0" brushRef="#br1" timeOffset="19">16550 13577 8432,'0'-16'166,"0"5"1152,0-4-298,0 4 1,0 14-1,2 8-82,1 6 0,0 11 1,2 4-601,0 5 0,2 5 0,-2 0 0,0 2-328,-1 2 1,4 7-1,-6-23 1,0 1-1555,1 0 1,0 0 1272,0 3 0,1 1 0,3 2 0,2 0 0,-1 4 0,0-1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5.093"/>
    </inkml:context>
    <inkml:brush xml:id="br0">
      <inkml:brushProperty name="width" value="0.05292" units="cm"/>
      <inkml:brushProperty name="height" value="0.05292" units="cm"/>
      <inkml:brushProperty name="color" value="#57D200"/>
    </inkml:brush>
  </inkml:definitions>
  <inkml:trace contextRef="#ctx0" brushRef="#br0">7967 1958 8305,'-22'-5'-273,"6"0"0,2-3 1,3 1-1,4-1 260,3-2 0,3 0 1,2 0-1,2 2 1,0 1 29,0-2 1,-2 4-1,-1-3 1,0 0 353,0-1 1,0-2 0,-1 2 555,-3 2-830,-2 2 1,2 8 0,4 2-1,8 2-150,8 5 1,3-1-1,10 3-5,0-2 0,7-2 1,4 1 131,5 0 1,9-2-1,-22-5 1,1-1-1,4-1 1,2-2 99,4 0 1,1-2-1,5-2 1,1-3 0,8-1-1,0-2-261,-17 2 0,1 0 1,-1 0-1,4-1 1,-1 0-1,1 0 1,0-2-1,0 1 1,0-1 125,0 0 1,1 1 0,0-1 0,-1 0 0,0 1 0,-1-1 0,1 1 0,-1-1 0,0 1 0,-1 1 0,-1 0-1,1 0-32,-3 2 0,0 0 1,-1 0-1,16-4 1,-1 2-1,-5 2 1,-1 1-1,-3 0 1,1 1-108,-3 0 1,-1 2 0,-6 1-1,0 1 1,-3 0 0,0-1-281,22 1 1,-7 2-1,-10 1-65,-7 2 1,-5 5 0,-9 2 0,-6 5 444,-7 4 0,-5 1 0,-6 3 0,-5 6 0</inkml:trace>
  <inkml:trace contextRef="#ctx0" brushRef="#br0" timeOffset="1">8062 2692 8154,'-7'-31'1072,"10"5"-582,14 8 0,33 3 1,-13 11-1,3 1 0,7-2 1,3 1 10,7-2 1,2 1 0,-16 1-1,1 0 1,1 0 0,3 0-1,1 0 1,1-1-570,-1 0 0,0 1 0,0-1 0,0 0 0,-1 0 0,-1 1 0,-1 0 0,0 0 0,0 1 0,0 0 1,1 0-1,0 0 0,1 0 0,-1 0 0,1 0 36,1 1 0,0-1 0,0 1 0,-2 0 1,-1 0-1,0 0 0,0 0 0,-1-1 1,0 1-606,-1 1 1,-1 0-1,0 0 1,1 0-1,-1 1 1,0-1 636,-1 1 0,-1 0 0,0 0 0,19 0 0,0 0 0,0 0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5.095"/>
    </inkml:context>
    <inkml:brush xml:id="br0">
      <inkml:brushProperty name="width" value="0.05292" units="cm"/>
      <inkml:brushProperty name="height" value="0.05292" units="cm"/>
      <inkml:brushProperty name="color" value="#57D200"/>
    </inkml:brush>
    <inkml:brush xml:id="br1">
      <inkml:brushProperty name="width" value="0.05292" units="cm"/>
      <inkml:brushProperty name="height" value="0.05292" units="cm"/>
      <inkml:brushProperty name="color" value="#FF8000"/>
    </inkml:brush>
  </inkml:definitions>
  <inkml:trace contextRef="#ctx0" brushRef="#br0">9498 14194 9631,'-21'-17'-61,"-4"3"0,0 6 0,3 2 1,2 0-1,3 1 0,2 1 1219,2 1 0,-2 2 0,-1 1-84,0 0 1,3 0-697,-1 0 0,9-1 0,8-2 0,13-1-250,10-2 1,7 2 0,11-3 0,3 0-484,6 1 0,0-2 0,5 4 0,-1 1-430,0-2 1,-2 4 0,-5-3 0,-4 3-234,-2 1 0,-8 5 0,-5 2 431,-9 2 0,-11 3 1,-12 2 589,-9 4 0,-16 2 0,-14 3 0,-11 0-33,22-10 1,-1-1 0,-3 3-1,-2 1 1,-2-1 0,1 0-1,-3 0 1,1 1 68,-1 0 1,1-1 0,0-1 0,0 1 0,2-1 0,0 0 996,2-1 1,1-1 0,-22 9 0,22-6 142,18-7 0,28-10 0,25-12-723,15-4 0,-19 7 0,2-1 0,5-1 0,2 0 0,1-1 0,1 1-441,2-2 0,1 0 1,-1 0-1,2 0 1,3 1-1,1 0-912,1 1 1,-1 1-1,1 1 1,0 1 896,-2 1 0,-1 0 0,0 0 0,-1 1 0,0 2 0,0 1 0,1 1 0</inkml:trace>
  <inkml:trace contextRef="#ctx0" brushRef="#br1" timeOffset="1">5935 5597 19675,'0'-17'-858,"1"-2"0,2 5 0,1 1 0,1 1 0,1 3 771,0 2 0,-4-3 1,3 3 226,0-2 0,-4-2 0,3 0-147,-3 1 1,-1-1 0,0 0 0,0 1 0,1-1-109,2 1 0,-1 2 0,2 1 0,0-1 183,-1-1 0,2 3 1,-2 1 97,0 0 0,1 3 0,-4-5-447,0-2 1,0 0 523,0-2 1,0 1 0,0-1-232,0 0 0,-2 2 0,0 1-21,-1 1 1,-1 0 0,3-4-1,-2 0-7,0 1 1,-1-1-1,4 0-8,0 1 0,-3-1 0,-1 0 141,2 1 1,1-1-108,1 1 0,-4-1 0,1 0 252,0 1 1,2 3 0,1-1-134,0 0 1,-1 3-198,-3 2 349,3 2 350,-4 1 1,5 4-507,0 4 1,2 1-1,0 2 141,2-1 1,-1 2 0,-3 1-1,0 2 14,0 2 0,4-3 0,-1 4-44,0 1 1,-2 0 0,-1 0-130,0-2 0,0 5 0,0 2 0,0 1 99,0 1 1,-5-2 0,-1 4-75,0 2 1,-3 1 0,2 1-128,-3-1 0,0 3 0,0-1 0,3 0 366,3-2 1,0-3-1,0 1-96,2 0 1,4-2 0,3 3-177,1-2 1,1-4-1,5 2 1,1 0 74,1 2 0,0-2 0,-4 0-92,-3 0 1,1-2 0,-5 3 20,0-1 0,2 2 1,-2-2-74,-1 1 1,-2 1 0,-2 1-1,-3 0 16,-1 0 1,1 2-1,-4 0-90,2-3 1,1 3-1,-1-3 1,2 3 82,1 1 0,3-4 0,-3 0 156,3 2 0,1-3 0,0 0-21,0-1 1,0-1 0,0-2-34,0 2 0,3 1 0,1 3 0,-1-1-152,2 2 1,-2 0-1,2 0-51,0 2 0,-1-6 0,-3 5 0,1-3-110,2 0 1,-1-4 0,-3 2 101,0-3 1,0 1-1,0-7 19,0 3 1,0 2 0,0-1 0,0-1-81,0-2 0,0 2 0,0-2 52,0 2 0,0 1 0,0-1 13,0-2 1,2 2-1,0-4 1,1 2-20,0 0 0,-2-2 0,-1 2 8,0-4 1,4-2 0,-1-1-75,-1-1 1,1 1 32,0 0 1,0-1 0,3 1-298,-2 0 1,5 0 233,-2 4 1,-1-4 0,0 4 0,-1-4 41,1 0 0,-2 0 1,3-1 5,1 1 1,-2-1-1,1-2 288,2-1 1,0-4 0,2 3 142,-1-1 0,1-1 1,0-4-1,-1 0 433,1 0 1,4 0 0,3 0-396,2 0 1,1 0 0,2-2 0,2 0 32,3-1 0,1-1 0,1 4-198,-2 0 1,1 0 0,3 0-19,0 0 0,4 0 1,2-1-1,1-2 226,0 0 1,0-5-1,4 1-22,-1-3 0,-1 1 1,0 0-267,-2 2 0,-4 1 0,4-2 1,0 2-92,-1 1 0,-1 2 0,-6 3 0,1 0 0,1 0 0,2 0-217,0 0 1,1 3 0,-4 1 13,-1-2 0,-2 3 0,-1-1 0,1-2 94,-2-1 1,2-1 0,-4 1 27,-1 3 1,2-3-1,0 3 53,1-3 0,-2 0 1,3 1-1,2 2-167,0-2 1,1-1-1,-1 1-144,-2 1 1,0 0 0,4 2 167,0 0 0,-5 3 0,-1-2 0,-1 1-67,0 1 1,1-5-1,-2 3 328,0-1 1,1-1 0,-5-1-1,-1 0 51,-1 0 0,0 1 0,3 1-289,0 1 1,-1-2-1,-1 2 57,-1-2 0,2 5 1,3-4-69,-3 1 0,-1 3 0,1-6 62,-3 0 1,2 1 0,-5 0 0,-1-1 229,-1 2 0,-5-4 876,0 3-211,-4-3 54,2-1 611,-5 0-1763,0-5 0,-4-1 1,0-4 71,2-1 0,1 0 1,1 0-1,-1-4-52,-3-2 1,3-3 0,-3-2 1,3 1 0,1-4 0,0-1-89,0-1 0,-1-1 0,-1-4-43,-2 0 0,-1-5 0,2-2 0,-3-2-372,0-2 0,-3-5 0,3-3-20,0-1 0,1-4 0,5 7 667,0-3 0,0-3 1,0 1 169,0 1 0,4 2 0,0 9-42,2 3 0,0-2 0,2 4 1,-2 2 41,-1 3 1,2-1 0,-3-3-157,-2 2 0,0-4 1,1-1 1,0-2 0,1 1 1,-3-2-1,1-1-96,2-1 1,0 0 0,-4 2 180,0-1 1,0 4-1,0 1 20,0 2 1,-5 1 0,-2 7 0,-3 3 63,0 3 0,-2 0 0,-1 2-36,-1 2 1,1 3 0,4 3 8,2-2 1,1-1-1,-1-4-90,4 1 0,2 0 0,1-3 60,0 0 0,0 0 1,1-1-1,1 1 163,2 0 1,3 3 0,-3 1-41,2 2 1,-2-4 0,2 3 11,-1-1 1,2 0 0,-3 3 0,1-3-8,0-4 0,2 4 1,-2-1-69,1-1 1,-3 3 0,3-1 108,-1 2 1,-1 0 392,0 5-137,-3-1-197,9 0 1,-8 2 6,5 2 0,-3 2 190,3 5 774,-5 0-53,3 0-264,-5 0-463,-5 0 1,-1 4-1,-4-1-99,-1 0 1,-4 1 0,-3 1 0,-2 0 41,-2 0 1,0-1 0,-3-1-98,-3 0 1,1 2-1,-3-3-114,-3 2 1,0-1 0,-5-3-1,0 0-245,0 0 0,1 0 0,-5 0 89,0 0 0,6 0 0,-4 0-46,2 0 0,6 0 0,-2 0 0,2 0-37,-1 0 1,0 0-1,3 0 10,2 0 1,-1 0 0,-5 0-17,3 0 0,-4 0 0,7 0 0,-4 0 36,-3 0 1,1 0-1,-2 0 12,-1 0 1,3 0-1,-5 0 18,-1 0 0,0 0 0,-1 2-62,2 1 0,2-2 0,-4 3 36,2-3 1,2 3-1,-2-1 1,2-1 71,0 0 0,3 1 0,-5 1 0,0-2 55,1-1 0,2-1 0,5 0-12,2 0 0,-1 0 1,3 0-20,-1 0 1,1-3 0,4-1 8,-2 2 1,-5 1 0,3 1 6,0 0 1,-4 1 0,3 1 0,-4 3 50,-4 1 1,3-3 0,-1 5-56,4 0 1,0 0 0,1 0-167,-1-1 1,2-3 0,5 2 180,4-1 1,0-1-1,5-1 1,1 0 666,1 0 0,5-2 12,0-1-1133,4 0 1,-2 0-75,1 0 1,3 1-398,-3 3 1,3 1 0,1 7-4321,0 2 4878,0 3 1,0 9 0,0 1 0</inkml:trace>
  <inkml:trace contextRef="#ctx0" brushRef="#br1" timeOffset="2">7435 5448 24473,'0'-14'-1711,"0"-1"1,0 2-1,0 2 1,0 0 1410,0 0 0,0 4 1,0 0-1,0-1 364,0-2 0,0 3 0,0 0 94,0-1 1,-1 0 0,-3 0 500,-3 5 0,-2-2 1301,-2 2-474,0-6-1860,1 8 1,4 1 763,2 7 1,3 3 0,1 2-1,0 1-187,0 1 1,0 4 0,0-3 0,0 1 67,0 3 0,0 3-252,0 2 1,0 0 0,0 3 0,0 0-61,0 1 0,4 0 0,-1 4 0,0 0-234,-2 0 0,2 0 0,1 1-4,-2 2 1,3-2 0,-2 3 0,1-3-7,1-1 1,-4 1-1,4 1 8,-1 2 1,-1 3 0,4-3 0,0 1 140,-1 0 0,3 5 0,-2-3 80,3-2 0,-1-3 0,0-2-12,-2 0 0,0 4 1,2-2-1,-1-2 33,0-3 0,-6 0 0,3 3 0,-2-2-10,1-1 1,0 0 0,-1-3 21,0 1 0,4-3 0,-3 2 61,-2 0 1,3-3 0,0 1-1,1 0-34,2 1 1,-2-3 0,1 3-7,1-2 0,-2-2 0,1 0-29,2 0 0,0 1 1,2-1-1,-2 0-64,-2 1 0,3-1 0,-3 0 0,2-1-29,2-2 1,-4 2 0,0-2-84,1 2 1,1 5-1,-1 0 64,-1-2 1,-5 0-1,3-1 1,-1 2 48,-1 1 1,1-1 0,-4-2-1,0-1 1633,0 0 1,0-3 0,0-1-1341,0-2 0,0-1 1,-2-4 104,-1-3 1,2 2-1,-3-2 1,2 3-60,-2 0 1,3 1 0,-2 0 0,0-1-3,0 1 0,1-1 0,-1 1-94,2 0 0,0-2 0,-2 0 0,0-2-35,0 1 1,2-2 0,0 0 96,-3-2 1,3 5-192,-2-2 1,1-1-203,2 1 103,-4-5 1,3 4 131,-3-2 1,3-2 0,1 5-197,0-5 1,-4 4 706,1-2-132,-1-3 0,4 5-587,0-2 158,0-3 0,0 5 0,1-4 0,2 3-88,0 1 0,6-4 0,-2 3 33,2-1 0,2-1 0,1 4 1,1 0 140,1-1 1,6 2 0,0-3 183,4 1 1,5-3-1,1 3-189,4-1 0,0-1 0,6-4-126,4 0 0,0 0 1,4 0-1,1 0 480,-1 0 1,-1-5-1,4-2-33,0-3 1,-2 3-1,-9 1 1,-1 2-129,1 1 0,0 1 0,0-1 0,-2 0-43,-1 1 0,2 0 1,-1 2-149,3 0 0,-4 0 0,5 0 0,-1 0-86,1 0 0,2-3 0,0-2 0,3-1 0,-6 4 0,-6-2 0,-2 3 0,3 1 0,-1 0 0,0 0 0,-2 0 0,-1 0 0,0 1 0,-1 3 0,5-2 0,-1 5 0,0 2 0,-2-1 0,-1 0 0,0-1-191,0 1 0,-9-2 0,-3 0 201,-3-1 1,-3-1 265,-3-4 0,-2-2-276,-2-1 0,-2 0 0,-5-4 0,0-1 0,0 2 0,0-1 0,0-1 0,0-2 0,3-1 0,1-2 0,-2-2 0,0-4 0,-2 2 0,0-3 0,0-2 0,0-2 0,0-2-732,0-2 0,0-1 1,0-7-478,0-3 1,-4-1-1,-1-1 1,1-1 643,-1-1 1,1-7 0,4 0-1,0-2-164,0-1 1,0 0 0,0-2 577,0-1 0,4-3 1,-2 27-1,1 1 1,-1 0-1,0 0-85,1 1 1,-1 0 0,2-27 0,-3 0 65,2 2 0,-2 0 0,3 6 1,-4 2 69,-4 4 0,2 2 0,-4 5 82,1 2 0,-2 2 1,4 3 107,0 0 1,2 1 0,1-3 0,0 2 85,0 0 1,0-3-1,0-4-133,0-2 0,0 4 0,0-3 0,0 1-62,0 1 0,0-1 0,0 6-23,0 1 0,0 3 0,0 6 1,0 1 2,0 2 1,0-1-1,-1-3 3,-2-1 1,1 5 0,-1-1 0,2-1 117,1-1 0,0 2 0,0 2-30,0 0 0,0 2 0,0 3 77,0 1 1,0 3 162,0 0-50,0 4-51,0-2 164,-5 5 1,-1 0 267,-5 0 0,1-1 0,-1-1-234,0-2 0,1 0 0,-2 1-119,-2 0 0,1-1 0,-5 3 0,-1-1 5,-1-2 0,-2 1 1,-2 3-1,-2 0 140,-1 0 1,-2 0 0,-2 0-37,-1 0 0,-5 3 0,-1 2 0,-1 0 155,0-1 1,0 3 0,-5-2-286,-2 1 1,3 0-1,-2 2 1,3-2-239,3-1 0,-2 2 120,-2-4 0,-2 1 0,8-4 0,-2 0-65,0 0 0,1 0 1,-1 0-1,3 0 26,3 0 0,-2 0 0,-2 0-92,-1 0 0,1 0 0,-4 0 0,2 0 0,0 4 0,-3 0 0,-1 2 0,1 2 0,0 1 0,1-1 0,-2-1 0,6 0 0,-7 4 0,3-2 0,4-2 0,3 2 0,2-6 0,0 0 0,0-2 0,1-1 0,3 0 0,3 0 0,-1 0 0,-1 1 0,-4 2 0,5-1 0,-5 1 0,3 0 0,1 0 0,-2-1 0,-2 4 0,-1-1 0,3 2 0,2-3 0,1-1 0,2 2 0,-2-3 0,3 4 0,3-1 0,0-1 0,5-4 0,2 0 0,2 0 0,0 0 0,5 0 0,1 1-333,5 2 1,5 4 0,2 6-4239,3 2 4175,0 8 1,6 0 0,0 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746"/>
    </inkml:context>
    <inkml:brush xml:id="br0">
      <inkml:brushProperty name="height" value="0.053" units="cm"/>
      <inkml:brushProperty name="color" value="#FF0000"/>
    </inkml:brush>
  </inkml:definitions>
  <inkml:trace contextRef="#ctx0" brushRef="#br0">17933 8235 8411,'0'-5'-1865,"0"-5"2037,0 3 1,0 1 0,0-1 0,0-1-61,0-2 1,0 0-1,0-1 1,0 0-1,0 1 20,0-1 0,0 0 1,1 1-1,2-1 1,0 0 131,0 1 1,-2-1 0,-1 1-1,0-1-1,0 0 1,0 1-1,0-1-17,0 0 1,0 1-32,0-1 0,0 4 231,0 0-59,0 5 704,0-3-160,0 5-600,0 5-268,0-4 0,0 8 1,0-2 54,0 3 0,0 0 0,0 1-34,0 0 0,0 0 0,-1 2 0,-2 3 58,0 0 1,-1 2 0,4 5 9,0 1 1,0 5-1,0 5 1,0 3-58,0 1 1,0 1 0,0 3-17,0 1 1,0-1 0,0 0 0,1-2 34,3-1 0,-3-4 0,4 4-121,0 1 1,-4-6-1,3-4 1,0-2 96,0-5 0,-1 0 1,-3-3 51,0-3 1,0 2 0,0-4-1,0-2 222,0-2 0,-3 0-261,-1 0 1,0-1-137,4 1 7,0 0 198,0-6 12,0 0-223,5-10 1,-2 3-6,4-5 0,0 5 0,3-2 0,1 3-70,0 1 1,4 0 0,3 0-45,2 0 1,2 0-1,2 0 1,2 0-68,1 0 0,5-1 1,5-2 106,0 0 1,1-2 0,2 3 0,-1-3-11,2-1 0,0 0 1,2-1 9,-1 4 0,-3-2 0,-1 1 25,-1 2 0,-1 1 0,-3 1 1,0 0-4,-2 0 1,-1 0-1,0 0 1,0 0 32,-2 0 0,-1 0 0,2 0 89,-4 0 1,-3 1-1,-1 1 103,1 2 1,-5 1 0,0-3 0,-2 3 263,-2 1 1,-4-4 438,-2 1 883,-5-1-186,3-2-1399,-10-5 1,0 3 0,-2-6-60,4 0 1,0-2 0,1-3 185,-2-2 0,1 0 0,3 2-264,0-1 0,0-5 0,0 1 0,-1-3-562,-3-4 0,3 1 0,-4-4 93,0-2 0,1-5 0,-5-3 0,2-1 422,-1 0 1,-1 4 0,-2-3 267,0 1 1,4 2 0,0 3-113,-1 0 1,3 1 0,0 0 0,2 2-61,-1-1 1,1-2 0,3 8 0,1 0-40,3 1 1,-2 2 0,4 1-92,-1 2 0,2 3 0,-3 4-135,2 1 0,-3-1 177,0 0 1,-2 1 368,-1-1 1,-1 1 253,-2-1 1,-2 0-63,-2 1 0,-1 2-1575,4 1 437,0 5 0,4-2-370,0 8 0,2 2 0,1 5 0,3 0-960,0 4 0,3-2 1953,-1 4 0,6 1 0,2 3 0</inkml:trace>
  <inkml:trace contextRef="#ctx0" brushRef="#br0" timeOffset="1">19210 8970 8522,'-11'-5'-460,"0"2"0,1-2 381,-1 0 1,0 1 1591,1 4-504,4 0 0,0 0-417,2 0 1,3 1-356,-2 3 0,1-2 140,2 5-192,0-4 0,2 2 0,0-4-108,2 2 0,0-2-178,0 3 1,2-3 0,4-1 245,1 0 0,0 0 0,0 0 0,4 0 239,2 0 1,7 0 0,3-1-385,4-3 0,1 3 0,10-3-122,6-1 0,2 2 0,4-4 115,-1-1 1,4-1 0,-1-1-1,0 2 169,-2 1 1,-5 1 0,-3-2-150,-3 1 1,4 4 0,-3 0 0,-1 1-133,-3 2 1,-4 2 0,3 0 12,1 2 1,-5 4 0,-2-2-12,-3 0 0,-6 2 0,2-5 191,0 0 1,-9-2 0,1-1 336,-5 0 1,-2 0 0,0 0-1,1-1 401,-1-3 0,2 2 1,-5-4-414,5 1 1,-1-2-1,2 2 1,-2 1-286,-1-1 0,-1-2 1,1 3-113,0 2 0,-1-3-17,1 2 0,-4-4 178,0 3 1,-5-1 0,2 2 56,-3-4 0,-1 1 1,-1-2-1,-3-3-57,-3-2 1,-1-6-1,0 1-137,1-2 0,-2-1 0,-4-2-262,-1-1 0,0 0 1,5-4-1,0-2-9,2-1 1,1-4-1,-2-1-5,1 2 0,5-4 0,-2-1-19,3-2 1,1-1-1,0 2 1,0 2 92,0 2 0,0 0 0,0 6 274,0 1 1,0 3-1,0 6-1,0 2 1,0-1 0,0 5 0,0 1 94,0 1 0,0 2 64,0-1 0,0 4 269,0 0-411,-5 5-802,4-3 228,-4 0 0,5 3-177,0-5 1,0 3-269,0-3 0,4 3 0,0-1-1193,2 0 2098,-3 6 0,6 5 0,-3 5 0</inkml:trace>
  <inkml:trace contextRef="#ctx0" brushRef="#br0" timeOffset="2">20677 8938 8426,'-10'0'-80,"-1"-4"0,0 1 0,1-1 1012,-1-1 1,1 4 0,0-4 1672,3 1-2284,2 2 1,6-2 0,3 3 0,3-2-39,3 0 0,1-1 0,4 3 1,2-1-50,3-2 0,6-1 1,3 3-126,1-2 0,7 0 0,2 1 0,4 0-278,3 0 0,7-1 1,-23 2-1,0 0 82,1 1 1,1 0 0,1-1 0,1-1-1,0 1 1,0-1 5,-1 0 0,0 0 0,-1 2 0,0-1 1,-2-1-1,0 0 0,25-2 105,-4 3 0,-7-3 1,-6 0 29,-2-1 0,-3 4 0,-8-1 420,-7 1 1,-5 1 232,-2-2 1,-7 1-200,-4-1 0,-1 2-458,-6 1 1,0 1-210,-4 2 1,1 0-1,-1 3 209,0-2 0,1 0-53,-1-4 0,1 0 0,0-1-316,3-3 1,-2-3 0,1-6-1,-1-2 244,-2-2 0,-3-4 0,0-5 610,1-1 1,-2-6 0,0-6-320,2-3 1,2-1 0,0-4-215,0-2 1,2-4 0,2-2 0,3 1 7,3 2 1,1 7 0,0 1 45,0 4 1,1 7 0,2 1 0,0 7 189,0 6 0,-2 0 0,-1 5 106,0 1 1,0 5-306,0 1-142,0 0 1,0-1 23,0 1-305,0 5-1890,-5-7 538,4 7 0,-3 0 0,8 8-188,3 5 1916,7 6 0,3 5 0,4 5 0</inkml:trace>
  <inkml:trace contextRef="#ctx0" brushRef="#br0" timeOffset="3">21741 8948 8510,'-5'-16'-87,"3"0"1,-5 5-1,0-2 1,0-2 758,0 2 0,1 5 0,-3 2 0,2 1 0,-1 2-98,-1-2 0,1 4 0,1-3 0,0 4-319,1 4 0,0-2 0,4 5 0,-1 2-53,0 0 1,2-2 0,1 0 0,0 2 115,0 0 1,5-2-1,3-1-99,5-1 0,5-2 1,7-3-152,3 0 0,4 0 1,3 0-1,4 0-209,3 0 1,6-4 0,4-2 43,4 0 0,-26 0 1,1 0-1,-1 2 0,0 0 1,1 0-1,0-1 17,-1 1 1,0-1 0,1 1 0,-2 0 0,23-3-86,-7 3 1,-6 3 0,-8 1 167,-3 0 1,-3 1 0,-7 1 0,-5 3 153,-5 1 1,-3-2 281,-5 3 225,0-5 0,-6 3-225,-5-5 1,4 0 0,-3-1-1,0-2-282,1 0 1,-2-4 0,1 2-298,-1-1 1,4 0 0,0-2 0,-2 1 0,0-2 1,-2-1 0,2-3 37,2-1 1,-3-4-1,3 1 55,-2-3 0,-2 1 0,1-7 193,-1 0 1,0-4 0,1-7 0,0-1 115,3-2 1,-1-3-1,3-2-128,-1-1 0,3-5 1,-4 3-1,-1 1 11,3 4 0,-5 5 0,4 8-12,0 1 1,-3 1 0,2 7 21,-3 4 0,3 9-61,0 4 0,5 1-619,-2 3 1,3-2-409,1 10 0,1-5 334,3 4 0,-2-3 137,5 3 1,-3-5-148,3 2 0,0 0 1,4 1-1042,-1 1 1,2 1 1648,2 4 0,3 4 0,4 2 0</inkml:trace>
  <inkml:trace contextRef="#ctx0" brushRef="#br0" timeOffset="4">22432 8884 8510,'-4'-5'269,"1"-4"1,-4 5 428,-1-2 1,-1-1 362,-2-4 0,4 4-396,0 0 0,6 4-587,1 0 1,5 2 0,10 2-59,2 2 0,9 0 0,7 4-134,9 1 0,5 0 1,6 1-1,3-3 20,-26-4 1,0 0 0,0 2 0,2-1-1,3-1 1,2 0 0,0-1 0,0 0 87,1 0 0,1-1 0,0 2 0,-1 0 0,-3 0 0,-1 0 158,-1-1 1,-2 0-1,30 0 1,-8-1 217,-4 0 1,-5 0-1,-17 0 1,-5 0 1326,-7 0-1042,-3 0 1,-8 0 0,-4 0-124,-5 0 0,-5 0 0,-1 0-1003,1 0 1,-1 0 0,1 0-2,-1 0 0,4 0 161,0 0 0,1-5 75,-1-2 1,-2-2 0,5-3 0,-2-2 31,-2-4 0,-1-3 0,1-5 287,1-6 0,1-5 0,-2-8 1,1-3 111,-2-5 1,5-3-1,0 3 1,3 0-86,1-1 0,0 2 0,0 4-30,0 5 1,0 10 0,0 10-1,0 4 209,0 5-769,0 6 0,0 8 0,0 9 0,0 4-757,0 4 0,0 8 1237,0 4 0,-5 6 0,-1 3 0</inkml:trace>
  <inkml:trace contextRef="#ctx0" brushRef="#br0" timeOffset="5">19146 9033 8407,'-7'-21'54,"1"1"1,1 2 393,3 4 1,0 2-1,2 2 1702,0-1-1870,0 5 1,0 6 0,0 7 0,0 4-89,0 3 0,0-1 1,0 5-1,0 1-37,0 1 1,0 1-1,0 0-37,0 1 1,0 4 0,0 1 0,2 1-94,1 1 1,-2 0 0,4 7-114,0 3 0,-3-2 0,5 4 49,2 2 1,0 0-1,2 4-208,-1 1 0,1-6 1,0 1-1,-1-7 82,1-3 0,-4-5 0,-1-5 574,-1-4-231,-2-3 0,-4-11 1,-3-1 135,-3-3 0,-2-6-144,-2-2 1,-3-2-1,-1-2 1,-2 2-279,-2 2 0,-6-2 1,-3 5-204,-3-2 1,-10 3 0,-5 0 0,-7 2-23,-8 1 0,29 2 1,-1 2-1,-5 0 1,0 1 187,-3 1 1,0 1-1,3 1 1,-1-1 0,-2 0-1,1-1 75,1 1 0,1 1 0,1-1 0,-1 0 0,1-2 0,0 0 0,1 1 0,0-1 360,2 1 1,0-1 0,3-2 0,0 0 0,-21 0 118,2-2 1,3-1-1,7 0 1,4 0 106,8 0 1,5-3 0,7-2 153,5-1-678,1 4 1,10-3-1,0 5-833,6 0 0,3 1 0,0 3-124,-1 3 1,1 2-1,-2 2 16,3 0 1,-3-1-1,-1 1-8,-2 0 957,5-1 0,-4-4 0,6-1 0</inkml:trace>
  <inkml:trace contextRef="#ctx0" brushRef="#br0" timeOffset="6">20582 9119 8492,'0'-28'-217,"0"4"0,0 1 0,0 3 602,0 2 1,-2-1 0,0 5-1,-1 0 358,0-1 1,-2 3-1,1-2 1,-1 2 111,0 1 0,1 5 0,1 1-426,0 1 1,-1 4 0,4 0-293,0 6 0,-3 3 0,-1 3 0,2 2 105,0 4 1,2 3-1,0 3-158,0 1 1,0 4 0,0 1-258,0 4 1,2 0-1,0 5 1,3 1 18,1 2 0,-3-3 1,4 0 70,2 1 1,0 1 0,3 1-32,2-3 1,-2-2 0,2-6 41,-2 1 0,2-1 1,-1-3 37,-4-3 0,1-7 1,-7-4-1,0-1 150,-2 1 0,-3-5 1,-4 0 262,-5-3 0,-3 1 0,1-3 0,-2-1-347,-2 2 1,-1-3 0,-3 4-315,0-1 1,-5-1-1,-4-3-161,-4 2 0,-4-2 0,-6 4 192,-2 0 0,-8-3 1,24 1-1,-2 0 0,1 0 1,-1 0 142,0 0 1,1 0 0,0-2-1,1 0 1,-2 1 0,1 0 195,-29-1 1,29-1-1,0 0 1,-24 0 478,3 0 0,3 0 0,7 0 1,-1 0-27,1 0 1,5 0-1,4 0-268,3 0 0,10 0 0,0 0-84,4 0-1053,1 0-1129,9 0 765,2 0 1,5 0-1,1 1-562,2 3 1,1 1 1789,-2 2 0,3 2 0,5-3 0</inkml:trace>
  <inkml:trace contextRef="#ctx0" brushRef="#br0" timeOffset="7">21560 9065 8326,'-6'-21'92,"-2"1"0,4 1 0,2 3 0,1 0 97,1 3 1,0 1-1,0 2 365,0-1 1,1 2-1,1 0 388,2 2 0,0 4 416,-4-4-1123,0 4 1,0 0 0,0 6-67,0 4 1,0 4 0,0 2-115,0 1 0,0 6 1,0 0-1,0 5-75,0 2 0,4 2 1,2 4-212,0 2 0,4 3 1,-3 3 78,2-1 1,3 4 0,1-1 0,1 2-97,-1 2 0,2-4 0,1 1 91,0-4 1,-3-6 0,2 1 68,-4-1 1,-1-8 0,-3-5 108,-4-6 1,-1-3 0,-4-1-1,-1-2 273,-4-2 1,-7-2 0,-4-5 196,-2 0 1,-7 4 0,-4-1-320,-3-1 1,-3 3 0,2 0 0,-4 0-468,-3-1 0,0 5 0,-2-2 147,-2 2 1,2-2 0,-3-1-42,0-1 0,-4 2 1,-4-3 109,3-2 1,2 3 0,-4-2 0,2 0 346,3-2 0,3-1 0,8 0 72,6 0 1,1-1 0,8-2 259,2 0 1,5-6-486,5 2 1,7-1-432,4 1 1,4-1 0,8 4-865,2 2 1,3-3 0,5 1 1179,3 2 0,2 1 0,5 1 0</inkml:trace>
  <inkml:trace contextRef="#ctx0" brushRef="#br0" timeOffset="8">22528 8980 8377,'-10'-16'79,"2"-1"0,1 4 0,-1-1 0,-1 2 0,-2 3 254,0 2 0,1-1 0,-1-1 1,2 1 40,2 1 1,-2 3 0,5-3 293,-2-1 1,3 2-62,0-1 1,3 4 0,3 0-301,4 2 0,-1 2 0,0 2-171,-1 4 0,2 4 0,-3 3-164,-2 4 0,3 3 1,-1 4-31,2 3 0,0 8 0,2 3 0,-2 4-216,-1 3 1,3 3 0,-1 8 142,-2-27 1,0 0 0,2 0-1,0-1 1,1 1 0,-1 0-163,10 27 1,1 0 0,3-5 198,0-2 0,1-8 0,-1-7 1,0-6 80,0-4 0,-4-4 583,-3-3-286,-2-2 0,-11-9 0,-6-1 238,-6-2 1,-10 0 0,-5-4 0,-2 1-254,-5 3 0,0-3 0,-6 2-6,-1-2 0,-8-1 1,-5 0-302,-6 0 0,0 0 0,0 0-264,1 0 1,0 0 0,3 0-1,-1 0 234,4 0 1,8 0 0,9-1 314,2-2 1,7 2 0,4-4-157,7 0 0,3 3-527,2-5 1,5 4 0,5-1-801,6-1 0,4 4 0,3-3 1236,2 3 0,8 6 0,0 1 0</inkml:trace>
  <inkml:trace contextRef="#ctx0" brushRef="#br0" timeOffset="9">22656 9874 8460,'-5'-6'-352,"4"-3"1,-3 2 1535,3-3 0,1-1 1043,0 1-2069,0 4 0,1 1 0,3 5 0,3 0 59,2 0 1,7 0 0,2 0-107,2 0 1,7 0-1,6 0 1,8 0-44,8 0 0,7 0 0,-25 0 0,1 0-19,3 0 0,0 0 0,-2-1 1,1-1-1,3-1 0,-1 1 26,-1-1 1,0 0-1,-1 1 1,0 0-1,-2 0 1,-1-1-1,0 0 1,0 0 107,26-3 0,-10 2 0,-13-2-46,-4 2 0,-8 0 1108,-4 4-837,-10 0 0,0 0-419,-11 0 0,-3 5-251,-5 2 0,5 2 0,2 1-695,-1-3 1,4-1 97,-3-3 966,3-2 1,0 4 159,-3-5 0,2 0 0,-5-1-433,-1-3 0,-2 3 0,-2-2-643,-2 2 809,2 1 0,-8 0 0,4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4808 6905 15059,'-17'-32'-1085,"3"4"0,7 2 0,3 2 0,3 6 1035,1 1 0,0 3 0,1 3 488,3 1 0,2 2 0,7 1 0,3 0-82,6 1 0,6-2 0,-1 5 0,2 0-194,-1 2 1,4 1 0,2 1 0,-2 3-244,-2 3 1,-7 3 0,2 5 0,-3 2-371,0 3 1,-10 2 0,-5-1 231,-5 0 1,-3 2-1,-3 0 1,-4 1 501,-5-4 0,0 1 0,-6-4-59,-3 0 1,0 3 0,-2-4-179,1 1 1,5 3-1,2-2-175,0 2 0,6-3 0,4 1 0,1 0-108,3-2 0,5 5 1,4-5 108,3 1 0,1 2 1,-1-5 225,1-1 0,-2-1 0,-3-3 434,-6-2 0,-7-2 0,-9-5-18,-6 0 0,-6 0 1,0 0-1,-3 0-488,-1 0 1,0 0 0,1 0-1231,3 0 0,2 1 1301,5 3 0,-1 6 0,1 7 1</inkml:trace>
  <inkml:trace contextRef="#ctx0" brushRef="#br0">7126 9395 13148,'-3'-7'-1005,"-1"0"0,2-1 1529,1-2 1,2-2-1,4-1 95,5-1 0,7-6 0,8 0 0,4-5 102,6-2 1,7 0 0,8-3-550,2 2 0,-24 15 0,0 0 0,0 0 1,0 1-1,24-6-211,-5 5 0,-8 7 1,-3 4-1,-4 4-630,-4 6 0,-8 6 241,-9 3 1,-5 4 0,-6 1 0,-3 2 93,-4 0 0,-6 2 1,-12-2 679,-3 1 1,-4 1-1,-3-4 49,-4 0 1,2 0-1,2-8 135,1-1 0,6 0 1,3 0-333,6 2 0,9-1 0,18-5-262,10-2 0,12 3 0,13-3-1,5 2 0,3 2 0,-1 0 108,-4-1 1,-5 4-1,-6 2 1,-11 0 1,-11-1 0,-13 1 250,-9-1 0,-13 1 0,-20-3 0,-5 1 39,-6-1 1,21-7 0,0 0 0,0 0 0,-1 0-377,-1 1 0,-1 0 1,4-1-1,0 1 1,-1 1-1,1 0-692,1 0 0,1 0 1,-27 11-1,7-2-564,3 4 1,8-5 1163,6-2 0,0 3 0,5-1 0</inkml:trace>
  <inkml:trace contextRef="#ctx0" brushRef="#br0">15529 5575 21767,'0'-10'-1944,"0"-1"0,0 0 1,0 1 1693,0-1 0,5 1 0,3-1 0,5 0 672,5 1 0,2-5 1,1 2-1,2 3 77,2 2 1,1 5 0,2 0-309,-3 1 0,-6 4 0,-3 1-286,0 4 0,0 4 0,-5 3 0,-5 3-301,-4-1 1,-2 4-1,-1-2 119,-3 2 1,-3 0 0,-7-1 671,-4-1 0,2 0 0,-2 3-165,-1 0 1,-1-3 0,0-2 0,2 0-145,4-3 0,2-1-274,2-2 1,5 0-170,5-3 0,14-2 0,11-5 473,4 0 1,8 0 0,2 0-170,3 0 0,-3 1 1,-2 2-1,-1 4-720,-5 3 711,-4 5 0,-6 6 0,0 7 1</inkml:trace>
  <inkml:trace contextRef="#ctx0" brushRef="#br0">17029 7480 16729,'0'-32'-613,"5"1"1,3 2 0,4 2 0,4 1-1,3 2 591,4 1 1,2 3 0,-2 1 0,3 3 323,1 1 0,2 0 0,2 5 0,-3 0 163,-3 3 0,1-1 0,-3 4 25,-3 2 0,2 1 0,-6 2-401,1 3 0,-3 3 0,-7 6-317,-3 1 0,-3 4 0,-4-3 0,-2 1-139,-6 3 1,-2 1 0,1 2 346,-2-1 0,2 0 0,-2-1-147,2-2 1,5-1 0,1-4 183,1 1 0,3 0 0,6-4 1,5-2 151,8-1 1,5-5-1,11 2-323,3-3 0,5-1 0,6 0-257,2 0 1,-6 5 0,-1 2 604,-9 2 0,-1 2 0,-5 0 0</inkml:trace>
  <inkml:trace contextRef="#ctx0" brushRef="#br0">2276 64 8198,'-21'0'241,"-2"-5"0,1-2 565,1-2 0,8 3 1,13 2-1,4 5 1,4 6-1272,-1 8 1,0 8-1,3 7 465,1 4 0,0 4 0,-1 4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5.098"/>
    </inkml:context>
    <inkml:brush xml:id="br0">
      <inkml:brushProperty name="width" value="0.05292" units="cm"/>
      <inkml:brushProperty name="height" value="0.05292" units="cm"/>
      <inkml:brushProperty name="color" value="#57D200"/>
    </inkml:brush>
    <inkml:brush xml:id="br1">
      <inkml:brushProperty name="width" value="0.05292" units="cm"/>
      <inkml:brushProperty name="height" value="0.05292" units="cm"/>
      <inkml:brushProperty name="color" value="#3165BB"/>
    </inkml:brush>
    <inkml:brush xml:id="br2">
      <inkml:brushProperty name="width" value="0.05292" units="cm"/>
      <inkml:brushProperty name="height" value="0.05292" units="cm"/>
      <inkml:brushProperty name="color" value="#FF8000"/>
    </inkml:brush>
  </inkml:definitions>
  <inkml:trace contextRef="#ctx0" brushRef="#br0">7914 9629 13708,'-16'0'41,"0"-1"1,-1-1 0,2-2 0,1 3 0,-2 5 0,1 6 357,-1 7 0,2 8 0,4 4 0,-1 4 0,2 4-277,1 1 0,0 1 0,5 3 1,0 1-171,2-1 0,7-5 0,5-6 1,5-9-1,5-8-51,4-5 1,2-6 0,7-7-1,0-7 288,1-6 1,1-3-1,-3-2 28,2-3 1,-2-3-1,2-7 1,-6 0-42,-4 1 0,-6-3 0,-4 1 0,-3 2 104,-6 1 0,-10 1 0,-6 1 271,-7 3 0,-11 4 0,-5 9-369,-4 4 0,-2 9 0,-3 2 0,-1 7-836,1 6 1,4 5-1,2 7 690,3 3 1,1 3 0,0 1 0</inkml:trace>
  <inkml:trace contextRef="#ctx0" brushRef="#br0" timeOffset="1">8850 11076 16683,'4'-21'-240,"-1"1"0,3 2 0,-1 3 0,0 1 0,0-1 1072,-3 2 1,1 5-174,0 1 1,-2 4-522,3-5 0,-3 7-526,-1 1 0,-5 5 142,-2 6 0,-6-4 0,-2-1 1,0 0-247,-1-1 1,-3-2 0,3 0 26,-1-1 1,-3-2 0,2 0 369,-2 0 0,4-4 0,0-1 0,2-1 225,0-2 0,0-1 0,3-2 69,1 0 0,0 4 0,2 1 325,1 2-310,4 0 0,-1 9 0,4 2-62,0 2 1,0 2 0,0 1-75,0 2 1,0-1 0,0 4-1,0-1-135,0 1 0,0-4 0,0 2 44,0 0 1,-4-3 0,-1 2-21,-1-2 1,4-1 0,-1 0-331,1-1 0,2-3 104,0 0 1,9-4 0,2 0-1,6-2-194,5-1 0,4 0 0,6 0 248,0 0 0,5 0 0,2 0 149,2 0 1,-2 5 0,-1 3 0,0 5 403,0 5 0,-9 2 0,-2 2 200,-6-1 0,-11 0 0,-6 0 0,-7 1 603,-7-1 0,-8-3 0,-15-1-464,-3 2 0,-1-2 1,-6-1-415,1 0 1,-1-2-1,2-5 1,2-1-289,3-5 0,4-2 0,5-1-914,6 0 1,5-4 0,9-4 0,4-1-3898,2-2 4881,10 5 1,8-8-1,10 2 1</inkml:trace>
  <inkml:trace contextRef="#ctx0" brushRef="#br0" timeOffset="2">9169 11204 9414,'-5'-11'212,"4"1"2371,-3-1-1319,3 0 0,6 7 0,2 5 0,3 7-443,5 5 1,1 6 0,5 0-593,1 5 1,-1-1 0,0 7 0,1 2-711,-1 2 1,4 2 0,-1-3-340,0 2 1,-1-2 0,-2 1 0,-1-4-1288,-2-5 1,1-7-1,-5-5-189,-1-5 2319,-1-3 0,-6-15 0,-2-2 1</inkml:trace>
  <inkml:trace contextRef="#ctx0" brushRef="#br0" timeOffset="3">9520 11183 9442,'-5'-11'-177,"4"0"1,-4 2 1221,0 2 0,4 3 1,-4 7 175,1 0 1,1 9-1,-4 1 1,-1 5-321,-1 4 0,-7 7 1,-2-1-809,-2 3 0,3 1 1,-1 1-1,-1 1-461,-1 2 0,-1 3 1,0-5-318,4-3 1,1-4 0,6-6 0,0-1-1548,3-2 1,4-7-729,6-8 2982,3-2 0,9-1 0,2 0 0</inkml:trace>
  <inkml:trace contextRef="#ctx0" brushRef="#br0" timeOffset="4">9849 11108 8512,'-10'-4'238,"-1"-1"1,1-2 436,-1 3 0,0 4 0,-1 4 0,-1 4 0,-2 5 193,-1 5 1,1 2 0,-1 1-1,0 2-748,3 1 1,6-1-1,4 2-383,2-3 0,7-2 0,4-1 0,8-2-58,6-2 1,7-2 0,7-5 43,0-1 0,7-3 0,-4 2 392,0-1 1,-1-1 0,-8-1-1,-5 1 789,-4 2 0,-8 3-217,-8 5 0,-12-1 0,-14 5-147,-5 0 0,-7 3 1,-8 0-1,-2 0-883,2 0 1,2-3-1,2 0-693,0 1 0,3-4 0,5-1-1669,1-2 0,6-6 2705,5-2 0,-1-8 0,-1-2 0</inkml:trace>
  <inkml:trace contextRef="#ctx0" brushRef="#br0" timeOffset="5">9754 11193 8420,'2'-20'551,"5"3"1,7 2 1671,5 4 1,7 0 0,3 0 0,3 1-524,3-1 0,-2 4 1,3 1-1487,-3 1 1,0-2 0,0 4-633,-1 0 1,1 2 0,-7 1 417,1 0 0,1 5 0,4 1 0</inkml:trace>
  <inkml:trace contextRef="#ctx0" brushRef="#br0" timeOffset="6">8318 12321 8487,'0'-21'-41,"0"1"0,0 1 0,0 1 735,0-1 1,0 4-1,0 1 830,0 2 0,0 7-1214,0 5 0,-4 6 1,-1 8-1,1 4-31,-1 2 0,-2 6 1,2 1-1,-1 2-44,-2-1 0,-1 0 1,-2 6-1,0 0-280,1 1 0,-1 1 0,0-4-414,1 0 1,-4-1 0,-1 0-201,2-2 1,2-3 0,1-6 0,3-3-2741,3-2 2630,3-8 0,2-4 0,3-7 769,3-7 0,7-4 0,3-7 0</inkml:trace>
  <inkml:trace contextRef="#ctx0" brushRef="#br0" timeOffset="7">8328 12481 8487,'-10'0'2759,"-1"0"-2321,5 0 0,1 5-241,5 2 1,0 2-1,0 2-196,0-1 0,4-3 1,1-1-131,1-1 0,-3-1 0,4-4 0,2 0-162,0 0 0,-2 0 0,0-2 204,1-1 0,-2 1 0,0-6 0,-1 0 77,-3-1 1,3-2-1,-1 0 15,-2 1 0,0 3 1,1 0-174,0-2 0,1 0 0,-3-1-90,3 3 1,-2-2 236,5 2 1,-5 1-1,3 0 566,0 1-240,-4-3 0,4 6 116,-5-5 1,-1 4-427,-3 0 0,-2 3-412,-5 3 1,2 0-1,1 4 1,1 0-350,-2-1 1,3 3 0,-1-2 401,-1 3 1,2 0-1,0 1 1,0-2 363,0-2 0,4 3 0,-1-3 0,-3 2 0,6-3 0,0-2 0,1-3 0,6-1 0,1 0 0,6-5 0,3-1 0</inkml:trace>
  <inkml:trace contextRef="#ctx0" brushRef="#br0" timeOffset="8">8530 12342 8487,'0'-10'58,"4"-1"0,1 1 565,1-1 1,-3 4 532,4 0 0,-3 1-683,3-1 0,-5 3 1,2 8-130,-3 3 0,-2 2 0,-3 2-69,-3 0 0,-6 0 1,-2 2-18,-2 2 0,0 4 0,-6-3 0,-1 2-658,0 0 1,-6-2-1,2 3 126,-3-1 0,0-5 0,3 2 0,3-1 233,3 0 0,2 1 0,2-6 106,4-2 0,8 3-98,6-3 0,8-1 0,9 1 0,1 0-128,5-1 1,1 3 0,-2-3-272,3 0 1,-3 2 0,2-3-102,-5 1 0,0-2 1,-5 1-1,-1 1-743,-1 0 1,-2-2 1275,1 3 0,0-5 0,-1 3 0</inkml:trace>
  <inkml:trace contextRef="#ctx0" brushRef="#br0" timeOffset="9">8626 12619 8416,'1'-11'2772,"3"1"-2264,-3 4 1,7-4-1,-3 5-278,1-1 0,1-4 0,4 3-300,-1-2 0,-3-2-89,1 0 0,-6 1-139,1-1 0,-3 5 0,-3 3 114,-4 1 0,-6 2 1,-1 2-1,1 1 16,1 4 1,1 3-1,1 2 157,-1 2 0,5-1 0,2 4 73,3 2 0,1-2 0,1 0-26,3-2 1,2-1-1,5-3 1,0-1-162,4 1 1,-2-5 0,4-3 31,2-1 0,-2-7 0,0-2 0,1-4 66,-1-3 0,-2 1 0,-4-5 234,-1-1 0,0 3 0,-2-1 203,-1 2 0,-3 2 1,3 5-80,1 0 1,2 7-292,0 1 1,-3 9 0,0 6 0,2 1 1,-3-1-1,1 2 1,0 1-306,-1-1 0,2 2 0,-5-4-2,0 2 0,-2-8 0,-2 2 335,-3-2 1,-2-5 0,-4-3 155,-1-4 0,0-8 0,1-1 0,-1-4 165,1-2 0,0-3 1,3 0-59,3 0 0,3 0 0,1-1-172,0 1 0,3 0 0,4-1 1,7 1-477,5 0 1,2 4-1,2 4-84,1 5 1,-1 3 0,2 5 0,-3 2-426,-1 1 1,-4 4 0,-3 6 824,-2 1 0,-1 5 0,-1-2 0</inkml:trace>
  <inkml:trace contextRef="#ctx0" brushRef="#br0" timeOffset="10">9105 12502 8540,'6'-6'4081,"3"1"-3349,-8 5-402,9 5 0,-8 5 0,4 5-259,-1 2 0,2-3 0,-2 3 1,-1 1-113,1-1 0,-1 2 0,-4-5-196,0-1 0,0 2 0,0-1-119,0-1 0,-2-5 115,-1-5 1,2-4 0,-3-5 209,3-5 1,1-6-1,1-1-61,3-2 0,0 2 0,5 0 128,-2-1 1,0 4 0,4 1 108,-1 2 0,1 3 21,-1 1 1,0 10 0,-3 7 27,-3 4 1,0 10-1,1-2 1,0 1-207,-1 1 1,5-2-1,-2 0-140,2 1 1,2-2 0,0-3 36,-1-2 1,6-8 0,1-4 66,3-2 0,3-6 1,0-6-1,2-6-12,-1-3 1,-3-6-1,-2-1 123,-1 0 0,-6-3 0,0 4 0,-5 0 123,-3 0 0,-1 6 1,-7 7 43,-3 5 0,-7 3 1,-3 5-1,0 3 20,-1 4 1,4 1 0,-3 10-58,2 1 1,2 1 0,6 1-1,3 0-271,3 0 0,1 0 0,0-2-296,0-2 0,9-4 0,6 1 0,5-3-192,5-4 1,2-2 0,5-5-8,0 0 0,-1-10 0,0-3 100,-2-2 1,-3-9 0,-6 3 0,-3-1-178,-2-1 0,-8 2 1,-4 0 649,-2-1 0,-5-8 0,-2-3 0</inkml:trace>
  <inkml:trace contextRef="#ctx0" brushRef="#br0" timeOffset="11">9754 12130 8416,'0'-11'691,"0"0"0,0 4 742,0 0 1,0 6-496,0 1 0,0 5 0,0 7-393,0 2 1,0 2-1,0 6-142,0-1 1,0 5 0,0 2 0,0 3-57,0 1 0,0 3 0,0 3-227,0 4 1,0-6 0,0 7-1,0-2-194,0 1 0,-1-1 0,-2-3-241,0-6 1,-2-2 0,3-6-329,-2-4 1,0 0-1,4-6-553,0-1 0,2-5-2081,1-5 3277,3-2 0,9-1 0,2 0 0</inkml:trace>
  <inkml:trace contextRef="#ctx0" brushRef="#br0" timeOffset="12">10456 12428 8494,'-5'-22'337,"4"6"1,-3 2 0,2 3 0,0 3 802,-2 1 1,-9 5 0,0 2-671,-2 6 0,-1 4 1,4 2-1,1 1-484,0 1 1,-1 5 0,9-3 0,0 1-510,2-3 1,2 1 0,3 0 92,3-2 1,7-3-1,5 0 1,3-2 282,3 0 0,0 4 1,-4-6 146,1 0 0,-5 3 0,-1-2 1,-3 3 980,-4 0 1,-6 2 0,-5 1-378,-7 2 1,-8 2 0,-7-1 0,-5-1-697,-2 0 1,0 4 0,-3-1-698,-1 2 1,7-2-1,0-2 1,8-1 788,6-6 0,2 2 0,2-5 0</inkml:trace>
  <inkml:trace contextRef="#ctx0" brushRef="#br0" timeOffset="13">10732 12449 8400,'-16'0'779,"2"0"83,2 0 1,6 1 860,2 3 1,2 2 0,0 4-1,-2 1-973,2-1 0,2 1 1,2 0-1141,2-1 1,0 5-1,-1-1 1,0-1-4279,0-1 4668,2-2 0,1 6 0,5 0 0</inkml:trace>
  <inkml:trace contextRef="#ctx0" brushRef="#br0" timeOffset="14">10924 12321 8383,'0'-16'417,"0"0"0,1 6 0,1-1 0,4 0 0,2 1 387,4-1 0,6 0 1,1 2-1,5 2 0,4 3-416,3 3 1,-3 1 0,-1 3 0,-1 2-572,-2 6 0,-5 6 1,-4-2 54,-3 2 1,-4 4 0,-9 4 0,-3-1-168,-3 3 1,-6-1-1,-2 3 1,-2-1 119,-1 2 0,1-4 1,2 0 267,3 0 1,0 0 0,10 2-32,3-3 1,6 2-1,9 2 1,7 2-23,3 0 0,6 1 0,3 1 34,0 3 0,-4-3 1,-3 3-114,-7-3 0,-9-5 0,-11-1 0,-9-1 195,-14-2 1,-8-3 0,-14-2 7,-2-1 1,-3-6-1,-5-1 1,-2-3 100,0-4 0,4 0 0,7-4-2,5 0 0,5-5 0,11-3-134,6-5 1,11-4-1,8-4 1,10-2-450,9-1 1,9-2 0,8-3-420,1 4 1,4-1-1,5 2 1,2-1-295,2-1 1,-3 3 0,1 0 705,-2 4 0,-1-1 1,-3 3-1</inkml:trace>
  <inkml:trace contextRef="#ctx0" brushRef="#br0" timeOffset="15">11392 12736 8271,'6'-10'203,"0"0"0,-4 2 1041,1 1 0,6 0-171,-2-4 1,-1 0-835,1 1 0,-5 3 0,2 0-302,-3-2 0,-6 3 0,-2 0 147,-2 2 1,-1-1 0,2 3 300,1-2 0,1 2-78,-1 5 1,3 3 0,8 5 64,3-1 0,12 5 0,6-1 0,5 0-403,6 1 0,3-4 0,7 1-1098,4-4 0,-3-6 0,-1 2 118,-2-3 1,-7-6 1010,-1-2 0,-3-12 0,-1-3 0</inkml:trace>
  <inkml:trace contextRef="#ctx0" brushRef="#br0" timeOffset="16">12743 10459 14919,'-11'11'-157,"0"-1"1,1 1 0,-2 0 0,-1 1 0,-1 1 425,1 1 0,1-1 0,1-5 1,1-1-1,-1 0 0,1 0 338,3 0 1,-2-4 0,2-1-262,-3-4 1,3-4-1,1-6 1,2-2 0,0-5-3,-1-5 0,4-3 0,-2-6-220,1-2 0,4-3 0,1-5 0,4-1 36,3-2 0,0 1 0,1-3-440,0 1 0,3 1 0,1 4 0,1 4 31,-1 6 1,3 10 0,-3 9-1,2 5 365,1 4 1,3 5 0,-1 6 135,-3 8 1,3 8 0,-2 7-1,2 4 13,2 5 0,-2 2 0,-3 2-445,-2 0 1,-4-4 0,0 0 0,-2 1-598,-1 1 1,-4-3-1,-5-4-439,-2-4 1,-3-1 0,-4-5 334,3-4 1,-2-7 0,2-7 0,-4-2 856,-3-6 0,-3-2 1,-4-7-1</inkml:trace>
  <inkml:trace contextRef="#ctx0" brushRef="#br0" timeOffset="17">12711 10321 10918,'-16'0'-100,"4"0"1,-2 0 712,2 0 1,7 1 758,1 3 0,4 0 0,4 3-656,3-3 1,6-3-1,2-1-577,2 0 1,0-1 0,5-3-584,-1-3 1,4-2-1,-1-3 1,0-1 474,-1-1 1,3 0-1,1 3 1</inkml:trace>
  <inkml:trace contextRef="#ctx0" brushRef="#br0" timeOffset="18">12977 10278 14043,'-8'-3'2302,"1"-1"-1867,10 1 1,-2 3-1,11 0 50,2 0 1,-1 3 0,5 2 0,-1 1-568,0 2 1,2 5 0,-5 1 0,0-1-619,2-1 1,-5-1 0,2-1 190,-4 1 1,-1-4-1,-3-1 94,1-1 1,-4-3 0,1-7 211,-1-5 0,-2-2 0,0-7 231,0-3 1,0 0 0,0-4-86,0 0 1,1 3 0,2-5-1,4 4-820,3 4 0,5-1 0,2 8 1034,-1 4 0,9-2 0,-2 5 0</inkml:trace>
  <inkml:trace contextRef="#ctx0" brushRef="#br0" timeOffset="19">13381 10214 14043,'-5'17'-291,"-1"2"1,-5-5 742,1-1 0,-1-1 0,1-1 0,-2-1 1157,-2 1 0,2-2 0,-2 0 306,2-2 0,5-4-1533,0 4 0,5-1-1073,2 1 0,6 2 1,7-6-1,3 0-288,0-2 1,-2-1 0,3-1 458,-2-3 0,1-2 0,-3-6 1,0-1 149,-4-1 0,2-4 1,-5 3 36,0-2 1,-1 0 0,-2-3 0,0 2-390,0 4 0,-2-2 552,-1 2 1,5 1 996,2 6 1,2 3-1,3 9 1,2 6 1294,4 5 1,6 9 0,0 4-999,0 1 1,2 6 0,-1 2-1227,-2 3 1,-5-1 0,-5 6 0,-6-1-259,-7 1 0,-7-1 0,-12 4 0,-8-3-96,-6-5 1,-8-4 0,-1-8 82,-3 0 1,-1-10-1,4-3-14,-1-6 1,5-7 0,3-6-1,4-4-884,6-3 0,6-5 1245,12-3 1,3-2 0,4-1 0</inkml:trace>
  <inkml:trace contextRef="#ctx0" brushRef="#br0" timeOffset="20">16923 10789 14919,'-5'-32'-697,"4"5"1,-3 3-1,3 5 1,0 6-1,-3 5 588,-3 5 0,-3 1 0,-3 2 0,-3 2 1014,0 1 0,-1-1 0,-2 6 0,0 0 0,-1 2-174,0 5 0,-2-4 0,8 4 1,1-4-462,1 0 1,1 3-1,2 0-410,2 0 0,3-3 0,9 0 0,5 0-211,7-1 1,8 1 0,3 1-7,3 2 1,2-1-1,2 3 1,3 1 428,0 0 0,-3-1 1,-5 3 83,-2-1 0,-9-1 1,-2 5-1,-8-2 161,-5-2 1,-9 2-1,-6-4 79,-5 1 0,-9 2 0,-3-4-442,-3 2 1,-1-3 0,1 2-604,3 0 0,0-2 0,6-5 0,6-2 741,3-3 1,7-3 0,1-1 0</inkml:trace>
  <inkml:trace contextRef="#ctx0" brushRef="#br0" timeOffset="21">16816 10832 14217,'-15'-5'78,"3"4"1,-2-4 626,2 0 0,7 1-118,5-4 0,10 0 0,8 3-69,2-1 1,5-1 0,1-2 0,1 1-153,2 1 0,2-1 0,0-2-672,-3-1 1,2 2 0,-6 0 0,1 2-1799,1-1 2116,-8 3 1,7 1-1,-9 4 1</inkml:trace>
  <inkml:trace contextRef="#ctx0" brushRef="#br0" timeOffset="22">17284 10938 9217,'3'-6'1750,"3"4"-968,4 4 0,4 2 0,-1 5 0,3 3-696,0 0 1,-1 4 0,1 1 0,1 1-1278,-1-1 1,-2 0-1,4 2-1820,1-1 3011,-4-1 0,5 0 0,-3-2 0</inkml:trace>
  <inkml:trace contextRef="#ctx0" brushRef="#br0" timeOffset="23">17455 10981 8492,'-17'-11'0,"-2"0"0,5 2 680,1 2 0,1 2 0,1 6 112,1 3 1,0 3 0,2 7 0,1 5-120,-1 5 0,2-1 1,0 6-1314,1 0 1,-2-2 0,2 2-575,-1 0 0,4-2 1214,-1 2 0,1-6 0,2 3 0</inkml:trace>
  <inkml:trace contextRef="#ctx0" brushRef="#br0" timeOffset="24">17550 10927 8492,'-16'-15'0,"0"4"0,6 1 1081,-1 5 1,5 5 0,3 4-132,1 3 1,11 2 0,3 2 0,3-1-368,4 1 1,1 1-1,1 1-607,0 1 0,1 0 1,-1-3-380,0-1 0,-3 5 0,-1-1 0,-2 0-260,-2 1 1,-6-3 0,-3 4 235,-3-1 1,-7 0-1,-5 4 76,-5-1 0,-8-5 0,-1 1 0,0-2-1658,-1-1 2009,9-1 0,-8 1 0,8 0 0</inkml:trace>
  <inkml:trace contextRef="#ctx0" brushRef="#br0" timeOffset="25">17657 10885 8465,'-6'-5'667,"-3"-4"258,6-6 1,1 6-1,5 4 1,4 2 426,3-1 0,6 1 0,4 3-1351,4 0 1,2 0-1,-1 0-1,3 0 0,8 4 0,1 2 0</inkml:trace>
  <inkml:trace contextRef="#ctx0" brushRef="#br0" timeOffset="26">19720 10608 14332,'0'-7'-425,"0"0"0,0-1 1,-1-1 671,-3 2 0,3-2 1,-4 2-1,2-3 1,-1 0 253,2-1 0,1 0 0,1 1 0,0-1 0,0-1-172,0-2 0,0 2 0,1-2 0,3 2 74,3 2 0,7 3 0,4 1-224,2 1 0,1 1 0,0 4 1,0 3-344,1 4 1,1 1 0,-1 11 0,-6 2-241,-3 3 1,-3 5 0,-3 0 398,-4 2 0,-6 1 0,-4-2 274,-3-1 0,-5 0 1,-3-4-1,-1-1 76,1-2 0,0-5 0,3-4 247,2-5 1,5 0-444,1-4 0,6-1 0,2-4-242,8-2 1,7-3 0,6-5-287,3 0 0,2 1 0,6 0 0,2 3-587,0 4 1,1 1 0,-6 2 106,-1 0 1,-3 2 0,-5 1 815,0 4 0,-4 7 1,-2 3-1</inkml:trace>
  <inkml:trace contextRef="#ctx0" brushRef="#br0" timeOffset="27">20188 10598 13922,'-3'-15'-1434,"-1"1"1508,0 5 0,6 4 0,2 5 1022,7 0 0,1 5 1,4 2-1,1 2-448,-1 2 1,2 3 0,3 1 0,1 1-1099,-1-1 1,4 4 0,0-1-75,-2 2 0,-4 0 0,-2-1-762,-2-1 0,-1-2 0,-3 1 0,-2-5 1183,-2-4 0,3-6 0,-4 3 0</inkml:trace>
  <inkml:trace contextRef="#ctx0" brushRef="#br0" timeOffset="28">20454 10608 13864,'-6'-21'-1270,"1"3"1,5 2 2684,0 0 1,0 6-446,0 2 0,0 7 0,0 1-348,0 6 0,-4 8 0,-3 4-505,-3 2 0,-5 6 0,-3 3 0,-3 1-702,-4 2 1,2 4 0,-1-1-509,1 0 1,3-2 0,2-1-2208,4-1 3351,2 1 0,2 0 0,-1 0 0</inkml:trace>
  <inkml:trace contextRef="#ctx0" brushRef="#br0" timeOffset="29">20688 10587 8547,'5'-21'0,"1"3"0,4 2 1642,1 5 1,0-1 0,-2 9-868,-2 5 1,1 6-1,-4 7 1,-2 2-1221,-1 2 0,-4 1 1,-2 1-466,-1 0 0,3 1 1,-4-1 462,-2 0 1,5-1 0,0-2 153,3-4 0,1 2 0,0-2 666,0-1 0,1-6 0,4-4 157,5-1 0,6-7 1,5-1-1,2-1 93,1 0 1,0 4 0,3 0 134,-1 2-758,-1 5 0,-4 7 0,1 6 0</inkml:trace>
  <inkml:trace contextRef="#ctx0" brushRef="#br0" timeOffset="30">19975 12055 8514,'-10'0'-63,"3"-3"0,1-2 193,1-1 0,-2 2 0,3-3 0,2-2 941,1-4 1,2-4-1,3-5-425,3-3 0,6-2 0,2-6 0,0-4-110,1-5 0,3-6 1,-2-4-1,2 1-132,-1 2 1,1 4-1,-4 0 1,2 6 29,2 7 0,-4 7 0,-1 11-138,-2 7 1,3 5 0,2 4-155,0 5 0,3 8 0,-4 11 0,2 3 90,0 4 0,-2 2 1,2 6-592,-4-2 0,-3 0 0,-4 3-812,-4 1 1,-1 3-1,-4 0 1,-1-1-753,-4-1 1,-7-7-1,-5-1 1923,-5-3 0,-3-1 0,-5 0 0</inkml:trace>
  <inkml:trace contextRef="#ctx0" brushRef="#br0" timeOffset="31">19986 11938 8514,'0'-21'235,"5"-2"0,2 1 633,2 1 0,7-3 0,3 7 0,4 0 258,6-1 1,6 1 0,4-1-865,2 0 1,-3 8 0,-2 1 0,-3 3-999,-1 4 1,-5 0-1,-4 4 736,-4 1 0,1 3 0,-3 5 0</inkml:trace>
  <inkml:trace contextRef="#ctx0" brushRef="#br0" timeOffset="32">20411 11821 8421,'2'7'1578,"1"0"1,0-3-864,4 3 0,3 0 0,6 4 1,-1-1-54,0 1 0,4 3 0,-1 0-748,2-1 1,-3 3-1,-3-3-396,-2-4 0,-2 1 266,1-7 1,-5 0 0,-3-8-1,-1-6-193,-2-5 1,0-9 0,0-5 111,0-4 0,1-3 0,1-2 350,2 4 1,4 2 0,-1 2-1,2 1-359,2 2 0,1 10 1,1 4-547,1 8 0,5 7 0,-1 7 364,2 6 0,1 6 1,0 5-1,1 3 211,-1 3 1,0 2 0,-1 0 422,-2-1 1,-4 1-1,-6-9 593,0-4 1,-6 0 0,0-7 0,-4-4 827,-5-4 1,-3-5 0,-1-4-302,-4-3 0,4-7 0,-4-4-697,4-2 0,5-1 1,2-1-1,3-2-232,1-1 1,1 1 0,3 6-588,3 0 1,3 6 0,5 0-59,2 4 0,3 6 1,2-2-82,-1 3 1,4 9 0,0 4 0,-3 3 24,-3 4 0,0-2 0,-6 0 560,-4 2 1,2 1-1,-5 2 222,0-1 1,-2-3 0,-4 0 0,-1 0 565,-2 3 1,-2 5 0,-3 2-719,1 3 0,0 2 0,-4 3-195,0 7 0,1 4 1,-2 5 171,-2-2 1,-3 1-1,-5-4 1,-3-1 52,-4-2 0,-7-10 1,-6-14-280,-2-8 0,-8-6 0,0-10-1270,-4-6 955,-1-3 1,28-4-1,0-2 1,0 3-1,-1-1 1</inkml:trace>
  <inkml:trace contextRef="#ctx0" brushRef="#br0" timeOffset="33">21199 4873 15936,'0'-10'-457,"0"-2"1,0-1-1,0-1 1,0 0 918,0 3 0,0 0 0,-2 0 0,0 1-477,-2-1 0,-4 2 0,1 0 0,-2 3-176,-2 2 0,0 0 1,1 4 220,-1 0 0,4 0 0,0 0-12,-1 0 1,-2 4 0,0 0 114,-1 2 0,-3 3 1,-2 4-1,-1 1 19,-6-1 0,2 2 0,-5-1 30,0-1 0,-2 4 0,-7 0-21,0-1 1,-1 3 0,3-4-100,-2 2 0,1-3 0,-4 4 0,1 0 47,3-2 0,-3 3 1,2-4-42,0 2 0,2-1 1,1 2-20,1-4 0,-1-2 0,0-1-79,0 0 1,0 3 0,1 0-35,3-1 1,2-1-1,5-2 11,-1 1 1,1 0-1,1-2 1,2-1-9,4-1 0,-1-1 0,-1 3 37,0-2 0,3-4 1,-3 3 43,1-1 0,3-2 1,-2-3 68,2 0 0,2 0 0,-1 0 180,0 0 1,4 0-200,0 0 0,5-1-663,-2-2-426,3 2-463,1-4 1375,-5 14 1,4-2 0,-2 8 0,0-4 6,0 0 1,0 1-1,-3 1 161,2 1 0,-3 5 0,2 0-29,-1 5 0,2-1 0,-2 6 63,2 0 0,-3 2 0,3 2 0,2 2 203,1 4 0,1-1 0,0 1 88,0 1 0,1 3 1,1 2-96,2 1 0,3 1 0,-4-2-275,0 1 1,1 6 0,0 0 0,-2 4-16,-1 0 1,-1-2 0,0-1-183,0 0 1,0 4-1,0 0 42,0-2 1,0 0-1,2-2 115,1 0 1,-2-2-1,4-4 1,-1-5 117,-1-4 0,4 2 0,-2-1 83,1 2 1,1-2 0,2 0-105,-1 1 0,1 2 0,-3 1-95,0 4 1,3-4 0,-3 3 0,1-3-112,0-4 1,0 2 0,3-3-40,-3 0 0,2 2 0,-3-3 88,0 1 1,3-3-1,-6 3 1,-1-1 65,0-3 1,-2-1 0,0-1 94,0 0 0,0-1 0,0-3-20,0-3 0,0 2 1,0 0-76,0 0 1,0 6-1,0-3 1,0-2-6,0 0 1,0 1 0,0-2-22,0 1 1,1-1 0,2-4 14,4 2 0,-1 5 0,1-3 206,2 0 1,0 3 0,2-4-186,-1 1 1,1 6 0,0 5 0,-1 1-25,1 0 0,-2 0 1,0 3-30,-2 1 1,-1-3 0,2-3-28,-1-5 1,-3-7-1,2-1 135,-2-1 1,1 1 0,-3-2 0,3-3-23,1-3 1,-2 2 0,3-4-49,1-1 0,-2 0 1,1 0 19,1 2 0,2 3 1,0 0-75,1 2 1,0 3 0,-1 0 0,1 2-123,-1-1 0,1-5 0,-1-1 140,-3 0 1,1-2-1,-3-2 37,1-2 0,-4-2 1,3 1 222,-1 0 0,-1-1 9,4 1 0,0-5-112,4-3 0,-1-1 1,1-2 36,-1 0 1,1-2 0,0-1-74,-1-4 0,2-1 1,1-1-1,1 2-49,-1-1 1,-1 0-1,-1 1-112,-1 3 1,1-1-1,1 2-73,2 0 1,-2 2-1,2 2 9,-2 3 0,2-2 0,1 5 86,2 2 0,0-3 1,1-1-1,0 1 43,1 0 1,1-3 0,3 0 191,1-2 1,0-7 0,4-4 92,2-7 0,5-3 0,4-2 1,3-2-99,0-1 1,1 0 0,1 4-373,2 0 0,-3 4 1,4 4 84,-4 5 0,-5 3 1,-2 5-1,-5 1-184,-2 3 0,-7-2 1,-5 5 160,-2 2 1,3-3-1,-4 0 319,-1-2 0,-1 0 1,0-4-32,2 0 0,2 0 0,6-1 0,-1-2-124,0 0 1,4-4 0,1 2-81,1-1 0,0 4 1,3-3-76,-2 0 0,-4 4 0,1-3 0,-3 3 49,0 1 0,-6 0 0,-2-1 59,-2-2 0,-1 1 263,-1-1 0,-3-3 0,-1-2 1,-1-4 1,-2-2 0,1-10 0,0-1-54,-2-4 1,3-8 0,0-3-1,0-5 1,-1-10 0,-1 24 0,1-1-66,0-3 0,0 0 0,2-2 1,1 1-1,1-1 0,0 0 1,-1 1-1,1 0-97,0 1 0,-1-1 1,2 1-1,0-1 1,-1 0-1,0 0 20,0 2 0,0 1 0,-2-1 0,0 0 1,6-25-1,-8 29 0,0 0-81,0 0 1,0 0-1,1-27 1,-3 27-1,0 0-121,-1-1 1,-1 0 0,-2-1 0,0 0 0,0-2 0,-2 0-35,0-3 0,-1-1 1,1 2-1,0 0 1,-4-3-1,0 0 0,1-1 1,0-1-136,0-2 1,0-1 0,-1 1 0,0-1-1,2-2 1,-1 1 23,0 0 0,0 0 0,2 3 1,0 0-1,1 3 0,2 1 241,-1 2 1,1 0-1,0-1 1,0 1-1,2 1 1,0 1-1,1 0 1,-2 1 191,2 1 1,-2 0 0,1-28 0,0 29 0,0 0-50,0-29 0,0 1 0,-1-2-55,-2 5 0,-3 1 0,-5 1-99,1-3 0,4 27 0,1-1 0,0-1 0,-1 0 0,-6-27-205,-2 3 0,2 3 0,-3 0 295,0 0 1,3 4 0,-1 4 7,5 5 1,-2-1 0,4 3-11,0 0 0,2 1 0,4 4 0,0-3-105,0-7 0,0-3 0,0-4 138,0 4 1,0 1-1,0 0 1,0-1-66,0 1 0,0 6 0,0 4 219,0 2 0,-4 1 0,-1 1-267,-1 3 0,3 2 0,-4 4 68,-1 1 0,2 3 0,-1 2 0,-2 0 111,0 3 1,-2 2 0,1 1-12,-1 3 0,-1 1 1,-1 4 89,-1-2 1,-1 1-1,0 4 1,-2 1-204,-3 2 1,-3 3-1,-1-4 53,0 0 1,-6 2-1,2-2 63,-3-1 0,-6 0 0,-2-2 22,-2 0 0,-6 0 0,-4 0 0,-6 1-102,26 0 0,-2 1 0,-1 3 0,0 1 0,-3 2 0,-1 2-123,1-1 1,0 2 0,-1 1-1,0 2 1,-1 0 0,0 1-1,-1 2 1,0-1 19,-1 2 1,2 0 0,1 0 0,2-1 0,4-1 0,0-2 42,3-1 0,1-1 0,-26 10 0,7-11 115,8-5-66,17-4 0,12-2 0</inkml:trace>
  <inkml:trace contextRef="#ctx0" brushRef="#br1" timeOffset="34">7541 4299 8448,'0'-11'-184,"0"0"0,0 1 532,0-1 1,1 2 0,2 0-1,2 3-22,0 2 0,-2 5 1,0 6-1,-1 4-226,-2 3 1,-4 3-1,-1 8 1,-2 4 0,-3 1-20,-3 2 1,-2-3 0,5-1-1,-1 0-2,0 0 1,2 1 0,1-4 43,1-1 0,4-5 0,0-3 6,2 0 1,5-2 0,5-5 0,4-2 14,4-3 1,8-3 0,3-1-171,3 0 1,1-1 0,0-2-1,-1-1-128,-3-2 1,2 0 0,-7-2-269,-3 1 1,-3 4 0,-6-2-875,-1 1 1,0 4 1295,-3 0 0,-7 9 0,-6 8 0</inkml:trace>
  <inkml:trace contextRef="#ctx0" brushRef="#br1" timeOffset="35">7924 4373 10845,'-6'-27'-212,"2"1"1,4 5 865,0-1 0,3 9 1,2 4 264,1 3 0,-4 4 0,2 5-787,-3 4 1,2 7 0,1 5 0,-2 4 107,-1 2 0,-1 4 1,2-2 48,1 1 1,0 2 0,2-1-70,0 1 1,2-2 0,-3-4-1,-1 0-159,2 1 1,-3-3 0,4 3 18,-1-2 0,2-3 0,-3-1-701,-2-2 1,3-2 0,-2 1 572,0-1 0,-2 4 1,-1-2-1</inkml:trace>
  <inkml:trace contextRef="#ctx0" brushRef="#br1" timeOffset="36">10966 4277 8513,'5'-21'218,"-3"1"0,4 2 1,0 4-1,0 3 165,2 4 0,-2 4 1,0 6-1,-1 6-132,-3 4 0,-1 3 0,-2 7 1,-1 1-1,-3 5-91,-1 2 0,-4 2 0,-5 1 0,1 1-92,-1 0 1,0-2 0,-4-1-114,1 0 0,4-2 0,-3 0-4,2-2 1,-3-5 0,5-2 124,4-6 0,3-3 0,8-2 182,5-3 0,5-3 0,10-4-211,3 0 1,2-1-1,5-1-94,0-2 0,0 0 0,0 1 0,0 0-171,0 0 0,0 2 1,-1 1-529,-3 0 0,-6 0 1,-5 0 745,-2 0 0,4 5 0,-2 1 0</inkml:trace>
  <inkml:trace contextRef="#ctx0" brushRef="#br1" timeOffset="37">11392 4618 10013,'0'-21'-34,"0"3"1,1 0-1,2 0 743,5 2 0,5 2 0,2 5 0,1 3-14,3 2 0,1-3 0,2 3-460,-1 2 0,0 5 1,-1 5-1,-1 5-136,-1 5 1,-9 3 0,1 3-145,-4 1 0,-3 5 0,-4-1-12,-2 5 0,-3-1 1,-5 3-1,-1-4 265,-2-4 0,2 2 0,-2-5 278,2-2 0,2-6 0,0-5 31,3-4 1,5-6 0,9 1-324,7-6 0,10-6 1,4-5-891,3 1 1,2 2-1,0 3 733,-1 1 1,2 4-1,-7-1 1</inkml:trace>
  <inkml:trace contextRef="#ctx0" brushRef="#br1" timeOffset="38">13572 4320 8547,'0'-27'-57,"1"-3"1,3 5-1,2 3 1,1 2 0,0 3 1717,1 2 0,-2 2-678,1 6 1,-4 4-974,0 10 0,-6 5 1,-4 11-1,-3 2 128,-1 3 0,-4 3 1,-1 1-1,-2 0-118,0-1 0,0 1 0,-2-1-147,3-3 0,1 2 0,6-5 176,-1-2 0,1 0 0,3-3 0,5-2 114,4-4 1,7 0-1,8-2-55,8-3 1,6-1-1,4-1 1,4-3-192,3 1 1,0-4 0,0 3-225,-3-3 1,-3-1 0,-6 0-239,-5 0 1,-1-4 0,-8 0-300,-3-2 1,0-1 843,-10-4 0,-4 0 0,-5 1 0</inkml:trace>
  <inkml:trace contextRef="#ctx0" brushRef="#br1" timeOffset="39">14030 4479 17640,'-6'-14'-1773,"1"5"0,5-11 2163,0 3 0,8 3 0,4 3 0,3 2 393,4 2 0,3-1 0,1 4 0,2 2-265,-1 0 1,0 2 0,-1 2-582,-3 1 0,-6 4 0,-1 6 118,-5 1 1,-3 2 0,-5-3 8,0 1 1,-5 1 0,-3-2-1,-4 2-337,-2-2 0,0-2 0,5 0-379,1 0 1,3-1 0,2 1 293,0 0 0,0-1 1,8 1-1,4 0 214,4-1 1,6 6 0,-1 0 100,2 1 1,0 3-1,-2-3 420,-4 4 1,-7-1-1,-6-1 1,-6-3 597,-10-1 1,-9 0 0,-10-5-407,-7 1 0,-1-2 0,-5-1 0,4-5-737,0-2 0,4-1 26,0 0 1,13-4 252,1-4 1,15-1-1,0-2 1</inkml:trace>
  <inkml:trace contextRef="#ctx0" brushRef="#br1" timeOffset="40">16423 4245 10272,'0'-32'-41,"1"2"0,1 1 1,3 6-1,1 4 0,1 5 648,-1 2 1,0 6-1,-4 4-366,2 4 1,-1 9 0,-3 6-1,-1 3-118,-2 2 0,-3 4 0,-5 2 1,-1 3-175,-2 1 1,-1 0 0,-4-2 0,1 0 26,-1-2 0,-1-3 0,-1 2 92,0-1 0,0-1 0,3-5 1,2-2 129,4-4 1,1-2-8,7-1 0,8-2 1,10-1 58,9-1 0,12-4 0,5 2 1,4-2-187,2 1 1,6 0-1,0-1-97,3 0 0,-2 4 0,-4-3-48,-2-2 1,-6 3-1,-6-1 1,-7-2-1198,-7-1 518,-4 4 0,-12-3 0,-5 4 770,-6-1 1,-8 3 0,-3-2 0</inkml:trace>
  <inkml:trace contextRef="#ctx0" brushRef="#br1" timeOffset="41">16816 4469 17654,'-4'-17'-3799,"2"-3"4455,-1 2 0,3 4 211,3 4 0,-1 5 0,1 8-702,-2 5 1,-1 1 0,0 3 20,0 2 1,4-2-1,-1 3-10,0 1 1,-2-5 0,-1 4 75,0-4 1,0 0 0,1 0 0,2-1-499,0 1 0,1 0 185,-4-1 0,3 1 67,1 0 1,-1-4-926,-3 0 368,5-5 847,-4 3-26,-6-10 1,3 3-1,-6-4 209,2 1-19,5 2-478,-4 3 848,5 0-909,0-5 1,0 2 37,0-4 0,0 4-862,0-4-472,0 4 86,0-6 704,0 3 1,0-1 471,0 0 0,0 3 0,1-2 1,2 0-12,0 0 1,1 3 596,-4-4 1,3 3 463,1-3-1322,-1 5 491,2-8-73,-4 9 0,5-4 1002,-2 5-489,-3-4 1,5 3 250,-3-3 1,-2-2-178,3-1 0,-3 1-482,-1-1 0,0 3 436,0-3 0,0 4-573,0-4-500,0 4 513,0-1 1,-3 5 0,-1 2 0,2 4-106,1 3 1,-3 1 0,-1 0-535,-1 4 1,3-4 0,-4 5 0,0-2 387,1 0 1,-4 0-1,4-2 481,0 2 0,-2-2 1,3 2-96,0-2 0,1-1 1,-2-1-38,1 1 1,3 0 0,4-1 0,4 1-370,4 0 0,3 3 0,8 0-223,0-1 0,5 2 0,3 0 126,1-2 1,3-3-1,1-2 1,-1-2 85,-3-1 1,-4-1 0,0-6 392,-3-1 0,-4-2 1,-10-3-119,-2 1 0,-2 0 0,-5-4 1,0 0-963,0 1 1,-5 3 1000,-2 0 1,-7 0 0,-3-4 0</inkml:trace>
  <inkml:trace contextRef="#ctx0" brushRef="#br1" timeOffset="42">16976 4660 11769,'-15'-21'-829,"4"3"1742,0 1 1,5 7 157,6 0 0,2 11 1,1 2-338,4 6 0,3 6 0,0 4 0,1 3-114,0 3 0,-1 5 0,1-2-354,-1 3 0,0 1 1,-2 0-25,-1 0 0,-1 3 0,1 0 0,-3 0 1,-3-2 1,3 0 0,-1 1-1493,-1 2 1,-4-1 1256,-1-3 0,-10 0 1,1 0-1</inkml:trace>
  <inkml:trace contextRef="#ctx0" brushRef="#br1" timeOffset="43">19550 4107 19422,'-5'-32'-589,"4"5"1,-1 2 0,3 4-1,4 3 1,0 5 1507,4 5 1,-3 3-1,0 6 1,-1 4-849,1 6 1,-3 4 0,0 6 0,-2 2-94,-1 2 0,0 3 1,-1 6-1,-2 3-249,-4 1 0,-3-4 0,1 1 1,0-1-70,2-2 0,0-2 1,-3-1 179,-1-5 1,5-2 0,3-5 0,1-2 2,2-4 1,6-5-1,5-2 739,5-3 1,10-1-1,6-1-339,6-3 0,0 0 1,1-3 111,1 3 1,-3-1-1,-1 2 1,-2 0-205,-6 2 0,-1 1 0,-13 0-533,-1 0 1,-6 1-906,-3 3 1,-3 2 1303,-1 4 0,-9 6 0,-3 0 0</inkml:trace>
  <inkml:trace contextRef="#ctx0" brushRef="#br1" timeOffset="44">20103 4150 19613,'-21'-22'-1454,"4"7"1,3 4 2087,2 7 1,0 7-1,-1 4 1,-1 3 472,1 0 0,3 6 1,2 1-1178,5 4 0,3 1 0,5 3-247,5 3 0,10-2 0,9 0 0,1-1 317,2 0 1,4 3 0,-1-3 163,0-1 0,-8-3 1,-5-2-194,-3-1 0,-11-2 0,-1 2 0,-7-4 432,-7-2 1,-9-3-1,-14 0-292,-4-2 0,0 0 0,-4 2-402,1-2 0,-1-1 0,5-3 0,4 0 564,2 0 1,2-2 0,4-1 0</inkml:trace>
  <inkml:trace contextRef="#ctx0" brushRef="#br1" timeOffset="45">19922 4203 13452,'0'-21'-121,"6"0"1,5 4 984,5 3 0,9 3 0,3 3 1,3 2 48,1 1 1,0-2 0,0 3 0,0 2-1525,0 1 1,-2 2 610,-1 3 0,-3 6 0,-5 7 0</inkml:trace>
  <inkml:trace contextRef="#ctx0" brushRef="#br1" timeOffset="46">21379 3862 19097,'6'-36'-627,"4"3"1,-3-4-1,2 3 1,2 2-1,0 5 1283,-1 3 1,-3 7 0,0 4 0,0 4 336,-1 2 0,-1 6 1,-4 1-1024,3 6 1,-2 8-1,4 3-99,-1 4 1,-2 1 0,-3 3 0,0 3 4,0 3 0,-1 1 1,-2 1-1,-4 1-386,-3 2 1,-1-1 0,0-3 46,-4 0 1,4-1-1,-5-2 1,2-1 363,0-2 1,0-3-1,3-5 10,0-4 1,6-2-255,1-1 0,5-6 1,6-1-1,9-3 522,6-1 1,5-1-1,6-1 427,3-2 0,0-1 1,5 3 113,-2-2 0,-6-3 0,0 3 0,-5-1-666,-2 0 0,-6 2 1,-6 3-1449,-2 0 1454,-6 0 1,-1 4 0,-5 2-1</inkml:trace>
  <inkml:trace contextRef="#ctx0" brushRef="#br1" timeOffset="47">22092 3756 14940,'0'-26'-1324,"0"8"0,0 0 1845,0 5 0,0 6 138,0 0 1,0 10-1,-1 0-457,-3 5 0,2 9 0,-5 3 1,-1 6-16,-2 5 1,3 0 0,1 8-254,1 1 1,3 1 0,6 2 0,3-1-143,2 1 0,11-1 0,5 1-151,5 0 1,5-10 0,1-5 405,-2-4 0,-2-13 0,-5-3 433,-6-6 1,-13-12 0,-15-4 349,-13-5 1,-11-2-1,-6 0 1,-6 0 48,-1-1 0,1 1 1,1 1-421,3 2 0,0 4 1,7 7-1490,5 3 1,9 6 0,8 5 1030,5 7 0,9 9 0,2 5 0</inkml:trace>
  <inkml:trace contextRef="#ctx0" brushRef="#br1" timeOffset="48">22996 4660 17702,'-10'-36'-515,"4"7"0,2 1 0,4 5 0,4 6 0,2 1 1376,-1 1 1,4 7 0,-6-3 338,0 2-1045,3-1 1,-5 5-1,2 5 1,-2 8-219,-1 5 1,-3 3-1,-2 7 25,-1 1 1,-1 4 0,-3 4 0,-1 1-170,0 2 1,1 3 0,-1 4-259,0 1 1,0-3 0,-1 0 193,1 1 0,-1-2 0,8-9 0,-1-1 53,0-4 0,2-4 0,4-3 152,2-4 0,4-7 1,8-4 404,2-1 1,8-4 0,3-1-1,4-4 280,4-3 1,2-4 0,4 0-156,1 1 1,-2 1 0,-1 1-230,-1 1 1,-4 0 0,0 3 0,-3 3-212,-4-1 1,-3 4 0,-7-3-343,-4 3 1,-2 4 0,-3 2-453,-2 1 1,-2-2-1,-6 3 216,-3 1 1,-3-2-1,-7 1 580,-4 1 1,-2-3 0,-1 0 0</inkml:trace>
  <inkml:trace contextRef="#ctx0" brushRef="#br1" timeOffset="49">23432 4756 15960,'-10'-21'-616,"4"0"1,2 0 0,3 4 0,2 3 0,4 3 1198,6 4 1,4-1 0,6 3 0,2 0 0,1-1-6,5 0 1,3 4-1,3-2 1,4 2-130,3-2 1,-1 3-1,-2-2-133,-4 2 0,-3 1 0,-2 0 1,-4 1-108,-4 2 0,-6 0 0,-10 4 1,-2 1-342,-1 1 0,-3 3 1,-5 2-101,-6 4 0,-1 2 0,-4 2 297,1-1 0,-4 5 0,1 2 1,-1 4-399,1 4 0,-1-2 0,5 5-64,1 1 1,3 0 0,2 0 112,5 0 1,2-5-1,2 3 1,2-2-7,5-1 1,1-7 0,2-3-200,-1-3 1,4-2 0,1-2-459,-2-4 1,-5-5 161,-1-2 0,-7-5 0,-2 2 894,-8-3 1,-17-1 0,-1 0-1</inkml:trace>
  <inkml:trace contextRef="#ctx0" brushRef="#br1" timeOffset="50">23549 5246 14437,'-4'-22'-1386,"2"-3"0,0 2 2544,4 3 0,5 3 1,8 7-1,4-1 346,4 0 1,3 1 0,4 0-627,-2 3 1,0-1-1,6 4-662,1 2 0,-3 1 1,0 1-1,-6 1-2189,-4 2 1,-2 5 1931,-2 6 1,2 2-1,-3 6 1</inkml:trace>
  <inkml:trace contextRef="#ctx0" brushRef="#br1" timeOffset="51">23624 3650 17473,'6'-11'-893,"0"0"0,-4 1 1,1-1-1,0 0 969,-2 1 0,-2 0 0,-3 3 0,-4 4 731,-5 1 0,-5 11 0,-5 3 1,-2 4-678,1 7 1,-2 3 0,0 5 0,1 3-362,3 1 1,-1-1-1,9 4 1,2-1-151,4-3 1,5 3 0,7-3 78,7-3 0,9-5 0,10-8 0,4-4 35,5-2 0,1-7 0,0-1 615,-1-3 0,-4-6 1,0-3 59,-2-5 1,-6-3-1,-4-6 1,-7 1-54,-5 0 0,-8-5 0,1-1-298,-3-1 0,-2-1 0,-3 3-21,-3-1 1,-6 3-1,-2-1 1,-2 4-146,-1 3 1,-1 3-1,0 4-733,1 0 1,4 6 0,-3 1 910,2 3 1,1 6 0,3 0-1</inkml:trace>
  <inkml:trace contextRef="#ctx0" brushRef="#br1" timeOffset="52">24070 3969 27108,'11'0'-234,"-4"-4"-900,0 1 1,0-1 257,4 4 0,-6 5 273,-5 2 0,-5 2 0,-6 2 0</inkml:trace>
  <inkml:trace contextRef="#ctx0" brushRef="#br1" timeOffset="53">24049 3937 27386,'0'-6'-9831,"1"-4"9327,3 3 0,-3-2 1,4-1-1,-2 2 996,1 1 0,1 0 0,-3-4-7,2 1 0,-1 3 1,-2 1-166,3 1 0,-3 3-93,3 5 0,-4 4 1,-3 7-390,0 4 0,-1 2 0,4 2 0,0-1-883,0 0 1,0 4-1,0 1 862,0 1 1,4-3 0,0-1 24,2-4 1,1 0-1,4-5 1,0-1 423,-1-1 1,1-6 347,0-2 0,-4-9 0,-1-4-296,-2-4 1,0-6 0,-4 1-338,0-2 1,0-5 0,0 0 0,0 0 29,0-1 0,0 4 0,0-2-485,0 5 1,0 0 0,0 5-737,0 1 0,1 6 1606,3 4 0,-3 6 0,3 3 0</inkml:trace>
  <inkml:trace contextRef="#ctx0" brushRef="#br1" timeOffset="54">24358 3788 23086,'0'-11'-2713,"0"1"0,0-1 0,1 0 2311,2 1 1,0 3 0,3-1-1,-2 0 791,-1-1 0,1-2 1,1 0-17,1 1 0,0-4 1,2 1-1,-2 2-43,-1 3 1,2 1-1,-2-3 909,1 3-578,-4-2 0,6 9 0,-4 1-822,-2 8 1,-1 4 0,-1 7 361,0 3 1,-3 5 0,-1 2-396,2 4 1,-3 4 0,0 4-1,1 1-577,-1 0 1,-2-1-1,2 1 78,-1-1 0,3 1 0,-4-1-10,-2 1 0,3-6 1,-1-6-1,-2-5-2062,-4-3 2758,1-6 0,-13 3 1,3-4-1</inkml:trace>
  <inkml:trace contextRef="#ctx0" brushRef="#br1" timeOffset="55">24166 4139 22568,'5'-21'-3216,"1"-1"0,6 2 3439,2 3 0,2 5 1,6 6 794,-1 1 0,1 2 0,3 1 0,2 0-593,1-2 0,2 1 0,-1 3-665,1 0 1,-2 3-1,-4 1 280,-1-2 0,-2 4 0,0 0 1</inkml:trace>
  <inkml:trace contextRef="#ctx0" brushRef="#br1" timeOffset="56">24570 4086 29750,'-3'7'-6700,"-1"0"5614,1 0 1,4 7 0,1 2 1338,2 0 0,4 3 1,-2 5-1,1 2-683,0 1 1,-4-2-1,0 3-598,-2 2 0,-2-4 0,-2-1 0,-5-4-171,-1-3 1,-5-1 0,-2-5 1536,0-2 0,3-7 0,-2 2 0</inkml:trace>
  <inkml:trace contextRef="#ctx0" brushRef="#br1" timeOffset="57">24570 4075 26998,'22'-21'-1982,"-1"6"1,1 3 1905,3 3 1,-2 7-1,3-2 1,-2 4 1349,1 4 1,-5 2 0,-5 5-802,-4-1 1,0 2-1,-2 2-840,-1 4 1,-5-1 0,-6 0-1,-6 1-535,-4-1 1,-3 3 0,-7-4 474,-2 1 1,3-1 0,-3-3-382,3 1 0,2 1 865,2-5 0,-2 1 0,3 0 0</inkml:trace>
  <inkml:trace contextRef="#ctx0" brushRef="#br1" timeOffset="58">24847 4245 21069,'-5'-6'-2199,"4"-3"2065,-4 8 0,5-3 1,0 8 137,0 3 0,0 2 1,0 2-1,0 0-91,0-1 0,0 1 1,1-2-104,3-1 1,-2 0 0,5-3 0,2-1 14,0 1 1,2-1-1,-1-6 160,1-1 0,3 0 1,2-4-124,0-1 0,-2-1 0,3-2 0,-2 0 629,-2 1 0,-1-1 570,-1 0-622,-1 5 0,-4 6 1,-2 8-915,-3 1 0,-1 3 1,0 2-558,0 4 1,-1-2 0,-3 1 896,-3-2 0,-2 4 0,-2-2 0</inkml:trace>
  <inkml:trace contextRef="#ctx0" brushRef="#br1" timeOffset="59">25145 3884 21069,'0'-22'-2882,"3"6"0,2 3 3461,1 5 1,-3 3 0,5 6 0,-1 4 668,-1 5 0,2 7 0,-5 8-1015,0 3 0,-2 3 0,-1 2 1,-1 1-314,-3 2 1,2 3-1,-5-4 1,-2 1-450,0 0 0,-2-1 1,1 1-576,-1-3 1,0 0-1,1-8-71,-1-1 1,-4-2 0,-2-2 0,1-3 180,2-6 1,-2-5 1095,2-6 1,0-10-1,3-2 1</inkml:trace>
  <inkml:trace contextRef="#ctx0" brushRef="#br1" timeOffset="60">25017 4309 21069,'5'-20'-4729,"3"2"5415,5 4 1,1 4 0,6 2 163,3 5 0,4 2 1,-1 2-1,1 1-490,3 2 1,-5 4-1,-3 0-965,-3 5 1,-11-1 385,-1 2 1,-19 3-1,-5 0 1</inkml:trace>
  <inkml:trace contextRef="#ctx0" brushRef="#br1" timeOffset="61">22198 3916 17103,'-4'-6'-2461,"1"-4"0,-4 3 1673,-1-2 0,2 3 622,-1 2 0,3 3 831,-3 1-242,5 0 0,-2-5-319,8-2 1,-3 1-1,4 0 1,-2 0 298,1 1 1,3-3-373,-3-2 0,3-1 0,-3 2 320,2 2 1,-2-3-1,3 3 33,1-2 1,-2-1 0,0 2-62,-1 1 0,2 3 0,-2-2-66,0 2 1,-2-1-1,2 2-136,-1 0 1,-2 1-93,1 5 1,-3 3 0,-3 6 0,-5 2 21,-1 4 0,-5 3 0,-2 4 0,0 3 1,-2 2-1,-3 1-14,0 0 1,-1-1 0,0 5 0,-1-1 77,2-2 0,-1-1 0,9 1-235,3 0 0,1-1 0,5-1-62,2-2 0,2-4 0,3 0 1,4-1-182,3-2 0,2-1 0,1-1 350,1-1 1,4-4-1,-3 3-206,2-2 1,-4-2-1,2-6 265,0-3 0,-2-3 0,5-1 214,1 0 1,1-3-1,0-2 1,-1-7 51,-1-4 0,0-1 1,2-6-83,-3-2 0,2 3 1,-6-4 18,-3 0 0,0 2 0,-4-3 0,0 1-56,-2 2 0,-3 5 1,-2 3-284,-3 1 0,-5 0 1,-7 6 112,0 2 0,-5 2 0,-5 7-565,-2 6 1,-4 0-1,-3 8 1,1 2 475,1 2 1,1-1 0,0 7 0</inkml:trace>
  <inkml:trace contextRef="#ctx0" brushRef="#br2" timeOffset="62">7594 3405 8484,'-4'-16'30,"-1"5"1,-2-4 0,3 4 0,2 0 0,0-1 306,-2-2 0,1 2 1,3-3-1,0-1 1,0 0-1,0-1 237,0 3 0,0-1 0,0 1 0,0 1-40,0 1 0,0 1 0,1 0-129,2 1 0,3 0 0,5 3-439,-1 4 1,0 6 0,-2 6 0,-2 4-3,-1 4 0,2 5 0,-4 2 0,0 5-42,-2 2 0,-6 5 0,-2 3-197,-2 3 1,-2-1-1,0-1 150,1-1 1,-1-1-1,1 0 1,-1-5 120,0-4 1,2-10 0,2-1 102,3-5 1,5-8 93,6-5 1,6-10 0,12-9 0,5-4 66,4-6 0,2-6 1,5-4-204,3-2 0,-19 19 1,0 1-1,1 0 0,0-1-73,2 1 1,0 0-1,1-2 1,0 0-1,-1 0 1,1 0 0,1 0-1,0 1 133,1 0 0,1 0 0,-4 1 0,-1 1 1,-1 0-1,-1 1 0,21-16 110,-5 6 1,-9 2-98,0 2 1,-12 7 0,-2 0-1,-6 5 754,-5 3 1,-2 3 529,-5-1-1751,0 6-418,0-3 0,0 7-435,0 1 0,0 3 1190,0 5 0,9-1 0,3 1 0</inkml:trace>
  <inkml:trace contextRef="#ctx0" brushRef="#br2" timeOffset="63">10658 3043 8555,'-7'0'-471,"1"1"0,1 3 1025,3 3 1,-1-2 1022,0-2-1228,2-2 0,-4-5 0,5-3 0,0-3-117,0-1 1,3-3 0,1-1-1,0-3-8,0-4 1,-1-1 0,3-4-154,-2 1 1,3-2 0,-2 2 144,1-2 1,-2 5-1,1-2 1,1 4-101,0 3 1,-2 6 0,3 6-216,1 1 1,2 10 26,0 6 1,1 11 0,0 3 0,-1 5-245,1 2 0,3 0 1,0-1 1,-1 1 0,3 0 0,-1-1 59,1-3 0,-3-3 0,2-6 0,-4-3 317,0-5 0,-4 1 186,0-8 0,-4-7 0,0-7 91,-2-7 1,-1-3 0,-1-1-1,-1-2-21,-2-2 0,-3-2 0,2-5-240,0 0 0,2 1 1,0-1-133,1 0 1,2 0 0,0 0 0,0 1-186,0 3 0,2 3-285,1 7 0,3 4 1,5 7-1,1 3-1122,2 3 0,-2 2 1646,2 3 0,2 7 0,1 5 0</inkml:trace>
  <inkml:trace contextRef="#ctx0" brushRef="#br2" timeOffset="64">11094 2766 12913,'-7'-5'-1022,"1"0"1567,1 0 1,2 5 0,3 0 0,0 6-101,0 3 0,4 7-606,3 2 0,3-2 0,1 1 0,0-2-390,4-2 1,1 1 0,5-2 0,1-3 162,-1 1 0,0-5 486,0-2 1,0-6-1,-3-4 1,-1-4 311,-2-3 1,-2-2-1,-6-3 1,-3 2 236,-3-2 1,-6-1-465,-2-2 1,-6 5 0,-2 0-1,-2 3-465,-1 4 0,-3 1 1,0 5-287,0 2 0,3 1 0,2 2 703,0 3 1,2 2 0,3 4 0</inkml:trace>
  <inkml:trace contextRef="#ctx0" brushRef="#br2" timeOffset="65">10913 3501 8544,'0'-11'85,"-5"0"1,-1 1-1,1-1 1,0 0 840,0 1 0,4 3 0,-4 1-181,0 1 0,4 3 0,-2 6-560,2 7 1,4 4 0,2 7 0,0 0-295,-1 3 0,5 2 1,-2 4-1,2-2-569,2 0 1,-4 0 0,0 6 0,0 0-468,-1-1 0,2-2 338,-4-3 1,3 0 806,-4-4 0,-4 0 0,-5-4 0</inkml:trace>
  <inkml:trace contextRef="#ctx0" brushRef="#br2" timeOffset="66">10934 3437 8440,'16'-27'212,"0"1"0,7 5 0,2 4 553,3 3 1,-2 3-1,-1 4-272,-3 3 1,-5 3-1,-4 2-253,-5 3 0,-3 6 1,-5 8-1,-3 3-284,-4 4 0,-5-1 1,-9 4-295,0 2 0,-2-1 0,0 1-458,-2-2 1,0-4 0,4 2 0,0-2 795,-1-3 0,1 3 0,0-8 0</inkml:trace>
  <inkml:trace contextRef="#ctx0" brushRef="#br2" timeOffset="67">11275 3479 8369,'-6'-10'408,"-4"-1"127,3 0 0,1 5 0,-1 3 0,-1 3-169,-1 3 1,-1 3 0,2 6 0,1 1-354,-2 1 0,4 5 0,-3-2 0,1 1-357,1-1 1,1 0 0,2 1 23,0-4 0,-1 1 0,4-1-102,0-1 1,5-6 0,2-3 220,2-3 1,2-2-1,0-3 155,-1-3 0,1-3 1,0-3 125,-1-1 0,0-2 0,-2 3 0,-2-1 141,-1 1 1,2 1 0,-4 2-137,0-1 1,-2 4 138,-1 0 1,0 5-8,0 2 1,0 9-1,1 5 1,1 0 305,2 2 1,3-3-1233,-4 4 0,6-3 709,-2 4 0,7-5 0,3 3 0</inkml:trace>
  <inkml:trace contextRef="#ctx0" brushRef="#br2" timeOffset="68">11370 3405 8355,'8'-10'203,"-1"3"960,1 4 1,1 3-666,2 3 0,0 3 0,-1 6-369,1 2 1,-4 3 0,-1 4-407,-1 0 1,-2 1-1,-3-2-14,0-3 1,0 4 0,0-5 0,-1 2-37,-3 0 0,2-7 1,-5 1 98,-1-4 0,2-5 0,0-1 225,1-4 0,-2-4 0,4-6 0,0-3 249,2-7 0,1 0 1,0-6-42,0-2 0,1-1 0,3 1-169,3 1 0,3 0 0,3 3 1,3 0-227,0 0 0,2 2 0,2 6 190,-2 4 0,7 7 0,-3 2 0</inkml:trace>
  <inkml:trace contextRef="#ctx0" brushRef="#br2" timeOffset="69">11764 3373 8261,'0'-17'18,"0"1"1,0 3 0,0-1 2921,0 1-2469,0 1 1,-1 6 0,-3 4 0,-3 5-318,-2 8 0,-2 3 0,0 6 0,1 0-284,-1 3 0,4 0 0,1-2 0,0 1-641,0-1 0,4-1 126,-2-2 0,3-2 0,1-3 50,0 2 1,1-2 420,3-6 0,-2-11 358,5-6 0,-3-5 0,2 2 1,0-2 295,0-2 1,-3 4 0,3-1-5,-1 2 1,2 2-1,-2 0-598,1 3 0,-3-1 0,4 4 1,2 2-455,0 1 1,2 2 575,-1 3 0,6 1 0,0 6 0</inkml:trace>
  <inkml:trace contextRef="#ctx0" brushRef="#br2" timeOffset="70">11860 3277 8462,'0'-10'2729,"0"-1"-2344,4 5 0,-1 1 0,3 6 142,-2 3 0,5 3 0,-3 7 0,1 4-496,0 2 0,-4 1 0,3 1 0,-1-1-417,-3 0 0,3-3 0,-1 0-498,-2 1 0,-1-4-618,-1-1 1312,0-2 0,0-11 0,1-4 114,3-6 1,-2-6 0,5-3 165,2-2 1,0 2-1,2 2 1,-1 0 248,1 3 0,0 2-143,-1 0 1,1 5-164,0 3 0,-1 6 0,0 5 1,-3 4-45,-4 2 1,2 1 0,-1-5-242,-2 1 1,-1-1 96,-1 1 133,0-5 0,0-2 0,0-8 20,0-3 1,4-3-1,-1-1 165,0-4 0,1 4 1,1-4-68,1 4 1,1 1-45,4 3 1,-4 2-74,0 5 0,-4 5 0,3 2 0,-1 3-277,-3 0 0,3-3 0,-1 0 111,-2 2 1,3-3 174,-2 1 1,1-6 176,-4-1 0,0-8 43,0-7 1,3 0-1,1 1-70,-2-4 0,1 2 0,0-2 0,3 0 30,0 2 1,3-3 0,-1 4-285,1 2 0,2 2-858,-1 0 0,1 2-1052,0 1 2026,-6-1 0,0 3 0,-5-5 0</inkml:trace>
  <inkml:trace contextRef="#ctx0" brushRef="#br2" timeOffset="71">12243 2926 8462,'0'-53'-164,"3"8"1,2 4 321,1 3 0,-4 8 1,3 8 1860,0 3-1536,1 10 0,4 0 0,1 11 1,-1 5-126,1 8 0,3 5 0,0 5 0,-1 4 146,-1 5 0,2 4-501,1 5 0,-5-1 0,-4 1 0,-1 1-154,-3 2 0,-1-2 0,-1 2-1178,0-3 1,-4 3 0,-3 1 1328,-3-2 0,-5-2 0,-2 0 0</inkml:trace>
  <inkml:trace contextRef="#ctx0" brushRef="#br2" timeOffset="72">12317 3213 8462,'6'-26'53,"7"4"0,-1-3 176,3 3 0,-1 4 0,4 1-405,1 2 1,5 1 0,2 4 0,0 2 149,0 1 1,-3 5 0,-4-2 25,-1 3 0,0-4 0,3-1 0</inkml:trace>
  <inkml:trace contextRef="#ctx0" brushRef="#br2" timeOffset="73">12562 3064 8462,'-10'7'51,"2"-1"292,1-1 1,5 0-1,-2-2 14,3 4 1,1-1 0,0 1 0,0 2-100,0 0 1,3 2-498,1-1 0,4 1 0,-1 0-82,3-1 1,-3-4 0,0-2 111,1-3 0,-2-1 202,1 0 0,-3-5 0,2-2 0,0-3 151,-1-5 0,-1 4 1,2-4 143,-1 4 0,3-4 1,-2 1-86,0 1 0,3 5-156,-2 1 1,3 4-99,0 0 1,0 3 0,-3 3-1,-4 5-219,-1 1 0,1 3 1,1 1-1,-2 1-347,-1-1 1,-2-1 565,-2-2 0,-3 0 166,-5-3 1,2-3 0,0-8-1,3-3 130,2-3 1,0-5-1,4-3 234,0-2 0,0-1 0,0 0-168,0-1 1,0 1 0,1 0 0,2 1 781,0 2-1259,1 3 0,-1 6 1,1 6 146,-2 6 0,-4 10 0,-3 5-25,-1 2 0,3 2 0,-4-2-31,-2-3 1,3 3-1,0-3 1,1 0-25,-1-3 1,3-2-1,0-2-193,2 1 379,1-1 1,1-4 0,2-2-1,4-4-52,3-4 1,2 2 0,1-4-263,1 1 1,5 2 0,-3 2 136,1-3 1,2 3-1,-5-3 1,-1 3-207,-1 1 0,-2 0 196,1 0 0,-2-1 6,-1-3 1,-4-1-1,-4-6 1,0 0 34,0 1 1,-1-2 0,-1-2 143,-2-4 1,1 1-1,3-2-4,0-3 1,0 1-1,1-4 1,2 4 200,4 3 1,-1 2-172,1 6 0,1 0 0,2 3 0,1 5 143,-1 4 0,0 9 1,-2 7-1,-2 2 224,-1 1 0,2 5 0,-4 1-267,0 0 1,-2 3-1,-2-5-343,-3-2 0,2 0 0,-5-3 0,0-2-82,1-4 0,-4-3-218,3-4 0,-1-5 360,1-9 1,2-5-1,5-9 1,0-2 79,0-1 1,1-4 0,3-5-257,3-2 0,4-2 1,2-2-19,1 4 1,5 3 0,-2 3-1,4 5-360,0 1 1,0 8 0,-1 4 625,-2 6 0,2-1 0,-3 1 0</inkml:trace>
  <inkml:trace contextRef="#ctx0" brushRef="#br2" timeOffset="74">13072 2809 8457,'1'-11'264,"2"1"367,0-1 1,6 0 0,-1 2 40,5 2 0,0 2 1,3 6-1,1 4-19,0 6 1,-4 4 0,1 8-105,-2 1 0,-3 4 0,-2 3-199,-3 1 0,-4 0 0,-5 0 0,-6 0-335,-5 0 1,-6 0 0,-2-1 0,-4-3-477,1-3 0,1-4 55,5-3 0,1-3 0,2-5 406,4-3 0,7-2 0,2-5 0</inkml:trace>
  <inkml:trace contextRef="#ctx0" brushRef="#br2" timeOffset="75">12051 3905 8442,'-5'-21'263,"4"-1"1,-2 2 0,2 3 0,1 2 2513,0 4 0,0 2-2086,0 6 0,1 11 1,1 11-573,2 0 0,4 3 0,-2 4-261,0 1 0,3-3 1,-2 2-1,2-1-486,-2 0 0,2 1 1,-2-3-1,1 2-2040,0-1 1,-4-5 2667,-4-1 0,0 4 0,0 5 0</inkml:trace>
  <inkml:trace contextRef="#ctx0" brushRef="#br2" timeOffset="76">11955 4107 8441,'0'-15'419,"0"-3"0,5-1-7,2 1 0,7-2 0,4 2 188,2-2 0,6 3 1,3-1-362,1-1 1,6 0-1,-1 0 1,0 3-270,-2 0 0,-3 2 0,0 3-752,-2 1 1,-9 4 0,-1 2-2410,-5 3 3191,-7 1 0,-1 5 0,-5 1 0</inkml:trace>
  <inkml:trace contextRef="#ctx0" brushRef="#br2" timeOffset="77">12360 3862 8441,'-5'11'-15,"3"3"152,-6 0 1,5-3 0,-3-4 0,1 1 482,3 2 1,1 0 0,1 1-1,1 0-312,2-1 0,0-3 0,4 1 0,1-1-232,2-1 1,1-2-1,2-4 1,2 0-114,-2 0 0,-2-1 0,0-2-40,0-5 0,-2-5 0,-1-3 305,0-4 0,-6 1 0,1-6 0,-1 3 182,-2 0 1,-5 1 0,-2 0 0,-1 1-95,0 2 0,-1 4-348,2 7 1,-3 2 0,0 5 31,-1 0 0,-4 5 0,-2 1 0</inkml:trace>
  <inkml:trace contextRef="#ctx0" brushRef="#br2" timeOffset="78">12721 3543 8449,'-4'-21'53,"2"1"1,-2 1 0,0 2 0,1 2 0,-1 1 677,-1-2 0,3 5 0,-4-4 1549,1 4-1999,2 5 0,3 6 1,0 8-1,1 5 6,2 5 0,0 2 1,4 2-1,1 3-219,2 3 0,0 4 1,1 3-1,0 0-545,-1-1 1,1-1 0,-1-1-568,1 0 1,0 4 0,-1-2 1043,1-3 0,4 1 0,2-5 0</inkml:trace>
  <inkml:trace contextRef="#ctx0" brushRef="#br2" timeOffset="79">12838 3926 8497,'11'-5'8,"1"3"1,1-5 313,1-1 0,8-5 1,0-1-1,0-1 320,1 0 1,-2-2 0,0-4-422,0 0 0,-1-4 0,-2 0 1,-4 2-166,-2 0 0,-6-2 0,-2 0-133,-3 2 1,-2 2 0,-3 3 125,-3 4 0,-4 2 0,-2 1 0,-1 2-54,1 2 1,-2 3 0,1 8-1,1 3-5,1 2 1,5 3-84,0 2 1,4 4 0,0 6 0,2 2-351,1 1 1,1-4 0,2 2 0,4-1-234,3 1 0,0-4 0,1 1 120,0-3 0,3-7 1,1 0 317,2-4 1,-3-5-1,4-2 1,-1-7 237,0-8 0,0-6 0,-4-5 0,1-4 0,0-3 0,-3-2-4,-1-1 0,4-4 0,1 2 0,-2 2 190,-2 2 1,-4 4 0,-1 11 0,0 5-246,0 5 59,-3 3 0,6 15 0,-3 2 0</inkml:trace>
  <inkml:trace contextRef="#ctx0" brushRef="#br2" timeOffset="80">13349 3479 8497,'3'-10'34,"1"-1"521,-2 0 1,1 4 167,0 0 0,-2 6-318,3 1 0,-4 6 1,-4 7-298,-3 1 0,1 4 0,-1-3 1,0 2-130,1 2 1,-3 1 0,3 1-199,0 0 0,-2-3 0,3-1-26,-1-2 1,4 3 0,-2-4-183,3-1 0,2-6 1,3-3 142,3-3 0,3-6 227,5-2 0,-4-7 0,5-3 0,-2-1 18,0 1 0,0-1 0,-4-3 0,-2-1 71,-1 1 0,-1 3 0,1 2 329,-3 0 1,-3 6 799,-1 3-991,0 4 0,0 0-203,0 6 1,3 0-1,1 4 1,0 1-205,0 2 1,-1 0 0,3 1-413,-2 0 0,3-4-45,-3 0 0,1-4 964,-2 4 197,-2-4 0,3 1 40,-8-4 1,2 0 252,-5 0 1,5-1-748,-2-2 0,3 0-373,1-4 1,0 4 0,0-4 64,0-2 1,0-1 0,0-3-1,0-3 216,0 0 1,3-2 0,2-3 130,1-1 0,-4 1 0,3 1 164,0 2 1,0 3 0,3 4-1,-1 1-393,1-1 1,5 2 0,1 2-877,-1 3 1053,4 3 0,-1 6 0,6 0 0</inkml:trace>
  <inkml:trace contextRef="#ctx0" brushRef="#br2" timeOffset="81">13668 3341 8473,'0'-11'2820,"0"5"-2400,0 2 1,1 5 0,1 2 126,2 5 1,4 6 0,-1 2-672,3 1 0,-3 3 0,-1-2 1,0 1-431,0-2 0,-4 2 353,2-5 1,0 1 0,0-5-222,-2 1 0,-1-6 458,-1-5 0,0-6 1,2-9 173,1-2 0,-1-5 0,6-2 78,0-5 0,-2 2 0,1 0 0,2 2 2,4 5 0,-1 0 0,2 6-120,-2 1 0,2 6 0,0 3-54,-1 3 1,-1 9 0,-2 4-1,-2 3-226,-1 4 0,-5 3 0,2 1 0,-3 2-876,-1-1 0,0-5-264,0-2 1250,0-4 0,0 7 0,0-3 0</inkml:trace>
  <inkml:trace contextRef="#ctx0" brushRef="#br2" timeOffset="82">14264 13566 8388,'0'-21'98,"0"0"1,0-1-1,0 2 1,0 1-1,0 3 273,0 0 0,0-1 1,0 2-1,0 2 1,0 2-1,1 0 319,2 0 0,-2 1 0,3-1 0,-2 0-340,2 1 0,-3-1 0,4 0 1,-2 1-1,1-1 175,-2 1 0,-1 2 0,-1 1 178,0-1 0,0 2 827,0-1-764,0 0-762,0 1 0,0 3 1,0 6 62,0 4 0,-1 4 1,-1 3-1,-2 4 52,2 2 0,-3 2 0,2 3-100,0 3 1,2 3-1,0 1-85,-3 0 0,3 5 0,-2 2 0,2 2-195,1 2 0,-4-4 7,0 0 189,1 0 1,2 3 0,-2-2 0,0-3-33,0-5 1,-1-7-1,-1 1 154,-1 0 0,4-8 0,-2-1 0,3-4-49,1-2 1,-4-4-1010,1 0-588,-1-4 240,4 1 0,2-4-51,1 0 0,-1-1 1,6-2-1526,0-5 2925,-3 4 0,4-10 0,-3 2 0</inkml:trace>
  <inkml:trace contextRef="#ctx0" brushRef="#br2" timeOffset="83">14838 13268 8388,'-5'-16'208,"4"0"0,-4 6 0,2-1 390,-1 0 1,-1 2-1,3 1 1,-3 2-97,-1 1 0,3 1 0,-4 4 0,-1 0 12,-2 0 1,-1 6 0,1 5 0,-2 6 68,-2 3 0,1 7 0,-4 4-214,2 3 1,-3 6 0,3 0 0,-1 5-228,1 5 0,-3 7 1,11-28-1,0 2-10,0 0 1,1 1 0,1-1 0,0 0-1,1-1 1,0 0-96,1 27 0,2-8 31,1-7 1,9-6-970,5-11 0,10-2 0,4-10 391,3-3 1,1-4-1,0-6 387,0 0 1,0-5-1,0-3 1,-2-5 161,-1-5 1,-3-6 0,-6-1 147,-2 2 0,-4-3 0,-7 1 1,-4 1 212,-1 2 0,-4-3 0,-2 0-11,-7 1 0,-4 6 0,-7 1-113,1 2 1,-5 4-1,-2 5 1,-3 1-351,-1 3 0,5 1 0,2 2-1350,3 3 1,2 1-1,2 7 1424,4 2 0,-3-2 0,1 4 0</inkml:trace>
  <inkml:trace contextRef="#ctx0" brushRef="#br2" timeOffset="84">15168 13492 8388,'-7'-10'40,"-1"2"1,1 1 0,0 0 1346,0 1 0,5 0 1003,-2 2-1127,3 3 0,2 5-712,3 6 1,2 3 0,4-1 0,1 1 42,0 1 0,4 4 0,2-3 0,0 2-7,1 2 0,0 2 0,3 3-382,0 1 0,4 1 0,1-1 0,1 2-494,3 0 0,-4 2 1,-1-4-273,-3-1 1,-1-2 0,-1-2-544,-2-2 1,-4-2 0,-5-6-605,-2 1 1,-5-4-1304,2 0 72,-3-5 2939,-6 3 0,-6-5 0,-5 0 0</inkml:trace>
  <inkml:trace contextRef="#ctx0" brushRef="#br2" timeOffset="85">15646 13407 8284,'7'-12'32,"-1"-1"0,0-2 127,0 2 0,-4 2 0,3 1 1556,0 3 0,-4 1-869,3 3 0,-3 3 0,-1 0-424,0 6 0,-5 4 0,-2 4 0,-2 3 64,-2-1 0,-1 6 0,-1-2-254,-1 4 1,-5 2 0,2-2-40,1 5 0,-4-1 0,2 3 0,-2 2-74,-1 0 0,-1 0 1,1-1-21,0 0 1,0-1 0,-1-3-46,1-3 0,5-4 1,1-3-1,4-4-150,0-2 1,4-3-1,1 0-488,1-2-1129,2-5-721,3 8 874,0-9 0,1 4-128,2-5 0,0 0 1688,4 0 0,5 0 0,4 0 0</inkml:trace>
  <inkml:trace contextRef="#ctx0" brushRef="#br2" timeOffset="86">16433 13300 8284,'11'-11'-9,"0"1"1,-1 0-1,1 2 1,0 1 1571,-1-1 0,0 2 82,-3-1-1148,-2 4-382,-5-1 0,-4 5 0,-1 1 1,-1 2-147,-2-2 1,-3 3-1,-2-2-180,-1 0 1,-3 1-1,1 0 1,1 0-231,-1 0 0,-1-3 0,3 3 142,1-3 1,1-1 0,1 0 245,0 0 0,1 0 0,-1 0 239,1 0 1,4-5 392,2-2 0,4-2 126,4-2 1,2 5-286,4 3-572,1 2 1,-5 2-15,-3 2 0,-2 0 0,-1 4-82,0 1 1,-1-3-1,-1 0-1740,-2-1 418,1-3 1,8 4 1569,2-5 0,2 5 0,2 1 0</inkml:trace>
  <inkml:trace contextRef="#ctx0" brushRef="#br2" timeOffset="87">16550 13247 7652,'6'-5'-789,"4"4"0,-4-4 1757,0 1 0,3 2 0,-2-2 1308,3-1-892,-4 4-874,3-4-333,-8 5 0,-1 0 0,-7 1-88,-2 3 0,-6 0 0,0 5-211,-1-2 0,-2 0 0,-5 2 0,0 0-138,-2-2 0,0-1 0,4 2 103,0-1 1,-1-5-1,1 2 145,0-3 0,1-1 1,2 0 265,4 0 1,2-5 0,1-2 48,1-2 0,4-2 1,2 1-1,3-1 589,1 0 1,0 1-31,0-1 1,0 6-524,0 5 0,0 5 0,0 6 2,0-1 0,0 7 0,-1 3 1,-2 4-285,0-1 0,-2 4 0,3 2-313,-2 2 0,-3 0 1,2 0-377,0-2 0,1 0 1,-2-5 140,1-4 1,2 0 0,3-6-1233,0-1 1461,0-6 0,1-3 0,3-8 317,3-3 1,2-4 0,2-2-5,-1-1 1,2 0-1,1 3 1,3 1 3,0-1 0,2 4 0,4 1 0,2 1 20,1 3 1,1 1-1,-1 3 100,3 5 1,1 2 0,0 8 473,-4 2 1,-6 5 0,-4 2 0,-2 1 342,-4 3 1,-6-3 0,-4 0-450,-9-1 0,-10-1 0,-10-4-194,-4 0 0,-4-3 0,-4-1 0,-1-2-167,1-2 1,-1-1-1,2-3-358,2-2 0,7-2 0,7-5-1013,3 0 0,6-1-229,6-3 0,5 2 0,8-4-342,5 1 0,7-3 1760,6 1 0,10-7 0,7-3 0</inkml:trace>
  <inkml:trace contextRef="#ctx0" brushRef="#br2" timeOffset="88">16933 13555 7708,'0'-16'-63,"-1"2"0,-1 2 0,-3 1 2423,-1 1 0,3 3-1271,-4-1 0,4 7 0,0 1-242,1 6 0,5 5 0,3 3 0,6 5-190,3 5 1,3 3 0,3 5 0,0 1-508,0 2 1,1 0 0,0 2-669,3 0 1,-3 1-1,3-5-761,-2-2 0,-6-7 0,0 3-419,-2-1 0,0-9 1,-5 0-2607,1-8 4304,-5-4 0,-2-5 0,-4 0 0</inkml:trace>
  <inkml:trace contextRef="#ctx0" brushRef="#br2" timeOffset="89">17252 13545 8305,'-10'0'0,"-1"0"0,1 0 0,-1 0 0,0 5 0,1 3 0,-1 5 1388,0 5 0,-3 4 1,-1 5-1,-2 5 320,-2 1 1,-1 4 0,-1-2-1585,0 0 1,-1 1 0,2-1 0,3-4-879,2-1 0,4-10 0,0 1-671,0 0 1,5-6-216,3-1 1,3-7 0,3-3 1639,5-3 0,1-1 0,2 0 0</inkml:trace>
  <inkml:trace contextRef="#ctx0" brushRef="#br2" timeOffset="90">17923 13289 8295,'10'-10'372,"-3"3"0,-1 0 0,0 0 0,-1-1 3734,0 1-3761,-2 0 1,-4 1 0,-4 4 0,-4 3-395,-4 3 1,-6 3 0,1-2-1,-2 0-304,-1 4 1,-1-3 0,1 0 0,0-2-58,0-1 1,1-2 0,1 0 107,1 3 0,5-3 0,-1 2 671,2-2 0,2-5 1498,3-3 52,3 2-1299,4 0 1,3 11-1,1 5 1,-2 5-150,-1 4 1,-1 2 0,-1-1-488,-2 0 1,-3 4 0,-5 1 0,0 0-895,1 0 1,-1-1 0,2-5 259,2-2 0,1-3 0,3-4 104,0-1 1,0-4 0,7-2 0,4-4 321,5-4 1,4-2 0,4-4 258,0-1 0,5 0 0,1 1 0,3 0 129,2 3 1,-4-1 0,7 4 67,-2 2 0,-7 3 0,7 5 408,1 5 1,-8 8 0,0 2 0,-8 7 521,-6 7 1,-4-1 0,-8 5-266,0 1 0,-11-3 0,-7-2-162,-8-2 0,-9-2 1,-4-3-1,-4-3-310,-3-2 0,3-7 1,-2-1-896,5-4 1,1-1 0,7-3-670,4-4 0,11-3-2218,6-3 0,11-3 3357,11-5 0,9-9 0,7-2 0</inkml:trace>
  <inkml:trace contextRef="#ctx0" brushRef="#br2" timeOffset="91">18359 13321 8338,'6'-15'-918,"-2"3"0,-3-1 2335,3 5 0,-3-2 0,4 5 694,0-1 0,1 1 0,4 7 0,1 4-951,-1 5 1,2 7-1,1 0-349,1 6 0,2 4 0,-3 8-330,1 3 1,1 2 0,-2 3 0,0 2-54,-3 4 1,-1 3 0,-5 1-512,-2 0 0,-2 1 1,-5-6-329,-5-1 1,-7 4 0,-9-3-470,-6-1 0,14-24 0,-1-1 0,-4-1 0,-2-1 623,-1 0 0,-1 1 0,-1-1 0,-2 0 0,-2 0 0,0 1 0</inkml:trace>
  <inkml:trace contextRef="#ctx0" brushRef="#br2" timeOffset="92">15987 13226 8188,'6'-11'30,"3"0"0,-3 1 0,0-1 0,-1 0 1400,-1 1 0,-2 3-778,1 0 1,-3 4 0,-3 1-1,-5 4 45,-1 5 1,-8 8-1,-3 2 1,-4 5 72,-4 2 0,4 4 0,-4 5 1,1 3-369,0 7 0,2 7 0,12-21 0,0 3 0,1 3 0,2 2-207,0 4 0,3 1 0,2 2 0,2 2 1,1 0-1,1 1-1208,2-2 0,1-1 769,4-2 1,3 0 0,3-5 0,3-2 0,4 0-1,1-2-553,1 0 1,0-2 796,0-2 0,0-1 0,2 1 0,0-1 0,0-3 0,1-1 0,-1 0 0,0 0 0</inkml:trace>
  <inkml:trace contextRef="#ctx0" brushRef="#br2" timeOffset="93">13998 3139 26649,'-11'-16'-1583,"0"1"1,2-3 0,2 4 0,3 2 1361,3 2 1,1 3 0,1 0 0,3-2 0,3 1 802,2 1 0,3 1 0,1 4 0,3-2 0,0 2 0,4 1-204,4 1 0,3 0 0,6 0 0,3 1-116,3 2 0,4 0 1,7 4-1,7 1-145,-27-4 0,1 1 0,3 3 0,-1 0 0,2 0 0,0 2-90,2-1 0,-1 2 0,1 1 1,0 0-1,3 1 0,0 0 0,0 1 1,-1 0-324,0 0 0,-1 1 1,2 1-1,-1 0 1,0 1-1,0 0 354,0 1 1,-1 0 0,-1 2 0,-1 0 0,-1-1 0,-2 0 0,-3 0 0,0 1-89,-2 0 0,0-1 0,20 15 0,-2 3 0,-3-2-261,-4 1 0,-4-1 0,-5-3 0,-3 1-63,-1 3 1,2-3 0,-3 2 0,-1-2-181,-2-1 1,-2-1 0,0-1 243,2-2 1,-7-6 0,5 1 0,-2-5 73,-2-3 1,1-4 0,1-4 222,-4 1 0,-4-4 441,-2-4 1,-4-2 0,-4-6 0,-1-2-488,-2-4 0,-3-4 0,-6-1-16,-2-5 1,2 2 0,-4-4 23,1 0 0,3-2 1,-2-4 52,2 1 0,2 3 1,-1 2-1,1 1 206,3 1 0,-1 2 0,5 6 83,0 0-460,2 2 0,11 14 0,4 7-108,5 9 1,5 9-1,4 4 194,2 5 0,0 4 0,4 5 0,-3-2-127,-3-2 1,-4 1 0,1-4 79,-3-2 1,-10-5 0,-5-6 0,-5-4-54,-2-5 1,-4-7-1,-3-3 636,-3-3 0,-4-1 1,0-1-1,0-1-1448,-2-2 1298,4 0 0,-12 0 0,1-2 0</inkml:trace>
  <inkml:trace contextRef="#ctx0" brushRef="#br2" timeOffset="94">14093 3139 29242,'5'-11'-1696,"1"1"0,5-1 1,-1 0-1,1 1 1905,0-1 0,-1 0 0,1 1 0,-1-1 342,1 0 1,-6 2-1138,-5 2 1,-7 3 0,-10 8 1271,-4 3 1,-11 4 0,0 3-278,-1 4 1,1 2-1,4 1 1,3-1-222,2-2 0,7 2 1,3-4-877,5 1 1,5 3 0,12-2-1439,8 2 2112,13 1 1,12 10 0,7 2 0</inkml:trace>
  <inkml:trace contextRef="#ctx0" brushRef="#br2" timeOffset="95">20635 6161 10625,'-17'-11'-197,"2"-1"1,5-1 0,3-1 0,4 1 0,2 1 0,1 1 961,0 1 1,0-6-1,1 1 1,2 1-186,4 3 0,-1 4 0,1 0 0,2 4-341,0 1 1,2 2 0,-1 0 0,2 2-197,2 1 1,-2 7 0,2 5 0,-2 0-186,-1 1 1,-2 3 0,0-2-1,-3 5-255,-2 2 0,0-1 0,-5 2 1,-3-2-169,-3 2 1,-2-6 0,-3 2 489,-2-1 0,-7-3 0,-5 0 91,-1-2 1,2-6 0,-2-5 0,1-3 144,3-1 0,-2-9 0,2-6 191,3-3 1,6-7 0,0-1 0,2-1 324,1-3 0,6 0 0,1 1-179,3 1 1,6 4 0,2-1-282,2 3 1,6 5 0,3 3 0,2 3-238,2 4 1,2 2-1,1 5-769,-1 0 0,2 0 0,-1 2-1046,-2 1 0,0 8 1788,-2 6 1,-4 4 0,-2 0 0</inkml:trace>
  <inkml:trace contextRef="#ctx0" brushRef="#br2" timeOffset="96">20858 6661 8541,'-5'-11'209,"1"0"1,-3 1 620,3-1 0,8 5 1,3 3-151,2 1 1,2 4-1,-1 2-492,1 7 0,0 1 1,-1 4-1,1 1-457,0 0 1,-4 0 0,-1 5 0,-2 0-387,-1 3 1,-4-2 0,-5 5 291,-5-2 0,-7-2 1,-1-2 268,-4-1 1,-4-6-1,-5-4 433,0-6 1,-1-5 0,-2-4 0,0-4 443,1-5 0,5-8 0,6-8-203,4-1 1,3-4 0,7 0 70,2-1 1,4-1-391,11 4 0,7 2-228,10 1 1,8 1 0,-1 5-723,1 3 0,2 11 1,-2 2-1428,-2 4 1206,-1 3 1,-4 6 0,-5 5 909,-6 5 0,-3 9 0,-1 2 0</inkml:trace>
  <inkml:trace contextRef="#ctx0" brushRef="#br2" timeOffset="97">20879 7363 8363,'-10'-5'485,"-1"3"356,1-5 0,4 6-422,2 1 1,3 4-1,2 7 1,3 0-267,3-1 0,6 2 0,1 2 0,-1 3-236,-1-1 1,-2 4 0,0-2 0,-2 2-361,-1 2 0,-4-5 0,0 0 135,-2-2 0,-7 3 0,-4-5 0,-7-4 110,-3-4 1,-6-4 0,-3-2 526,-6-2 0,2-6 106,-2-8 0,2-2 62,1-10 1,5 0 0,3-6-16,5 0 0,5-2 0,7 3-378,3-1 0,12-1 0,8 5 0,6 3-176,7 3 1,1 4-1,3 4-465,3 7 0,1 0 0,2 7 537,-4 0 0,-2 7 0,-1 2 0</inkml:trace>
  <inkml:trace contextRef="#ctx0" brushRef="#br2" timeOffset="98">20858 7916 8481,'0'-10'135,"4"-5"1,0 2-1,2 3 1,3 3-228,0 2 0,2 1 0,-2 6 0,-1 1 791,0 4 0,-3 4 0,4 3 0,-3 3-756,-2-1 0,-1 4 0,-7-1 1,-3 4-135,-2 1 0,-3 0 0,-2-5 0,-4-1 245,-2 1 1,-1-4-1,-1-2 115,1-5 0,-4-3 1,-1-5 202,-1 0 1,3-9-1,0-6 1,2-5 54,5-5 0,5-2 0,6-5-287,1 0 1,6 1-1,8 0-410,4 2 1,4 8 269,8 7 0,2-3 0,5 1 0</inkml:trace>
  <inkml:trace contextRef="#ctx0" brushRef="#br2" timeOffset="99">20869 8618 8201,'0'-16'482,"1"-2"0,3 6 0,3 4 0,2 2 53,2 4 1,-4 2-1,0 3 1,0 6-580,-1 4 1,2 3 0,-4 7 0,-2 0 0,-2 3-23,-3 1 1,-5-2 0,-6 3 0,-3-2-21,-4-3 1,-1 2 0,-3-3 31,-3-1 0,-3-8 0,-1-3 0,-1-6 774,-2-7 1,6-4 0,1-8-59,4-6 1,8-5 0,3-6-301,4 0 0,5 3 0,6 2 0,5 0-1046,7 0 1,6 7 0,5 0 683,4 3 0,1 3 0,2 3 0</inkml:trace>
  <inkml:trace contextRef="#ctx0" brushRef="#br2" timeOffset="100">19550 3022 11076,'-21'-26'-212,"1"0"0,2-4 0,5 3 1,5 1 369,4 2 1,3 9 0,1 8-88,0 9 0,-1 12 0,-3 8 1,-3 6-39,-2 6 1,-2 2 0,0 4-5,1 0 0,-1 3 1,0-8-1,1 0 142,-1-2 1,4-4-1,1-4 169,1-7 0,8-11 0,9-8-97,8-9 1,8-11-1,11-12 1,-16 13 0,0-2-80,2-1 1,1-2 0,5-1 0,1-1 0,1-1 0,2-1-299,3-1 0,0 0 1,0 1-1,1 0 0,1 0 1,1 1-159,0 0 0,1 2 0,0 1 0,1 1 0,-1 2 0,1 0 0,-2 4 0,-2 1-817,-3 3 0,-2 3 1109,-3 4 0,0 1 0,21 1 0,-3 8 0,-3 4 0,-2 5 0</inkml:trace>
  <inkml:trace contextRef="#ctx0" brushRef="#br2" timeOffset="101">21741 3447 8231,'-11'0'-130,"5"2"0,3 3 0,3 8 0,2 9 0,2 4 34,-2 3 0,3 2 0,-2 0 0,1-4 0,0-5 0,0-4 118,2-2 0,-2-2 1,3-5-1,1-1 774,2 0 1,5-7 0,4 0 0,6-6-157,7-4 0,10-10 0,-15 4 0,0-2 0,5-2 1,1-1-467,5-2 0,1-1 0,4-4 1,1 0-1,5-5 0,2 0-514,-16 9 1,0 0 0,1-1 0,4-3 0,0-1 0,1 0 0,2-1 0,0 1 0,0-1-1</inkml:trace>
  <inkml:trace contextRef="#ctx0" brushRef="#br2" timeOffset="102">3095 12385 8568,'0'-16'196,"-5"-3"1,0 3 0,-1 1 0,1 1 0,1 3 0,0 4 219,-2 2 0,-1 2 1,-5 3-1,-2 1 1,-4 1-110,-2 2 0,-3 5 0,-1 1 0,-5 3 1,-2 1-406,0 1 0,-1-2 0,-1 4 0,-2-2 29,0-2 0,-2-1 0,2-3 0,-3 0-24,0-2 0,-2-5 1,4 2-1,1-3 109,-2-1 0,5 0 1,1-1 150,5-3 1,3 2-1,3-5 1,2 0 292,4 1 0,3-4-158,4 3 0,3 1 315,4-1-834,0 5 1,0 7 117,0 9 0,0 1 1,0 3 97,0 1 1,0 1-1,-2 2 3,-1 3 1,-3 2 0,-5 6 0,1 3 32,-1 3 0,0 3 0,1 5-8,-1 2 1,-3 7 0,0 2 0,7-29 0,1 1-9,0 0 1,0 1-1,1 0 1,-1 1-1,1 0 1,0 1-89,-1 1 1,1-1 0,0-1-1,-1 0 1,1 1 0,0-1 0,0-1-1,0 0 34,2-1 1,-1 1 0,0-1-1,-1 0 1,1 1 0,1 0 0,-1-1-1,-1 0 27,-2 25 1,-1-2 0,3-7 90,-1-1 0,4 1 0,-1-3 14,1-6 0,2-2 0,0-2 0,0 0-50,0-1 0,5 1 0,2-7-18,3 1 1,1-3 0,4-1 27,2-4 1,1 0 0,2-5 0,4-1 133,2-1 1,2 1 0,5-1 0,3-4 158,3-2 0,2 2 1,3-2-151,2 0 1,1 3-1,4-6 1,-3 1-22,0 0 0,3-2 1,-3 2-256,0 1 1,-1-4 0,-7 3-209,-1-3 0,3-5 0,4 0 0,-2-1-837,-4 0 1,2-2-1,-3 2-2946,2-1 4067,2-1 0,-1-8 0,1-2 0</inkml:trace>
  <inkml:trace contextRef="#ctx0" brushRef="#br2" timeOffset="103">5946 12108 13300,'6'-26'15,"0"4"0,-3-3 1,4 4-1,4 3 1,3 3 675,4-1 0,2 5 0,1-4 0,-1 4-358,-2 0 1,2 1 0,-2 2 0,2 2-18,1 2 1,-3 0 0,-2 4 0,0 1-116,-3 3 1,-3 5 0,-1 7 0,-3 0-100,-2 3 1,0 2-1,-3 4-43,3 3 0,-3 4 1,2 4-308,-1 3 0,-2 7 1,0 6-1,1 6-45,0-27 0,1 2 0,-1 2 1,1 2-1,1 0 0,1 0-31,0 3 0,0 1 1,1 3-1,-1 0 0,2 1 1,0 0-1,1-1 1,0-1-120,2-4 0,0 0 0,1-4 1,0-1-1,1-4 0,0-1 241,10 25 0,-1-2 0,-1-6 290,-1-1 0,-7-3 1,1-2-1,-5-1 364,-2 2 1,-1-1 0,-4-1-5,0-4 0,-2-2 1,-1-1-1,-4-1 312,-3-3 1,-5-1 0,-3-6 188,-2 0 1,-6 0 0,-2-1-446,-3-2 1,-3 2 0,-4-2 0,-6 2-32,-3 1 1,-6 1-1,24-12 1,1 1-177,-28 10 0,2 4 0,1 0 0,1-1-78,2-2 1,7-5 0,5-3 43,1-2 1,2-3-1,4-2 141,3-3 0,3-3 0,7-4-145,4-4 1,2 0-1,3-8-259,1 0 0,-1 3 0,3-4 0</inkml:trace>
  <inkml:trace contextRef="#ctx0" brushRef="#br2" timeOffset="104">4563 11236 8367,'0'-15'-205,"0"-1"1,0-2-1,0 4 1,0 2 482,0 2 0,0 3 1,0 0 707,0-2 0,0 3-752,0-1 19,0 5-100,0-3 0,0 4 33,0-2-705,0 1-259,0-2 61,0 4-138,0-5 13,0 4-217,0-4 414,0 5 645,5 0 0,1 5 0,4 1 0</inkml:trace>
  <inkml:trace contextRef="#ctx0" brushRef="#br2" timeOffset="105">4648 11098 12140,'-7'7'219,"-1"0"1,-4 1-134,-5 2 1,-4 1-1,-4 4-192,-3 2 0,-4 0 0,-2-1 0,-3 0-94,-1-3 1,2-3 0,0-3 176,8-3 0,5-8 1,6-3-1,3-3 90,2-4 1,6-2 0,2-3-2,3 2 0,2 4 1,3 0-31,3 4 0,2 5 0,2 4 0,1 0 52,2 0 0,-2 8 0,1 5-55,-5 6 0,0 1 0,-3 7 0,0 0-32,0 0 1,-2 5 0,-3 4-101,0-2 0,-5-4 1,-1-3-1,-1-1-146,0-3 0,0-1 264,-3-5 1,0-7 3,3-10 0,7-6 0,7-7-71,3-1 1,8-5 0,5 2-171,3 1 1,6 0 0,4 6 0,2-1 64,2 1 0,5 4 1,0 4 424,-3 8 0,-2 7 0,-8 12 188,-5 4 0,-6 6 1,-8 4-1,-10 2 89,-12 2 1,-12 3-1,-12 0-270,13-23 0,-1-1 1,-2-1-1,-2-2 0,-2 1 1,0-2-1,-1 0 1,0 0-201,0-3 1,0 0 0,-3 1 0,0-1 0,2-3 0,0 0-323,-26 8 1,4-5 0,13-8 162,6-3 1,10-4 79,8-4 0,-1 0 0,5-4 0,1 4 0</inkml:trace>
  <inkml:trace contextRef="#ctx0" brushRef="#br2" timeOffset="106">1574 12938 20697,'5'-32'-540,"-3"2"0,5 2 0,0 7 740,-1 6 0,-2 9 0,-8 6 129,-3 6 1,-7 8-1,-4 4 1,-2 2-557,-1 1 1,-1 2 0,-2 0-49,-1 2 1,-1 0 0,2-4 0,0-1 381,0-2 0,-2-3 0,1-5 0,3-3-18,3-4 1,2-4 0,4-5-82,-1-4 0,1-8 1,5 1-1,2 1 473,1 2 0,2-2-504,3 2 1,1 5-1,2 5-376,4 3 0,3 9 1,1 4-1,-1 3-198,1 4 0,-1 5 0,1 2 80,0 1 0,-1 0 0,1 3 1,0-3-252,-1-1 0,1-2 1,1-5 282,2-2 0,1-8 0,5-2 736,2-5 1,-1-7 0,11-4 0,4-6 46,5-7 0,2-1 0,3 1 74,4 1 1,2 8-1,-1 4-58,-5 3 1,-5 7-1,-11 8 1,-6 8 145,-10 8 1,-10 10 0,-13 8-46,-12 5 1,4-23-1,-4 0 1,-6 1 0,-3 0-119,-2 1 1,-2 0 0,-4 1 0,-1 0 0,-1-1 0,0-1 0,-1 1 0,0-1-55,1 1 1,-1 0 0,0-3 0,0-1-1,-1-1 1,-1-2-154,0 0 0,1-3 0,6-3 0,1-2 0,3-2 0,1-2 0,-19 0-579,11-6 1,9-9-1,17-6-1493,10-7 1,13-9 0,16-3 1981,12-6 0,6 0 0,-18 18 0,1 1 0,1 0 0,-1-1 0</inkml:trace>
  <inkml:trace contextRef="#ctx0" brushRef="#br2" timeOffset="107">2638 12640 8872,'-5'-21'133,"0"1"1,-3 1-1,1 3 1876,-1 0 1,3 4-1316,1 9 0,3 5 0,2 12 0,3 4-953,3 2 0,4 5 0,2 0 0,2-1-86,2-2 1,-1 3-1,3-2 1,-2-1-734,-2-3 1,4-6 0,-1 1 311,2-2 0,-4-6 0,-2-4 832,-2-4 0,-6-4 0,-2-6 588,-3-2 1,-2 1 0,-2-5-260,0-1 1,-1 0-1,4 0 1,0 3 216,0 0 1,1 2 0,3 3-224,3 1 0,4 4 0,3 1-418,4 0 1,5 4 0,3-2-1,0 1-530,0 2 0,-2 2 0,-6 0-118,-4 2 0,-2-1 512,-2-3 0,-5 0 0,-6 0 93,-9 0 1,0-5 0,-6-2-1,3-2-119,3-2 1,-3 1 185,6-1 1,2-4-1,0-2 1</inkml:trace>
  <inkml:trace contextRef="#ctx0" brushRef="#br2" timeOffset="108">3329 12523 18465,'-16'-6'-625,"0"-3"2994,6 2 1,-1 1-1467,0-1 1,6 6 0,1 1-862,3 6 0,6 4 0,2 3 0,2 3-171,2 0 1,-1 1 0,2 2-271,2-2 1,-2 0 0,2 1 0,-2-3-581,-1 0 1,-2-3 0,0 4-328,-2-1 1,-1-3 0,2 1 0,-1-4 1153,1-2 1,2 5 0,0 5 0</inkml:trace>
  <inkml:trace contextRef="#ctx0" brushRef="#br2" timeOffset="109">4138 12598 14957,'-17'-26'-260,"-2"7"0,5-2 0,1 3 0,2 4 1583,4 3 0,-2 4 0,3 1-637,0 6 0,1 8 0,5 8 0,0 0-463,0 3 1,5 1 0,2 2 0,4-1-38,3 0 0,-1 0 0,3 0 46,0-4 1,2 2-1,-4-6-1590,-1-3 1,0 0-1,0-4 1,1 0-469,-1-2 0,-2-4 0,-3-4 2205,-1-3 0,-4-6 0,3-2 0,-1-2 439,-3-2 1,4 0-1,1 0-491,3 2 1,1 2 0,0-1 58,4 0 0,-2 2 0,4 5 0,1 1-127,-1 0 1,3 6-1,-4-3-231,1 1 0,-2 2-474,-4-1 1,-5 1 0,-3-2-77,-2-3 0,-2 1 1,-2-1-1334,-4-1 1787,-3 3 1,-1-5-1,1 5 1</inkml:trace>
  <inkml:trace contextRef="#ctx0" brushRef="#br2" timeOffset="110">4595 12491 13980,'-15'0'230,"3"0"0,-2 0 1380,2 0 0,1 0-381,1 0 1,4 2-1134,2 1 1,8 0 0,3 4-622,2 1 0,2 1 0,1 2 366,2 0 1,-2-1 0,2 1 0,-2 1-301,-2 2 1,-3-2-1,0 1-110,2-5 0,-3 2 0,1-5 3,1 1 0,1-1 0,2-5 588,0 0 1,4-5 0,2-1 0</inkml:trace>
  <inkml:trace contextRef="#ctx0" brushRef="#br2" timeOffset="111">3616 12438 16255,'0'-16'-825,"0"2"1,0 2-1,0 1 2125,0 0 0,-1 2-646,-2 2 1,2 7 0,-3 8-1,3 4-62,1 2 0,0 5 1,0-1-1,1 2-560,3 1 0,-3 0 0,3 1 0,1-2-1218,2-2 1,3 2 0,2-4-284,2 1 1,-1 2 1297,4-5 0,6 5 1,4-3-1</inkml:trace>
  <inkml:trace contextRef="#ctx0" brushRef="#br2" timeOffset="112">4840 12587 8533,'-7'-5'1019,"1"-2"-102,1-2 0,1 4 0,4 5-972,0 6 0,0 0 0,2 1 1,0 1-305,1 2 0,5 0 0,-4 0-752,2-3 743,-3 3 314,1-9 1,-4 2 444,0-6 0,0 0-58,0-4 1,0 0 319,0-4-283,0 6 0,1 0-199,3 5 0,-2 5 0,4 2 0,0 2-432,0 2 1,-2 3-1,3 1-388,1 2 0,1-3 1,2 3 648,0-2 0,-1 4 0,1-3 0</inkml:trace>
  <inkml:trace contextRef="#ctx0" brushRef="#br2" timeOffset="113">4989 12534 14055,'0'-11'-1750,"0"1"2170,0-1 0,4 4 0,3 0 1,3 0-45,0 1 0,1 1 1,0 5-206,-1 0 0,0 5 0,-2 3 0,-2 4 7,-1 2 0,-2 4 1,-3-3 34,0 2 0,0-1 1,-1 2-418,-2-4 1,1-1 0,-1 0-1607,2 2 0,5-2 1765,3-6 0,8 2 0,1-3 1</inkml:trace>
  <inkml:trace contextRef="#ctx0" brushRef="#br2" timeOffset="114">5595 12577 13233,'6'0'-235,"3"-4"0,-2-1-711,3-1 0,0 4 908,1-2 0,0 3 1,-1 1-1</inkml:trace>
  <inkml:trace contextRef="#ctx0" brushRef="#br2" timeOffset="115">5903 12619 9279,'1'-7'-174,"3"0"605,2 5 1,5-7 0,0 6-416,4 0 0,1-3 0,5 1 0</inkml:trace>
  <inkml:trace contextRef="#ctx0" brushRef="#br2" timeOffset="116">6180 12598 9279,'-11'0'0,"1"0"1721,-1 0 0,4 0 0,0 0 1772,-2 0-3081,5 0-376,-1 0-48,5 0 0,9 5 1,3 0-1</inkml:trace>
  <inkml:trace contextRef="#ctx0" brushRef="#br2" timeOffset="117">2691 13960 8469,'0'-16'457,"0"-2"1,0-5-1,0 3 1,0 1 1525,0 2-1192,0 7 1,0 10-1,0 7 1,0 2-1842,0 2 0,0 4 1,1 3 1049,3 2 0,2 2 0,4-1 0</inkml:trace>
  <inkml:trace contextRef="#ctx0" brushRef="#br2" timeOffset="118">2946 14332 8540,'-16'6'726,"0"2"1,6-4 2449,-1-2-2656,5 4 1,11-3-521,9 4 0,10-5 0,3 3 0</inkml:trace>
  <inkml:trace contextRef="#ctx0" brushRef="#br2" timeOffset="119">3106 14673 8342,'-27'0'0,"2"-9"0,8-1 1987,7-2 1,5-3 0,8 0-885,5 2 1,1 5 0,3 2-2641,2 1 1537,3 2 0,4-2 0,0-1 0</inkml:trace>
  <inkml:trace contextRef="#ctx0" brushRef="#br2" timeOffset="120">3999 14800 14541,'0'-21'105,"2"1"1,1 1 0,4 1 0,3-2-1,1-2 536,4-3 0,-2-1 0,4 2 1,3-1-174,4 2 0,-1 5 0,1 4 0,-1 3 1,-2 4-313,0 4 1,-1 6 0,-2 5 0,-5 5-127,-5 5 1,-3 7 0,-5 3 0,-1 4 58,-3 4 1,-1-2-1,-6 4-25,0-1 0,1-1 0,-1 0 0,0 1-168,1 1 1,-1-2 0,2-8 60,2-3 1,2-3-1,5-1-182,0-4 1,1-6-1,4-9 1,7-4-34,8-5 1,4-4 0,7-3 159,1-4 0,-1-5 1,7-2-253,-2 1 1,3-2-1,-2 1 1,0 2-844,-1 0 1,-2 2 1297,-5 0 1,6-1 0,-2 1 0</inkml:trace>
  <inkml:trace contextRef="#ctx0" brushRef="#br2" timeOffset="121">4723 14556 14210,'-22'-5'-239,"2"4"1075,3-3 1,2 8 0,8 3 0,4 2 38,2 2 1,6 3 0,7 0-795,8-1 1,4 3 0,8-1 0,3 0-459,2 1 1,6 2-1,-3-4 128,1-1 1,3 2 0,-9-1-1,-2 0-671,-3 2 0,-5-1 0,-9 4 185,-5-1 1,-8 3 0,-10 4-1,-8-1 354,-7-2 0,-4-1 0,-4-1 457,2-2 1,-5 2-1,-5-3 1</inkml:trace>
  <inkml:trace contextRef="#ctx0" brushRef="#br2" timeOffset="122">4861 14513 8524,'0'-15'72,"6"-5"1,4-5 598,7 1 0,11 2 0,5 0 0,5 1 870,6 0 1,0 1 0,5 2-3021,2 4 973,1 2 0,6 1 0,1 1 0</inkml:trace>
  <inkml:trace contextRef="#ctx0" brushRef="#br2" timeOffset="123">23273 7278 13236,'-16'0'-396,"5"-1"1,-1-2 0,7 0 1374,9 0 1,9 1 0,3 0 0,3-2-433,2 2 0,-2 1 0,6 1 0,-1 0 0,-1-2-154,2-1 0,0 2 0,-3-3 0,2 2 0,3-1 12,4 0 0,-5-4 0,6 3 0,-1 1-201,-1-2 0,2 0 0,0-3 0,-1 2-279,-3 1 1,-1 1-1,-3 1-381,1 0 0,-2-1 0,-4 4 86,-1 0 0,-5 0 1,1 0-1,-2 0-990,-1 0 1,-4 0-129,0 0 0,-5 1 1,2 3 1468,-3 3 1,-6 2 0,-1 2 0</inkml:trace>
  <inkml:trace contextRef="#ctx0" brushRef="#br2" timeOffset="124">23294 7703 12938,'6'-7'1557,"3"1"-306,4 2 1,10-3 0,0 2 0,6 0-457,4 0 0,2 1 1,0 1-1,1-1 0,2-1-452,2 0 1,-4-2 0,-3 2-1,-5 1-155,-2-1 0,3 0 1,-5 3-560,0-2 1,-5 1 0,-3 3-1,0 0-1473,-3 0 1,-3 4 447,-2 3 0,-4 6 0,-4 3-416,0 0 0,-6 2 1757,-4 3 1,-6 1-1,-5-1 1</inkml:trace>
  <inkml:trace contextRef="#ctx0" brushRef="#br2" timeOffset="125">23198 8374 8546,'0'10'0,"0"-3"0,0 1-1,0 0 1,5-2-1,3 0 1,6 0-2,8-1 1,1-2 0,9 0 0,4-1 1691,0-2 0,6 0 0,-3-2 0,1 0 591,-1-2 0,-4 1 0,-7 3-2117,-7 0 1,-1 0-1,-6 0 1,-2 1-1087,-4 3 1,0-2-949,-4 5 0,1 0 0,-3 4 1870,2 0 0,4-1 0,-2 1 0</inkml:trace>
  <inkml:trace contextRef="#ctx0" brushRef="#br2" timeOffset="126">24251 7065 13599,'0'-7'574,"0"0"0,0-1 0,0-2 627,0-1 0,1-3 0,2-2-629,0-4 0,6 1 0,-2-7 0,1 0 0,0-2-10,-1 1 0,-1-3 0,3 1 1,-2-2-110,1 0 1,-3 3 0,-1 4 76,1 1 0,-3 6 0,4 3-35,-1 2 1,-1 5 0,-3 1-295,2 2 1,3 5 0,4 6-158,-3 2 1,2 7-1,0 2 1,2 2-239,4 1 0,2 0 1,-3 2-582,-1 2 1,4-3 0,0 3 156,-1-3 1,3-4-1,-4-1 147,2-2 1,-4-2 0,1-5 402,-2-1 0,-1-4 0,-1-1 0,0-5 547,-3-8 1,1-1 0,-4-6-33,-2-1 1,0-1-1,1-1 152,0 0 0,1-2 1,-4 0-1,0-2-148,0 1 0,0-2 0,0 0-201,0-1 1,0 3-1,0 1-265,0 4 1,0 0 0,0 3 7,0 0 0,0 3 0,0-1 495,0 2 1,0 1-531,0 1-27,0 4 18,0 1-5505,0 5 3962,0 5 0,0 1-71,0 4 0,1 1 1641,2 0 0,-1 4 1,2 1-1</inkml:trace>
  <inkml:trace contextRef="#ctx0" brushRef="#br2" timeOffset="127">24241 7725 15131,'-2'6'-699,"0"-2"0,-3 0 1732,-1-1 1,4 2 0,-3-2 165,1 0 0,1 1-659,-4-4 0,5-5 1,-2-2-199,3-3 0,1-1 0,0-2 110,0-2 0,0-4 0,0 2 0,0-3 48,0-2 0,1-4 1,2-1-307,0 0 1,5-4 0,0 4 44,1 0 1,2-3 0,-2 7 0,-1 1 7,-1 3 0,1 5 0,1-2-273,-2 0 1,3 7 0,-5 4 131,1 0 0,4 4-73,-3-2 0,-1 6 1,1 5-1,0 4-122,-1 2 1,3 4 0,-3-2 53,0 0 1,4 2 0,-3 4-62,2 3 0,1-2 0,-2 1 0,-1-1-388,1-2 1,-2-3-1,0 0-48,-1 1 1,2 1 0,-4 0-1,0-3-800,-2-2 0,0-2 264,3 1 1,-3-2-1,2 2 1,-1-2-1329,-2-2 0,-2 1-100,-1 0 2651,-3-1 1,-5-4-1,1-1 1</inkml:trace>
  <inkml:trace contextRef="#ctx0" brushRef="#br2" timeOffset="128">24209 7735 13236,'0'-10'-1620,"0"3"0,0 0 3128,0-2 1,0 0-1,0-2-95,0 0 1,1 1 0,1-1 31,2 1 0,5-1 0,1 0 0,4 1 170,2-1 1,-3 0 0,3 1-1135,-1-1 0,1 4 0,2 0 1,-1 0-1197,-2 1 1,3-2-1,-4 4-8,-1 2 0,3 1 1,-2 1-2596,-1 0 1,-1 1 3338,-2 2 1,6 3 0,0 5-1</inkml:trace>
  <inkml:trace contextRef="#ctx0" brushRef="#br2" timeOffset="129">24624 7342 11392,'0'-17'381,"0"2"1,0 4 1282,0 0 1,0 4-356,0 0 1,0 6-1,0 2 1,0 9-650,0 6 0,0 4 0,0 3-675,0 2 0,3-2 1,2 5-146,1-2 1,-4 2-1,2-2 1,-2 0-143,2 0 0,-3-1 0,2-4-795,-2 0 0,-1-4 0,0-3-63,0-2 1,2-6 1067,1-3 0,-2-6 1,3-6 78,-3-4 1,4 0 0,2-4 276,2-2 1,0 3-1,0 1 1,3 1 222,0 0 0,0 3 1,-2 5 330,1 1 0,-1 1 0,2 1 33,2 0 0,-5 0 0,0 7-117,-3 3 1,-1 3 0,-3 1 0,2 2-132,-2 2 1,-5 2 0,-6-1 0,-3 0-116,-2 3 0,-5-4 0,3 0-439,-1-4 1,-2 0 0,4 0-251,-2-1 0,4-4 0,-1-2 1,2-3-1301,2-1 1,-1 0-962,1 0 1,0-5 2378,3-2 1,-2-2 0,3-2 0</inkml:trace>
  <inkml:trace contextRef="#ctx0" brushRef="#br2" timeOffset="130">24156 8533 11502,'0'-10'773,"0"-1"187,0 0 0,-5 1 0,-2-1-354,-3 1 1,3 2 0,0 3 0,-1 0-165,-2 2 0,0 1 1,-1 0-1,0-2-202,1 2 0,3 2 1,0 3-1,-2 3-135,0 0 1,2 2 0,1-3 84,1 1 1,2-2-210,3 3 1,0 0-1,1 2 1,4 0 98,5-2 0,2-4 1,5 3-157,-2-1 0,4 3 0,-1-1 30,2 3 1,1 0 0,0 2 0,-1 1-38,-2 1 1,-3 2 0,-5-3 214,-3 1 1,1 5 0,-5-3 361,-5 1 0,-7 2 1,-9-5-1,-2-1 9,-1-1 0,0-3 0,-1 0-306,1-2 1,3-5 0,2 2-461,0-3 0,-1-1 1,2-1-1,4-3-712,2-3 1,0 1 0,3-1-1614,0-1 0,1 2 1211,5-1 0,4 3 0,1-2 0,1 1 1398,2 3 1,6 1 0,3 1 0</inkml:trace>
  <inkml:trace contextRef="#ctx0" brushRef="#br2" timeOffset="131">24336 8661 8464,'-6'-11'-188,"1"1"1,2-1-119,0 0 1,-4 1 2327,3-1 0,-1 4-1287,2 0 1,2 6 0,-3 1 0,3 6-192,1 3 0,0 3 0,1 1-307,3 1 1,-2 2 0,5-3 0,2 2-305,4 1 1,-1-3 0,2 2 0,-1-3-139,2-2 1,-4 0 0,5-3 77,-1-4 1,-3-2 0,2-1 141,-2 0 1,-1-2 0,-1-4 80,1-4 1,-5-8 0,-1 0-1,-2-1 339,1 1 0,-1-2 1,-3 4-171,0-1 1,0-2 0,0 5-3210,0 1 1682,0 1 1,0 8-1,1 4 1262,3 5 0,-3 10 0,4 1 0</inkml:trace>
  <inkml:trace contextRef="#ctx0" brushRef="#br2" timeOffset="132">24592 8618 10620,'0'-7'-2106,"0"0"2855,0-1 1,3 2-1,2 0 593,1 1 1,1 2-1,5 3-304,2 0 0,-2 1 0,3 3-608,0 3 1,-2 2 0,4 2 0,-2-1-260,-2 1 0,-2 0 0,-4-1 0,-3 1 54,-3 0 1,-1-1 0,-1 1-132,-3 0 1,-2-1 0,-4 1-508,-1 0 0,0-2 1,1-2-399,-1-3 1,0 0 0,1 0-3724,-1-2 1422,5-1 3142,1-1 1,1 0 0,-2 0 0</inkml:trace>
  <inkml:trace contextRef="#ctx0" brushRef="#br2" timeOffset="133">24815 8672 10620,'-6'-5'113,"-3"-1"2865,7 0-1723,-2 1 1,4 7 0,0 1 0,1 4-278,2 3 1,0 4 0,3 1-903,-2 2 0,5-1 0,-3 3-224,0-1 0,-1 0 1,-2 3-503,0 0 0,4 1 1,-3-2-1,-2-1-874,0-2 1,-2-4 0,0 1-673,0-2 1,0-1 848,0 0 0,-5-6 1563,-2-1-185,2-3 1,-4-6 0,3 0 0</inkml:trace>
  <inkml:trace contextRef="#ctx0" brushRef="#br2" timeOffset="134">24826 8767 10620,'0'-15'-859,"0"3"1,0-2 694,0 2 0,0 2 0,1-1 0,1 0 1047,2 1 0,4 3 1,-1-1-1,3 0 251,0-1 1,2 3-1,1 2-607,1 3 1,4 1 0,-4 0-436,-1 0 1,-1 5 0,-1 2-424,-1 2 1,-4 2 0,-2 1 0,-3 1-166,-1 1 0,-3 4 0,-2-3 165,-6 2 1,-3-4-1,1 1-82,-1-2 0,-1-3 0,4-1 0,-1 0-267,1 0 1,-2-3 179,6-2 1,-1-3 444,1-3 1,7-8 0,6-6-1</inkml:trace>
  <inkml:trace contextRef="#ctx0" brushRef="#br2" timeOffset="135">25017 8704 16710,'0'10'3259,"0"1"-2957,0 0 0,0-1 1,0 1-2250,0-1 0,0 1 14,0 0 1,0-1-2576,0 1 4502,0-5 0,0-1 0,0-5 0</inkml:trace>
  <inkml:trace contextRef="#ctx0" brushRef="#br2" timeOffset="136">25017 8704 10620,'0'-8'295,"0"1"1255,0 5 45,0-7 0,5 7 0,2-1-519,2 2 1,-2 1 0,1 0-1852,0 0 1,1 4-1,2 2 1,1 1-1021,2 0 0,-2-3 0,2 3 653,-2 1 0,-2-3 1,1 0 1092,0 0 1,-1-3-96,1 5 0,-4-5 0,-1 3 2359,-1 0 660,3 1 1,-2 3-1637,4-2 1,1-2-1219,0-5 0,-1 0 0,1 0-718,0 0 1,-1-1 0,1-1 0,0-3-554,-1-1 1,1 0 1301,-1-1 1,11-7 0,0 3-3</inkml:trace>
  <inkml:trace contextRef="#ctx0" brushRef="#br0" timeOffset="137">24592 6044 9690,'0'-16'-187,"0"3"1,0-3 0,0-1-1,0 2 1,0-2 0,-2 3 213,-1 2 1,-3-1-1,-5 6 1,1-2-1,-2-1 256,-2 3 1,-3 1 0,-4 4 0,-2-2 0,0 2-104,-2 1 1,-5 1 0,2 0-1,-3 1-124,-1 2 0,1 8 1,-1 7-1,0 3-185,0 4 1,-1 7 0,0 8 138,1 5 0,-1 1 0,8 6 43,1 2 1,15-23 0,0 0-1,2 0 1,1-1 0,2 2 0,0 0-1,2 0 1,1-1 29,-1 0 0,2 1 0,3-2 0,0 1 0,2 0 1,2 0-28,2-1 0,2 0 0,12 19 1,5-1-1,2-8-101,0-3 0,7-3 0,2-6 85,2-3 1,3-8 0,2-7 194,4-5 0,-1-4 0,2-2 216,0-3 1,0-6 0,-6-9 22,1-5 1,1 1 0,-2-5 0,1 1-1,-2 1 86,-4 0 0,-7 0 1,-6 3-184,-1-2 0,-6 3 1,-5 6-1,-5-1 51,-3 1 0,-2-1 0,-5-2-327,0 2 1,-1-2 0,-3-6-1,-3-4-198,-2-1 1,-7-3-1,-1-3-237,-3-3 0,-3-2 0,-3-3-100,-6-2 0,-1-1 1,14 22-1,-1 1-61,-20-18 0,-1 5 1,-2 7-1,1 4-95,-1 4 1,0 8 0,1 11 0,-1 7 478,1 7 0,-5 9 0,-2 7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10594 5831 16092,'0'-11'-1632,"0"0"1,0 1 1454,0-1 1,0 1 0,0-1 0,0 0 0,0 1 0,1-1 478,3 0 0,-3 4 0,2 0 0,0 0 0,-1 0 14,2 0 1,-1 3-1,-2-2 103,3 2-364,-3 0 1,5 4-155,-2 0 1,-3 5-1,4 2-147,-1 2 0,-3-1 0,3-1 260,-3 1 0,4 1 0,1 2 16,0 0 1,0-1-1,-4 1-65,2 0 1,4 0 0,-2 2 0,0 2-143,-3-2 1,2 2-1,-2 0 114,0 2 0,2 1 0,-2 3-23,-1 0 0,0 2 0,-2 0 0,0 2 35,0-1 0,0 2 1,0-1 190,0-2 1,-2 0 0,0-2-18,-1 0 1,-1-1-1,4-1 1,-1-2-59,-3-2 1,3 3-1,-2-3 1,1 1-12,2-1 1,0-1 0,0-2-1,0 1 9,0 1 1,-1 0 0,-1-2-1,-2 1 110,2 1 0,0 2 0,-1-3-73,0 1 1,-1 1-1,4-2-89,0 2 1,0 0 0,0-2-8,0 1 1,0 0-1,0-2-42,0 2 0,1-1 0,3 4 0,2-2-91,0-2 1,2 3-1,-3-1 15,1 2 0,-1-1 0,4 3-15,-2-1 0,-4-1 0,3 5-8,-1-1 1,-1 4-1,-3 0 60,2-2 0,-2 0 0,3-1 0,-3 2 49,-1 1 0,1 0 0,2-4-6,0 0 1,2 2 0,-3-1 9,2-1 0,3 3 1,-3-6 63,-2 2 1,3 1 0,-1 0 77,2 1-96,-3-6 0,1 4 0,-4-2-6,0 2 0,4 1 0,-1 1-41,0-1 1,-2 0-1,-1 0-1,0 1 1,0 3 0,0-1 0,-1 0 66,-3-1 0,3-1 1,-2 2-13,1 0 1,2 1-1,0-3 47,0-1 1,0 0 0,0 0 7,0 1 0,2-5 1,0 1-31,1 1 0,5-2 1,-4 0-1,2 2-45,2 1 0,-2 2 0,0-1-3,-1 0 1,2 1 0,-3-1-27,-2 0 0,3 0 1,-2 1-44,0-1 1,1 4 0,0 0 107,-2-2 1,3 0 0,-1-2 0,-2 0-3,-1 1 1,-1 2 0,1 1-22,3-1 1,-3-2 0,3 0-5,-3-1 1,-1 4 0,1-2 14,2-3 0,-1 0 1,1-4-1,0 0 86,0 3 1,2-3 0,3-2-51,-1-2 0,-3 2 0,3 0-49,1-1 1,-2-1-1,0 0 1,0 1 21,0 1 0,-3 1 0,3-2-4,-1 1 0,2 4 0,-3-2-6,-2 0 1,3 2 0,-2 2-64,0-2 0,-1 1 1,0-5-1,2 0 56,-2 1 1,-1 1-1,-1 1-44,0-2 1,4-2 0,-1 0-11,0 1 1,-1-1-1,1-5 1,0-1 20,-1 1 0,1 2 0,-1 1 14,2-1 0,3 1 0,-4 0-30,0-1 1,1 4 0,1 1-46,1-2 1,-2-2-1,2 1 100,-2 2 1,3-1 0,-2 5 0,0 1-11,0 1 1,2 1 0,-4 2 86,0 2 1,1-3 0,0 4-2,-2 0 0,-1-3 1,-1 1-1,0-1 75,0-2 0,2-1 1,0-1-17,1-1 1,2-5 0,-2 1 25,0-2 1,5-3 0,-1 0 0,2-2-52,-2 1 0,2-2 1,-2 1-163,3 1 1,0-2-1,1 0-111,0-1 0,-1 3 0,1-1-128,0 3 0,-4 0 0,-1 1 12,-2 0 0,3 0 1,-3 2-1,-2 2-430,0-2 1,-2 2-1,0-1-716,0-1 1,0-1-1011,0-1 2404,0-5 0,-5-2 0,-1-4 0</inkml:trace>
  <inkml:trace contextRef="#ctx0" brushRef="#br0">10785 5586 8133,'0'-11'-255,"5"1"0,2-1 0,4 0 0,3 1 0,4-1 393,2 1 0,6-1 0,2 0 1,4 1-124,4-1 0,-3 4 1,3 1-1,0 0 1,-1 1-10,0 1 0,-2 0 1,-3 4-1,0 0-25,-2 0 1,1 0 0,1 0-26,-1 0 0,1 0 0,-2 0 28,-1 0 0,7 0 0,-1 0 1,3 0 60,0 0 0,4 0 0,1 1-25,4 3 1,-1-3-1,5 4 1,-2-2-18,-2 1 0,0 4 1,-1-2-2,-2 0 1,3 2 0,-6-4-11,3-2 1,1 3 0,2-2 4,1 0 1,-1-2 0,-5-1 0,-1 0 23,2 0 1,0 0 0,0-1 31,-2-3 0,-2 3 0,-6-3 0,-1 2-8,2-1 1,-7 1 0,3-1-14,-4 2 0,-3 1 0,1 0 4,-1 0 0,-3 0 1,-1 1-1,1 1 11,-1 2 1,3 0 0,-4-1-9,1 0 1,-1 4 0,-3-3 0,0 0 41,-3 0 0,0-1 0,-2 3-45,1-2 1,-2 5 0,-1-2-38,-1 2 1,3 2 0,-1-1 0,3 2 11,0 2 1,1 3 0,1 4-53,2 1 0,-2 0 0,3 3 28,0 3 1,-3 1-1,2 0 1,-2 3 38,-1 1 0,-1-2 0,1 6 7,0-1 1,-1 1 0,1 3-20,0-1 0,-1-3 0,1 3 0,0 1-35,-1 1 1,1 0 0,-1 0 7,1-2 1,0 0 0,-1 3 26,1 1 1,-2-1 0,-1 0 0,-4-2 98,1-1 1,-4 0 0,4 4-45,0-1 0,-4-3 0,2 1-42,-1 4 1,-2 0-1,0 5 1,0 1-53,0-1 0,3-2 0,1-5 33,-2 1 1,3 2-1,-2-1 78,0-3 1,1-1 0,1 3-1,0-1 13,0 1 0,-1-2 0,-1-2 0,0-2-68,0 0 0,1-3 0,0 4-28,-2-2 1,1 1 0,-1-3-5,1 2 1,1 4 0,-4-2 0,1 1-83,3 0 0,-3-4 0,2 4-46,-1 1 1,1 2 0,1-1 83,-2-2 1,4 1 0,1-4 0,3-2 56,0-1 0,1-2 0,-1-3 42,1-3 1,0-6 0,-1-1 150,1 1 1,-2-3 0,0 1 0,-3-1-43,-2 1 1,5 2 0,-3 5-126,-1 0 0,1 2 1,-3-1-305,0 4 0,1-1 0,-4 2 46,0-1 1,0 3 0,0-6 0,0 1 127,0 3 1,-4 1 0,1 0 31,0 1 0,2 0 0,1-1 138,0-3 0,0 2 1,0-5 124,0-2 1,0 0 0,0-1 0,0 1-13,0-2 1,0 3 0,-1-7-203,-3 4 0,3 1 1,-2 2-1,0 0-168,0 0 1,-2 2 0,-3 0 113,1 1 0,0 2 0,-4 3-128,0 0 0,1-4 0,-1-1 162,0-1 1,4-1-1,0-6 1,-1-4 159,-1-4 1,-2-8 0,-1 1 134,-2-3 0,1-1 0,-6-1 0,-2-1-7,-3-2 0,-5-4 0,-1 2-402,-4 0 1,-1 1-1,-5 5-203,-3 0 1,-2 0-1,-6 0-181,0 0 0,-7 0 0,4 0 0,-4 0 310,27 0 1,0 0 0,-2 0 0,0 0 0,-1 0 0,1-1 158,0 0 1,0-1 0,0-1-1,-1 1 1,1-2 0,-1 0 0,-2 0-1,0-1 198,-2 0 0,-1-2 0,4 2 0,-1-1 0,1-2 0,-1-1 134,3 1 1,0 1 0,1-2 0,0 1-1,0 2 1,-1 1 11,-1 2 1,1 1 0,-24-1 0,1 3-403,2 0 1,4 5 0,-1 1 0,2 0 58,2-3 0,2 2 0,7-1-112,6-2 1,5-1 0,7-1-840,2 0 1010,8 0 0,1-3 0,2-5 0</inkml:trace>
  <inkml:trace contextRef="#ctx0" brushRef="#br0">6627 5235 16664,'-8'0'-158,"1"0"1,6-1 126,1-3 1,6 3 0,9-3 0,6 3 175,2 1 1,10-4-1,0-2 1,4-1 33,3-1 1,9 1-1,6-3-139,-24 4 0,1 1 0,1 1 0,1 1 0,0-1 0,0 1 0,1-1 0,2 0-99,1-1 0,0 0 0,2 0 1,0 0-1,0-1 0,0 1 1,-2 0-1,0 0 46,-2 2 0,0-1 0,-3 0 0,0 0 0,1 2 0,-1 1-18,0-1 0,-1 1 0,23 0 0,-6 1 11,-4 0 0,-8 0 0,-4 0 0,-6 0-305,-4 0 101,-5 0 0,-13 0 0,-6 0 110,-8 0 0,-8 1 1,-9 2 116,-6 0 0,-1 1 0,-5-4-19,2 0 1,-1 0 0,3 0 0,-2 0 214,2 0 0,6-2 1,3 0-129,2-1 0,7-6 0,2 2-80,2-2 0,7-2 1,7 0-1,11 2 204,11 2 1,11-1 0,7 4-63,3 2 0,4 0 0,-1 4-65,0 1 1,-7 3 0,0 5-128,-7-1 1,-7 2 0,-13 1 0,-7 1-209,-4-1 1,-9 3 0,-6-2 200,-8-1 0,-6 2 0,-7 1 0,-3 0-946,-3 3 1227,-2-3 1,-2 4 0,1-4-1</inkml:trace>
  <inkml:trace contextRef="#ctx0" brushRef="#br0">1638 2745 8399,'-11'-21'-223,"5"4"1,3 3 0,2 2 0,1 2 346,0-1 1,0 0 457,0 1 0,0-1 7,0 0 0,1 4-446,2 0 0,0 6-126,4 1 1,-5 1-1,3 8 1,-1 1 70,-1 3 0,1 7 0,-4 0 0,0 5-98,0 2 1,0 2-1,0 4-54,0 2 1,0 2 0,0 3-272,0-1 871,0-5 1,3 8 0,2-3-250,1 2 0,1-3 0,4-2-295,-1-3 1,1-5 0,-1 2-1,1 0-132,0 1 0,-5 2 0,-2-8-182,1-1 1,-4-2-1,2-1 1,-6-1-169,-4-2 0,-2 1 0,-2-5 139,0-1 1,1-1-1,-1-1-244,1-1 0,-1 1 1,0 0 594,1-1 0,-1 1 0,0 0 0</inkml:trace>
  <inkml:trace contextRef="#ctx0" brushRef="#br0">1712 2532 8403,'-5'-10'-262,"-1"-1"0,3 0 0,0 1 0,0-1 356,2 0 0,1 1 0,0-1 367,0 1 0,1-1 0,2 0-272,0 1 0,4 3 1,-2 1-1,1 0-7,2 0 0,3 2 0,3-3 0,4 0-9,2 1 0,2-2 0,3 3-116,4-1 0,6 3 1,5-3-1,5 0-110,5 0 1,4 2-1,4-3 59,-28 3 1,0 0 0,3 1-1,-1 0 1,-1 0 0,-1 0-7,1 1 1,0 0-1,2-3 1,-1 1 0,1 1-1,0 0 1,1 0-1,-1 0-16,-2 2 0,0-1 0,0 0 0,-2-1 0,27 0-7,1 0 1,2 2 0,-5 0-285,-2-3 227,-6 3 0,5-4 0,-5 5-19,-1 0 1,-6 0-1,-3-1 55,-3-2 0,-5 2 0,-1-4 44,-1 0 1,-2 4 0,-5-4 0,-3 2 185,0-1 0,3-1 0,-3 3-42,1-2 1,-1 1 0,-2 3-139,4 0 0,2-4 0,0 1 0,-1 0-48,-1 2 0,-5 1 59,1 0 1,-2 1 0,-1 2 0,-2 1 20,-2 2 1,1-2 0,-4 3 0,-2 1 1,1 2 0,-1 0 112,2 1 0,-1 1 0,-3 2 0,0 4-45,0 2 1,0 2-1,0 3-26,0 4 1,-3 5 0,-1 4-105,2 3 1,1-1 0,1 6 0,0-3-80,0-4 0,0 3 0,0 0 59,0 3 1,4-3-1,3-4 24,3-1 1,0 2 0,2-4 0,0 0-36,-1-2 0,2-5 1,-6-1-7,2-1 0,2 3 1,-2-5-14,-2 0 0,2-1 0,-5-3 0,1-1 60,0-2 0,0-4 102,-2 2 1,0-4 75,4 0-134,-5-5-8,3-1-75,-5-5-97,0 0 1,-1 3 101,-3 1 1,2-1 0,-5-2 7,-2 3 0,0-3 0,-2 4 0,1-2-44,-1 1 1,-1 1-1,-1-3 17,-1 2 0,-4 0 0,3-1 48,-2 0 1,-2 4 0,-4-3 8,-2-2 0,-1 3 0,2 0 0,-2-1-11,-1 1 1,-1 2-1,-4-3 32,0-2 0,4 1 0,-1-1-5,0 1 13,-2 1 1,0 0 0,3-1-8,3-1 1,-1 0 0,1-2-32,2 0 1,0 0 0,1 0-28,-3 0 0,2 1 0,-3 1 1,1 2 16,1-2 1,-1-1-1,2-1 8,-1 0 0,0 0 0,-4 0 29,-2 0 0,3 0 1,-2 0-1,1 0-7,1 0 1,-4 4 0,4-1 8,0 0 1,-4 1 0,4 1-36,0 1 1,-6-4 0,3 3-1,2-1-12,1-1 1,1 4 0,2-3 72,-1-2 1,0 3-1,5-1 25,2-2 116,3-1 1,1-1 0,0 0-102,1 0 0,1 0 1,1 0-51,1 0 0,-2 1 1,-1 2-73,-1 0 0,-2 2 0,3-3 0,-2 2-208,-2-2 1,1 4 0,-3 0 190,1 0 1,2 0 0,-3-3 45,1 5 1,0-4-1,-2 1 1,1-1 72,2-1 0,4 2 1,-2-3 107,4 2 1,0-1-1,0-3 352,1 0-243,4 0-844,1 0 570,5 0 0,0 10 0,0 2 0</inkml:trace>
  <inkml:trace contextRef="#ctx0" brushRef="#br0">2563 2405 8389,'0'-11'-24,"0"0"0,2 2 1,0 1-1,1 1 1,1-2 68,1 0 1,-4 2-1,4 0 1,-2-2 39,1 0 1,-1 2 13,-3 0 1,1 4 0,2-1 348,0-1-370,1-1-65,-4-5-126,0 5-32,0 2 0,3 8 1,1 4 96,-2 1 0,1 2 0,-1-1 54,2 1 0,4 4 0,-2 3 89,0 2-105,3 6 0,-4-2 0,3 4 18,-1 2 1,2 4-1,4 1-10,1 0 1,0 1 0,-2 1-1,1 1-46,1 2 0,0-3 1,-3-3 57,-1-4 1,-4 0 0,-1-1-11,0 1 1,-4-1 0,2-2 0,-1 0-9,-2 0 1,-2 1-1,0 1-17,-1-1 0,-2-4 0,2 1-16,0-3 1,-4 2 0,3-2 89,2-1-31,1-7 1,1 5 0,0-5 60,0-1 0,0-1-71,0-2 0,0 1 0,0 0-156,0-1 1,3 1 0,2 0 0,1-1-179,2 1 0,-2-1 1,1 1-1,0 0 326,-1-1 0,4 6 0,-4 0 0</inkml:trace>
  <inkml:trace contextRef="#ctx0" brushRef="#br0">1744 2979 8499,'-6'-10'-283,"-2"-1"-405,5 0 990,-1 5 1,5 2-199,3 4 1,2 0 0,4 0 0,1 0-45,0 0 0,-1 3 1,2 1-1,1-2-128,1-1 0,5-1 0,0 0 71,5 0 1,4-1 0,8-1-33,3-2 0,5-4 0,5 2 1,2-1 27,3 0 0,5 0 1,-1-4-8,1 0 0,-2 4 1,2 0 13,-1-1 0,-28 5 1,0 0-1,26-3 1,-4 0-3,-5 0 0,-3 4 0,-1-2-35,4 3 0,-7 0 1,1-1-2,-3-2 1,-3 1 0,-2 3-1,1 0-15,-3 0 0,-1-4 0,-9 1 56,1 0 0,-5 1 0,0-1 144,-2 0 1,-1-1 94,-3 4 0,-4-3 0,-1-2 587,-1-1-660,-2 4 0,-3-4-677,0 2 521,0 3-1247,0-4 590,0 5 1,2 4 362,1 0 1,3 3 0,3-3 0,1 1 274,1 0 0,-3 3 0,6-1 0,-2 3 0,-2 0 0</inkml:trace>
  <inkml:trace contextRef="#ctx0" brushRef="#br0">2234 2543 8577,'0'-15'-13,"3"-1"1,1-1 0,-2 2 0,-1 3-352,-1 2 311,0 4 0,-4 7 0,-4 9 0,-1 4 84,-2 2 0,0 2 0,-2 3-99,-2 1 0,2-2 0,5-1 122,1-2-155,5-4 0,-3 6 0,5-5 137,0-1 1,5-4 0,3-2 30,5 1 1,3-3 0,6-2 0,0-1 35,3-2 1,-3 0-1,2 0 30,-5 0 0,0 0 0,-5 1-26,-1 2 1,-6 0 0,-3 4 125,-3 1-237,-6 2 0,-5 0 0,-8 2-11,-2 2 0,-5-2 0,-1 2-77,-1-2 1,4-1 0,1-1-1,4 0-739,3-3 831,1 2 0,3-8 0,0 4 0</inkml:trace>
  <inkml:trace contextRef="#ctx0" brushRef="#br0">2202 2575 12137,'-16'-15'-1108,"8"6"1120,-3-1 1,8 1-1,1 0 269,4 2 1,9-1-1,7 3 1,7 0-20,7 0 1,1-3 0,6 2 0,0-1-167,-1 0 1,2 5 0,-3-2-318,1 3 0,-8 1 0,0 0-1031,-6 0 1241,-1 0 0,-6 5 0,4 0 0</inkml:trace>
  <inkml:trace contextRef="#ctx0" brushRef="#br0">3223 2468 9972,'-15'-4'-74,"3"-2"0,-2-5 1,2 1 202,1-1 126,5 5-355,1 1 1,11 5 0,4 0 0,5 0-9,5 0 0,0 0 1,9 0-1,-1 0 86,-1 0 0,4 0 0,-3 0 1,3 0 51,1 0 1,-1 0-1,-3-1 32,-3-2 0,-4 1 0,-3-1 1,-4 2 584,-2 1-581,-1-5 0,-7 7 0,-3-1-39,-3 4 0,-6 3 0,1 5 0,-2 3-63,2 0 1,-2 2-1,3 2-37,0-2 0,-2 2 0,4-2-66,2 2 1,1-2 0,1-1 0,0 1-202,0-1 0,1-2 9,2-4 0,0-1 38,4 1 0,-4-4 260,5 0 1,-6-5-1,3 3 1</inkml:trace>
  <inkml:trace contextRef="#ctx0" brushRef="#br0">3329 2671 16633,'-3'-11'-3820,"-1"0"3519,2 1 1,1-1 0,2 2-1,2 0 709,4 2 0,4 1 1,3-2-1,4 1 94,2-1 1,6 2-1,2 0-437,3 1 0,1 2 0,0 3-533,0 0 0,0 0 0,-1 1 0,-3 1-894,-3 2 1197,-8 4 1,4-2 0,-5 5-1</inkml:trace>
  <inkml:trace contextRef="#ctx0" brushRef="#br0">2351 3192 13955,'10'-20'-12,"4"3"0,2-4 1,0 7-1,3 6 0,3 4 123,2 3 1,-6 1 0,0 0-1,-6 1-509,-5 3 0,-3 2 0,-4 5 0,0 2-38,0 2 0,-4 3 0,-3-1 417,-3 0 1,-4 3-1,-1-3 1,-1 2 73,1-1 0,0-1 0,2-4 0,-2 1 275,2-1 1,2-1-139,0-2 0,5-3 155,2 0-414,8-4 1,3 2 0,7-5 203,4 0 1,7 0 0,3-2 0,4 0-444,4-2 1,-3 0 0,2 1-182,-2 0 480,-1-1 1,0 4 0,0 0 0</inkml:trace>
  <inkml:trace contextRef="#ctx0" brushRef="#br0">3244 3107 13388,'7'-17'-1679,"0"3"1955,0 7 0,1 2 0,-3 7-99,0 1 1,0 3-1,-3 6-188,2 2 0,-1-1 0,-1 5 0,0 1-178,1 1 1,1-3 0,-3 1 0,2 0-261,0-2 0,2 5 35,-2-4 27,-1-1 0,7-1 1,-3-4-291,0-1 609,3 1 0,2 4 1,5 2-1</inkml:trace>
  <inkml:trace contextRef="#ctx0" brushRef="#br0">3372 3820 8410,'-16'-11'-81,"5"2"1,-2 0 0,3 4 285,3 0-25,5 1 1,-2 8-1,8-1 1,4 1 17,5 1 1,4-3 0,5 4 0,2 0-55,0 0 0,7-3 0,0 3 0,3 0-131,0 0 0,8 0 1,0 2-1,3-1-108,3 2 1,0 0 0,6 2-11,3-1 1,-3 1 0,2 0-51,-5-1 1,-9 0 0,-5-2 0,-4-2-389,-5-1 680,-4-2 1,-20-3-98,-8 0 0,-7-3 0,-10-2 0,-1-1 139,-3-2 0,1 2 0,-3-1-81,1-2 1,1 0-1,4-1-81,0 3 1,-3-2 0,2 3 0,3 0-151,2 3 0,3-2-73,3 1 0,8 1-75,6 3 319,8 4 0,11 2 0,2 5 3,1 0 1,4-1-1,-1 1 1,-1 0 87,-2-1 0,-3 4 0,-2 1-114,-2-2 1,-7 0 0,-8 1-116,-2 3 0,-10 1 1,-7 2-155,-6 3 1,-6 4 0,-7-1 253,0 1 0,-10 6 0,1 5 0</inkml:trace>
  <inkml:trace contextRef="#ctx0" brushRef="#br0">4797 3830 8524,'0'-7'-142,"-1"1"0,-1 1 1230,-2-1-883,0 3 1,4 3 0,0 7 0,2 3-105,1 0 0,0 6 1,4 2-1,1 2-135,1 1 1,2 1-1,0 3 1,-1 4 41,1 1 0,0 7 1,-1 3-16,1 5 0,-1 0 0,1 5-68,0 0 1,-4 1-1,-1-1 1,-2-4-71,-1-2 1,-2-6-1,-1-2 70,0 1 0,0-10 0,0-1-109,0-6 1,0-7-116,0 1 0,0-5 299,0-2 0,0-5 0,0 3 0</inkml:trace>
  <inkml:trace contextRef="#ctx0" brushRef="#br0">4893 3830 8459,'-6'-10'-661,"-2"-1"0,3 1 413,-1-1 0,5 5 332,1 2 0,2 3 0,8 1 0,1 0 68,1 0 1,5 0 0,1 0-61,2 0 0,2 0 0,2 0 0,2-1 90,1-2 0,1 0 0,5-3-92,3 1 0,2-2 0,4 3 0,1-1-88,-1 0 1,-3-2 0,0 4-45,1 0 0,-3-2 1,-1 2-160,-3 1 109,-1 0 1,-1-1 0,0-1 69,-2 2 0,-3 1 1,-5 1 23,0 0 1,-3-1 0,-2-2 0,1 0 122,-1 0 0,-3-1 72,2 0 0,-5-1 398,-3 2-348,-2 2-204,-5-4-220,0 5 0,-3 5 0,-1 2 64,2 2 1,-3 2 53,1-1 1,1 2 0,3 2 0,-1 4 29,-3 2 0,3 2 1,-3 0 7,3 3 0,1 2 0,-1 5 0,-1 0 24,-2 0 0,1 0 0,3 0-3,0 0 0,0 2 1,0-1-1,0-4 50,0-1 0,1-2 1,1-3-68,2 2 0,0 0 0,-1-4-9,0 1 1,4-6 0,-3-1 0,-1-2-33,2-2 1,-2 1 50,4-9 1,-4 1 32,4-4-68,-4 0-81,1 0 103,-4 0 0,-4 0 0,-3 0 0,-4 0 1,-2 0 18,-1 0 0,-4 4 0,3 0 1,-2 2 0,-2-2 1,-4 3-1,-2 0 8,1-1 1,-3 3 0,-1-2-9,-3 3 1,-2 0 0,-2 1 11,0 0 1,-5-1 0,2 1-1,0 0-6,3-1 1,3 0 0,3-2 4,5-1 1,-1-4 0,4 0 0,4-2-15,4-1 0,6 0-6,0 0-184,4 0 37,-1 0 0,13 0 1,3 0-1</inkml:trace>
  <inkml:trace contextRef="#ctx0" brushRef="#br0">5223 4065 26933,'0'-11'-4916,"-4"4"1,0 0 3433,2-2 1,1 3 132,1-1 1009,0 5 1,1-3 833,3 5 1,2 0-8,4 0 0,1-3 1,-1-1 428,1 2-1110,4 1 0,1-3 1,4 1 705,1 0 0,-1 2 0,7 0-23,-1-3 0,4 3 1,-3-2-84,0 1 1,-1 2-1,-6 0 1,-2 0 438,-4 0 0,-2 2-762,-1 1 1,-5-1-1,-3 6 1,-2 0-538,-1 1 0,-4 3 0,-3 2 193,-3 4 0,0-1 0,-1 0-107,0 2 1,2 3 0,1 1-109,0 2 0,5 0 0,-3-4 61,1 0 1,3-3-1,5-1 1,5-2-259,1-2 0,2-2-869,-1-4 1483,1 2 0,-5-8 0,-1 4 0</inkml:trace>
  <inkml:trace contextRef="#ctx0" brushRef="#br0">5254 4288 16026,'5'-11'-1098,"2"1"0,6-1 997,1 0 1,5 4 0,-1 1 86,2 2 0,1 0 0,0 4 0,-3 0 11,0 0 1,-1 0 0,0 0 13,-2 0 1,1 5-1,1 1 1</inkml:trace>
  <inkml:trace contextRef="#ctx0" brushRef="#br0">20294 14130 8326,'0'-11'133,"0"1"1,0-2-1,0-1 1,2-2-1,1-2 96,4-2 0,4-1 1,2-2-1,2-3 0,2-4 1,2-1-3,1-2 0,-2 0 0,-2 0 0,-1-1-45,-2-3 1,-4 2-1,-3-4 1,-2 1-97,-1 3 0,-3 1 0,-3 1 1,-1 0-76,-2 0 1,-1 4-1,-4 1 1,0 2-113,1 5 0,-1 0 1,0 6 187,1 1 1,-4 2 0,-1 4 0,2 2 139,2 0 0,0 4 0,0-2-83,1 1 0,3 7 0,0 2 100,-2 3 1,3 5 0,0 3 0,1 3-10,-1 4 1,2 3 0,-3 7-132,-1 0 1,3 6 0,0 2 0,2 5 52,-1 5 0,-3 4 0,4 3-72,0-1 0,2-28 0,1 0 0,0 28 0,0-28 0,1 0 149,1 1 1,0 0 0,2 23 0,5 3-96,-2-6 1,0-7 0,5 1-218,2-2 1,-2-3 0,2-3-177,-2-6 1,0-1-1,1-5 1,1 0-300,-1 0 1,-1-6 0,-2-5-73,1 1 0,-4-4 1,-1 2-405,-1-2 1,-2-2-1,-3 1 1029,0 0 0,-9 4 0,-3 1 0</inkml:trace>
  <inkml:trace contextRef="#ctx0" brushRef="#br0">20209 14577 8326,'0'-11'136,"0"1"227,0-1 0,2-3 0,2-2 382,7 0 1,4-3-1,8-6 1,2-2 228,3 0 1,3-3 0,-1 5-834,-1 2 1,0 0-1,-5 3-686,-4 2 1,0 4 172,-6 7 0,0 2 1,-3 5-1802,0 0 1,-5 5 2172,-3 2 0,-2 7 0,-1 3 0</inkml:trace>
  <inkml:trace contextRef="#ctx0" brushRef="#br0">20731 14205 8481,'-8'-17'-14,"3"2"-107,0-1 1,-2 4 0,2-2 789,-1 2 0,-1 6 0,-4 3-46,1 2 0,3 2 0,0 2-48,-2 5 0,3 6 1,-1 3-128,-1 4 0,3 3 1,1 2-73,-1 2 1,4-4 0,-3 4-82,3-2 0,2 2 0,3-3 0,4-2-108,5 0 0,3-5 0,7-2-221,2 0 0,2-3 0,5-6-354,0-4 1,0-2-1,0-1-148,-1 0 0,-3-1 1,-4-2-1051,-1-4 1,-5-3-1,-3 0 1586,-3-1 0,-9 0 0,-9 1 0</inkml:trace>
  <inkml:trace contextRef="#ctx0" brushRef="#br0">21092 14162 8350,'-1'-11'79,"-1"1"0,-2-1 0,2 0 0,1 1 0,1-1 742,0 0 0,1 2-470,2 2 1,3 3 0,4 8 0,-2 4-173,-1 5 0,0 4 0,4 4 1,-2 1-241,-2 3 0,2-2 0,-5 2 0,1-2 13,0 2 1,-2-2 0,-3 1-7,0-1 0,0-7 0,0-1 1,-1-4-79,-2 0 1,0-2 100,-4-1 1,5-5 0,-2-6 0,3-6 53,1-4 1,-4-3 0,1-6 33,1 1 1,0-4 0,2-1 5,0-1 0,0 0 0,2-3 0,0 2-67,1-2 1,2 0 0,-1-2-102,3 0 0,-1 1 0,1 3 78,1 3 1,-2 3 0,0 1 179,-1 4 894,-2 6-742,-3 6 0,0 6 0,0 3 1,0 3-29,0 3 1,-1 1 0,-1 2 0,-2 3-90,2 0 0,1 2 1,1 5-65,0 1 1,1-1 0,2 2-74,4-3 1,3-1 0,0 1-206,1-1 1,0-3 0,1-2 0,1 0-211,1-3 1,3-2-1,-1-1-51,0-3 0,-1-2 0,1-5 0,1-1-519,-1-3 0,-2-2 1,3-5-1161,-2 1 2094,-1-1 0,-3-4 0,0-2 0</inkml:trace>
  <inkml:trace contextRef="#ctx0" brushRef="#br0">21581 13736 8350,'-9'-10'150,"1"-1"0,2 0 0,0 1 0,1-1 546,0 1 0,3 4 0,6 1 0,4 1-386,5 1 1,0-1 0,5 4 0,1 0-148,1 0 1,1 5 0,1 2 0,2 3 27,1 0 1,-2 2 0,-4 1 0,-2 2-49,-2 2 1,3 1-1,-5 3-218,-4 0 1,1 4 0,-7 1-87,0 1 1,-2-2 0,-2 2 0,-3 0-561,-3 1 1,-1-5 0,0 3-421,1 0 0,4-7 0,0 1 1141,1-3 0,-2 2 0,-2-3 0</inkml:trace>
  <inkml:trace contextRef="#ctx0" brushRef="#br0">22156 13800 8246,'0'-14'12,"0"0"1,0 1 0,0 1 0,0 1 0,0 1 522,0-1 0,1-3 0,1-1 0,3-1-360,1 1 1,1-4 0,4 1 0,-1-2-109,1-1 1,0 1 0,-1 1 0,2 1 116,2-1 0,-2 4 0,2 1 1,-3 2 29,-4 1 0,3 5 0,-3 3-146,2 1 1,-2 4 0,-1 1 0,0 5-42,0 5 0,-4 4 1,3 4-147,0 1 1,-4 2 0,2 1 91,-1-1 1,-1 2 0,1-3 6,2-2 0,-1-1 1,-2-6-1,2-1 232,0-1 1,2-6 21,-1-3 0,2-3 0,4-5-16,1-5 0,1-10 1,1-9-92,1-1 1,1-4-1,-2 0-138,1-1 1,4-1 0,-4 4 0,-1 0-15,-1 1 0,0 0 0,1 2-393,1 5 1,-3 2-1,-4 6-482,1 5 0,2 5-121,0 6 1,0 6 0,-2 5 1020,-1 5 0,-5 9 0,3 2 0</inkml:trace>
  <inkml:trace contextRef="#ctx0" brushRef="#br0">22379 14034 8329,'-4'-16'-21,"2"0"0,-1 6 0,2-1 0,1-1 711,0-2 0,1 2 0,1-3 0,3-1-196,1-1 0,1 0 0,4 1 0,-1 0-220,1 3 0,1 5 1,1 2-1,1 1-126,-1 3 0,0 1 0,0 2 0,1 4-190,-1 5 0,0 2 1,0 6-194,1 1 1,0 1-1,-3 1 1,-2-1 18,-1-2 0,5 1-124,-3-5 1,3-1 48,-2-6 1,-1-7 0,1-8 347,0-5 0,-1-8 0,1-8 1,-2-3 1063,-1-3 1,0-2 0,-5-3-780,0 1 0,-1 5 0,0-2-305,2 3 0,0 7 1,-4 5-1954,0 6 1916,0 7 0,0 13 0,0 7 0</inkml:trace>
  <inkml:trace contextRef="#ctx0" brushRef="#br0">23007 13215 8164,'6'-21'115,"3"-1"1,-2 1 0,3-1 0,0-2 0,1-3 372,0-4 0,3 2 0,0-7 0,-1 2-165,-1-2 1,-2-2-1,0-4-132,-3-1 0,-2 1 0,-5-1 0,-1 2 25,-3 2 1,2-1-1,-7 5 1,-1 5 94,-3 4 0,-1 4 0,2 5-55,-2 2 0,2 5 0,-2 3 0,2 3 25,1 3 0,0 3 0,1 5-179,-1 8 1,5 5 0,3 6-142,2 6 1,1 4 0,0 8 21,0 2 1,4 7-1,0-22 1,1 0 0,0 2-1,1 0 12,1 2 0,1 1 0,0 1 0,1 0 0,-1 2 0,0 0-144,0 2 1,0 0-1,1 3 1,0 1 0,1 1-1,1 1 89,0 2 1,-1 0 0,-1-3-1,-1-1 1,-1 0 0,0-1 0,-1-4-1,0-2-117,0-3 1,-1-1 0,-2-3 0,1 0-1,2 20-282,-2-5 0,0-8 0,-4-12-431,0-4 0,-1 1 1,-2-9-1456,0-1 2345,-5-6 0,2-2 0</inkml:trace>
  <inkml:trace contextRef="#ctx0" brushRef="#br0">23081 13673 8667,'-6'-11'780,"2"0"1,5 2-351,2 2 0,4-3 0,8 2 278,2-5 0,8 0 0,4-4-380,1 2 0,3-4 1,0 3-1,-1 0-1191,-4 6 0,-5 0 1,-3 7 862,-2 0 0,-3-3 0,-4 0 0</inkml:trace>
  <inkml:trace contextRef="#ctx0" brushRef="#br0">23517 13289 8197,'-15'0'198,"2"0"0,-4 0 390,2 0 1,1 6 0,4 4 0,2 5 82,1 5 0,5 0 1,-2 8-1,3-1-361,1 0 1,5 1 0,3 3 0,4-1-701,2-2 0,5-6 0,-1 0-63,2-7 0,-1-3 0,0-3-86,-1-2 0,5-2 1,-7-5-1,2-2-352,0-5 0,-2 0 1,2-8 890,-4 4 0,3-5 0,-1 0 0</inkml:trace>
  <inkml:trace contextRef="#ctx0" brushRef="#br0">23709 13385 8475,'0'-16'182,"0"-4"0,0 3 559,0 0 1,0 2 0,1 4 0,3 1 177,3-1 0,2 5 0,2 3 0,-1 2-88,1 1 1,0 5 0,-1 6-688,1 6 0,-2 7 0,-2 5-435,-3 2 1,-3 1 0,-1-1-392,0 1 0,0 0 1,0-1 69,0-3 0,0 2 0,-1-5 1,-1-3-1295,-2-3 1721,-4-3 0,7-12 0,-3-5 313,3-8 1,1-12 0,0-7-8,0-3 1,0-4-1,0-2 186,0-1 0,3 4 1,2-2-1,1 0 160,2 1 0,-2 0 0,1 7 124,2 3 0,-1 7 0,0 5 62,-1 5 0,0 3 1,4 5-1,0 3 74,-1 4 1,2 1-586,2 10 1,-2-4-1,2 4 1,-2 1-263,-1 1 1,1-3 0,1 1-1001,1 1 1,0 0-1,-3 0-688,-1-1 1,1-5 1807,-1 1 0,1 2 0,0 1 0</inkml:trace>
  <inkml:trace contextRef="#ctx0" brushRef="#br0">24102 13438 8487,'-10'0'791,"4"0"222,1 0 0,11-4 0,6-3-619,8-3 1,2-2 0,7-1-1,0-2-178,2-2 0,0 3 0,-2-2-281,0 0 1,-6-1 0,1 4-729,-5 3 0,-4 1 1,-5 4-810,-3-1 1,-3 5 1601,-4 1 0,-9 5 0,-3 5 0</inkml:trace>
  <inkml:trace contextRef="#ctx0" brushRef="#br0">24336 13204 8362,'-13'-10'289,"4"-1"640,3 0 1,-1 1 0,3-1 2969,2 1-3304,1 4 1,6 2 0,0 8 0,3 4-202,-1 5 0,-5 0 0,3 5-296,-1 1 1,-2 4 0,2 2-582,1-1 0,-4-2 0,4-1-653,0 1 0,-3-1 0,5-1 1,0-1-304,-1-1 1,5-2-1,-2 2 48,4-4 1391,6-2 0,-2-1 0,4-1 0</inkml:trace>
  <inkml:trace contextRef="#ctx0" brushRef="#br0">24698 12906 8198,'-1'-10'1685,"-3"0"-773,-3 3 1,1 4 0,-1 7-710,-1 7 0,-2 1 0,0 6 0,-1 1-403,1 1 0,-1 4 0,0 1 1,2-1-230,2-2 0,1-2 1,3-1 32,0-1 1,-1-5-1,6 0 1,1-5 9,4-4 0,4-3 0,2-1 305,1 0 0,4 0 1,-3 0-1,0 0 368,1 0 0,-6 1 0,-2 3 143,0 3 0,-3 2 1,-2 2 45,-2 0 0,-5 4 1,-4 3-104,-1 2 0,-2-2 0,0-1-155,-4 2 0,7-3 1,-3-1-287,2 0 0,4-6-880,2 1 1,3-6 372,3-1 0,3-1 0,5-4-199,-1-1 1,1 2-66,0-3 1853,-5-2 1356,-2 5-1055,-4-4-1843,0 5-1117,0-4 1171,0 2 0,2-6 0,0 3-97,1-1 1,1 3 0,-3-3 501,3 1 0,-3-3 0,2 1 0,-1-3 151,-2 0 1,0-1 0,0 1 59,0-1 1,0 0 0,0 1 199,0-1 1,-4 0-519,1 1 1,-5-1-1,5 0-197,1 1 0,0-1 0,1 1 373,-2-1 0,1 4 0,-1 0 0,2 0 0,1-4 0,0 4 0,1 1-42,2 1 1,-1-3 0,2 2 141,1 0 0,-3-2 0,4 3 226,-1-1 0,3-1 0,-1-2 25,3 2 1,-3-6 0,0 2-39,1-1 0,2 0 0,-1 2 74,-2-1 1,3-3-1,-4 0 1,1 1 165,0 1 0,-4 1 0,3 0-173,-1 1 0,0 0 0,-3 2 905,2 1-962,-1 5 1,-4-3 0,-1 6-84,-2 3 1,-4 2 0,1 5 10,-3 4 1,-4 1-1,-1 7-82,-2 1 1,3 0 0,-2 6 0,-1 2-133,0 2 0,3 7 0,-1 2-158,3 5 0,-1 3 1,7-1-475,0-4 0,2-7 1,4-5 145,0-4 0,4-5 1,3-9 173,3-5 0,0-5 1,1-6 125,0 0 0,1-5 1,2-3-1,3-5 37,4-5 1,-4-3 0,0-3 79,-2-1 1,3-1 0,-4 2 219,-1 0 1,-2-1 0,-3 4 360,-1-1 0,-5 6 1,2 2 255,-3 2 1,-7 7-1,-3 6-415,-4 9 1,-3 5-1,3 7-417,-1 3 0,0 2 0,5 5 0,0 0-460,2 0 0,4 0 1,-3 0-130,1 0 0,2-4 0,3 1 118,0 0 1,1 1 0,2-2 57,4-3 0,3-7 1,2-4-1,1-3 245,1-4 1,5-3 0,-2-4 334,4 0 0,0-4 1,0-5 437,0-4 0,1 0 0,-1-3 180,0 0 1,-3-1-1,-2 1-410,0 0 1,-2 2 0,-3-3 0,-2 2-123,-2 2 1,-2 1-1,-5 1-340,0 1 1,-5 3 0,-2 1-54,-2 1 1,-3 1 0,-2 3 0,-3-1-415,1-2 1,-3 1 0,3 3-274,0 0 0,3 1 0,-1 1-389,2 2 1,5 3 1242,0-4 0,4 6 0,-2-3 0</inkml:trace>
  <inkml:trace contextRef="#ctx0" brushRef="#br0">25102 12885 8198,'-7'-7'-25,"1"0"1528,1-1 1,7 3 0,5 0-905,2 0 1,2 4 0,-1-2-1,2 2 128,2 1 1,-2 0-1,2 1 1,-1 1-101,2 2 1,-4 4 0,4-1-760,-4 2 0,0 7 0,-1 2-652,-3 2 0,-3 6 1,-4 2-1,0 3-1720,0 1 2504,-9 9 0,-3 3 0,-9 9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565"/>
    </inkml:context>
    <inkml:brush xml:id="br0">
      <inkml:brushProperty name="width" value="0.05292" units="cm"/>
      <inkml:brushProperty name="height" value="0.05292" units="cm"/>
      <inkml:brushProperty name="color" value="#FF8000"/>
    </inkml:brush>
    <inkml:brush xml:id="br1">
      <inkml:brushProperty name="width" value="0.05292" units="cm"/>
      <inkml:brushProperty name="height" value="0.05292" units="cm"/>
      <inkml:brushProperty name="color" value="#57D200"/>
    </inkml:brush>
  </inkml:definitions>
  <inkml:trace contextRef="#ctx0" brushRef="#br0">13710 13247 8245,'-4'-17'155,"3"2"1,-3 4-1,3 0 1,1-2 0,0-2-1,1 2 242,3 2 0,-2 0 1,5 0-1,1 1 1,1-1 8,-2 0 0,2 4 0,-2 0 641,3-1-961,-4 3 0,-2 5 1,-4 8-35,0 5 1,0 0-1,-1 5 1,-2 2 64,-5 4 1,0 0 0,0 4 0,1 1 12,-1 2 1,-2 1-1,-1 0-41,1 0 0,0 3 0,2 2-123,1 1 0,0 1 0,-4 3-26,1 1 1,3-5 0,1-1 0,0-3-77,0-2 0,3 4 0,-1-7 1,0-4 61,1-5 1,-1-1 0,3-5-72,-3-1-841,3-1 348,-4-7 0,7 0 0,0-6-597,2-3 1,4-1 1234,-1-6 0,2-4 0,2-2 0</inkml:trace>
  <inkml:trace contextRef="#ctx0" brushRef="#br0" timeOffset="1">13168 13055 8191,'-27'-4'-20,"2"-2"1,7-4 274,4 3 0,7-2 0,3 2 753,3-3 1,7 3 0,5 1-616,5 1 0,6-3 0,2 1 0,5-2-17,2-2 1,5 0 0,3 0-182,3-4 0,5 4 1,2-4-1,3 3-176,2 2 0,2-1 0,1 1-136,-1-1 0,2 4 0,-3 1 0,-3 0-227,-5 0 0,-8 3 1,-3-3 47,-3 1 1,-7 1 0,-5 3 0,-5-1-530,-5-2 0,-4 1-129,1 3 0,-6 6-810,1 4 1764,-1 1 0,-2 9 0,0-3 0</inkml:trace>
  <inkml:trace contextRef="#ctx0" brushRef="#br0" timeOffset="2">14030 13321 8184,'-6'0'2592,"1"0"-2241,5 5 0,0 5 0,0 5-22,0 1 1,0 7 0,1 5 0,1 4-323,2 4 0,0 2 1,-6 4-156,-1 1 1,0-1 0,-4 0 0,-1-5-179,-1-5 0,-2-4 0,0-8 152,1-3 1,-1-6-1,2-9 480,2-4 1,2-9-1,5-8 44,0-4 1,5-4-1,2-5 27,2 0 0,6-5 0,3-2 0,2-2-44,2-2 0,0 4 1,3 1-182,3 2 0,3-5 1,1 5-379,0 2 1,-4 3 0,-2 11 0,-2 2-1283,-4 4 753,-6 2 1,-3 7 0,-8 5-348,-2 6 0,-1 5 0,0 2 1102,0 1 0,5 10 0,1-2 0</inkml:trace>
  <inkml:trace contextRef="#ctx0" brushRef="#br0" timeOffset="3">14487 13630 8117,'-7'-7'0,"1"0"328,1-2 1,2 4 0,3-3 433,0 0 1,0-1-196,0-2 1,1 4 0,1 0 288,2-1 1,-1-2-234,-3 0 1,-1 4-511,-2 2 1,-3 3 0,-5 2 0,0 4-79,1 5 1,-2 2 0,-1 7-147,-1 4 1,-4-1 0,4 6 49,1 2 0,-1-3 0,2 0 1,4 1-278,2-1 1,-1-4-1,3 2 149,2-2 1,5-8-1,5-3 1,5-5 66,5-2 1,-1-3 0,2-5 177,3-5 0,-1-6 0,4-3 0,-2-5 24,-2-3 1,0 2 0,-1-4 139,-2 1 0,2-3 0,-3 4 58,-1 2 0,-2 1 0,-7 5 1,-2 4 137,0 4 0,-4 2-804,3 7 1,0 4-1,1 9-349,1 1 0,1 5 0,5-1 0,2 1-447,4-2 0,1 4 1184,-2-4 0,8-1 0,-2-1 0</inkml:trace>
  <inkml:trace contextRef="#ctx0" brushRef="#br0" timeOffset="4">14817 13609 8117,'-16'-28'0,"6"2"0,-1 6 2211,6 3 0,5 2-1482,4 8 1,-2 4 0,6 6 0,3 6-383,2 4 0,1 2 0,-3 5-211,0 1 1,-1-1-1,1 8-280,-1-2 0,1-1 1,-1-4-514,-3 0 1,2 2-1,-3-1 1,1 0-267,0-1 0,-4-7 0,0 0 672,-2-2 1,-4-8-1,-2-5 492,-1-8 1,4-11-1,-2-9 1,3-1 193,1-2 1,1 0 0,4 0 23,6 0 1,0 1 0,7 4 0,1 6-233,1 5 0,1 6 0,1 3-175,-1 3 1,-1 9 0,-2 5 0,-4 7-212,-2 3 0,-2 5 1,0 1-226,-3 1 0,-2 0 0,-5 3-604,0-2 1,0-4 0,0 1 987,0-3 0,-5-5 0,-1-2 0</inkml:trace>
  <inkml:trace contextRef="#ctx0" brushRef="#br0" timeOffset="5">15497 13449 8105,'22'-27'165,"-1"1"1,0 5 0,0-1 0,-2 2-1,-3 2 779,-6 4 1,-6 2-1,-2 2-513,-4-1 1,-9 5-1,-6 3 1,-4 3-194,0 3 0,-1 3 0,-3 5 0,-2 1-59,0 2 1,1-1 0,5 5-1,3 0-271,0 3 1,6 0-1,1 0-14,7 0 0,2 4 0,5 1 1,4 0-19,7 0 1,6-1 0,5-4 183,3 1 1,3-2-1,0-1 1,-3-3 197,-3 0 0,-5-2 0,-5-5 61,-4-2 1,-9 3 0,-3-3-83,-8 2 1,-10-2-1,-7-1 1,-1 0-158,-3 0 0,1 0 0,-1 2-1182,2-1 0,5-4 1,1 0 1101,3-1 0,6-2 0,-2 0 0</inkml:trace>
  <inkml:trace contextRef="#ctx0" brushRef="#br0" timeOffset="6">15710 13587 8103,'11'-21'0,"3"3"0,2 1 166,5-2 0,1-1 0,8-2 0,-2 0 652,2-3 1,4 1-1,2-5-541,2-4 0,-3-4 0,-1-7 0,-3-3-271,-3-6 0,-15 25 0,-1 0 0,1-2 1,0-1-4,-2 0 0,0 0 0,-1 1 0,-1-1 0,2-25 0,-2 0 208,-2 0 0,-2 4 0,-6 6-21,-3 7 1,-6 6-1,-8 3 214,-2 2 1,-1 9 0,-1 1 0,1 5 114,0 3 1,-2 4 0,1 2-146,1 3 1,-2 2-1,8 3-185,-2 3 1,4 7-1,-1 5 1,3 4 47,4 6 0,-1 6 1,4 7-33,2 6 0,-3 8 1,3-23-1,0 1 0,-1 1 1,1 1-108,0 1 1,-1-1 0,-1 2 0,0 0 0,0 1 0,0 1-353,-3 3 1,1-1 0,0 0-1,0 0 1,-2 1 0,0 1 183,1-3 0,-1 0 1,2-3-1,-1 0 0,-1 0 1,-2 0-1,1-3 0,1-1-392,-1-1 0,1-1 0,-4 24 0,6-12-517,2-4 0,0-9 0,4-2 1,0-5-148,0-8 0,5-7 0,2-6 500,2-2 0,3-6 0,1-7 626,1-8 0,2-1 0,-2-7 0,2-3 0</inkml:trace>
  <inkml:trace contextRef="#ctx0" brushRef="#br0" timeOffset="7">15838 13587 8134,'-17'-10'71,"2"0"1,5 2 212,3 1 1,3 3 0,4-3 0,1 0 830,2 1 0,8-3 1,7 2-1,2-3-484,1 0 0,4-1 0,1 0 0,1 1-430,3-1 0,0 0 0,2 1-734,0-1 0,0 4 1,0 1-1,-1 1 533,-3 3 0,-2 1 0,-5 1 0</inkml:trace>
  <inkml:trace contextRef="#ctx0" brushRef="#br0" timeOffset="8">16061 13747 8167,'0'-17'292,"5"2"1,2 4 495,2 1 1,6-2 0,0-1 0,2-1-448,1 1 1,3-3 0,0 2 0,-1 1-478,-2 1 0,-4 2 1,-6-1-8,-1 0 1,-6 2 0,-1 2 76,-6 3 0,-3 3 1,-2 1 107,1 0 0,-4 0 1,-1 1-29,2 3 1,2 2-1,1 4 1,3 1-182,3 0 1,3-1 0,1 1-326,0 0 0,0-1 0,1 1 214,3 0 0,2-4 1,5-1-39,-1-2 1,1 0-1,-1-5-104,1-3 1,-4-2 0,0-4-1,0-1 540,-1 0 1,0 1 0,-3-2 330,0-2 1,2 5-1,-3-1 1,2 0-357,-2 1 1,-1 2 0,0 1-103,3 1 1,-2 2 55,5 3 0,-3 0 183,3 0 1,-1-2 1126,1-1-606,3 2 0,-9-9-309,2 3 1,-3 2 0,-3 1 0,-4 0-98,-3 1 1,0-1-1,-1 4-185,0 0 0,-3 1 1,-1 2-1,-1 2-79,1 5 1,-3-1 0,3 9-66,-2 1 0,4 6 0,-1 2 0,4 1-200,2 1 1,4-4 0,4 2-138,0-1 0,1-5 1,4-6-1,5-2-16,7-3 1,3-7 0,1 1 44,0-3 1,1-6 0,-1-2-1,1-3 61,3-4 0,-2-3 1,0-4 228,-4-1 0,0 1 1,-3 0 55,0 0 0,-3-1 0,1 2 543,-2 2 0,-5 4-305,0 7 1,-3 4-1,2 6 1,-2 5 86,-1 5 0,2 4 0,-1 4-83,2 1 0,-2 0 0,3 2 1,0 1-387,-1-2 1,3 0-1,-3-3-538,0-3 0,-1-1 0,-5-6 202,0 1 1,-5-5 0,-2-2 0,-2-4 74,-2-4 0,-3-3 1,0-6 282,1-1 0,4-9 0,3 1 406,2-4 0,0-3 0,5-2 0,3-1 139,3 0 1,7 0 0,5 0-316,5 0 0,3 2 0,5 4 0,1 6-55,2 4 1,-2 5 0,4 5-365,0 1 1,-9 3-1,-1 6-517,-7 3 0,-8 2 1,-6 3-1,-1 1 772,-3 1 0,-10 5 0,-4-2 0</inkml:trace>
  <inkml:trace contextRef="#ctx0" brushRef="#br0" timeOffset="9">17891 13002 8183,'-5'-26'-59,"4"4"0,-3-3 0,3 4 1,1 3 595,0 4 0,1 2 0,3 2 0,2 2 0,1 2 68,0 1 0,-4 2 0,4 4 0,1 4 0,-3 5 32,-1 7 1,-3 4 0,-1 5-439,0 6 0,-5 6 0,-2 7 0,-3 2-70,-4 2 0,-3 2 0,6-23 0,0 0-230,-2 2 0,1 1 1,-3 2-1,-1 0 0,-2 0 1,-1 0-1,0-1 1,-1 0-176,-1-1 0,-1-1 0,1-2 0,-1-1 1,-1 0-1,0-1 176,1-2 0,0-1 0,-12 12 0,4-8 0,7-7 234,6-6-51,4-2 0,10-6 0,6-3 181,10-2 1,12-4-1,6-2 1,5-1 79,6-2 1,-1 2 0,9 0-311,1 1 1,4 1 0,2 1-111,-2 0 0,0-1 0,-3 4 0,-3 0-183,-2 0 1,-11-1-1,-7-1 1,-11-2-1072,-5 2 0,-7-1 669,-2 0 0,-8 2 1,-3-4-1,-3 1 661,-5 1 0,-1-1 0,-5 4 0</inkml:trace>
  <inkml:trace contextRef="#ctx0" brushRef="#br0" timeOffset="10">17954 13885 8237,'-5'-4'2082,"1"-4"-1491,8-1 0,6-2 0,10 1 191,7-1 1,5-3 0,10-1 0,0-2-376,6-2 0,2-1 0,5-1-397,-27 10 0,0 0 0,21-13 0,-2-2 1,-8 0 91,-6 0 0,-3-4 1,-10 2-150,-2-3 0,-8 3 0,-6 0-199,-3 2 0,-10 3 0,-7 5 0,-5 5-10,-4 5 1,-8-1 0,0 6 236,-4 0 0,-1 7 0,-2 3 41,1 3 1,4 5 0,-4 4 0,0 5 164,1 4 0,6 4 0,7 3-72,3 4 0,5 3 1,4 0-1,5 1-91,4-1 1,6-4 0,6-4-421,10-4 0,6-2 1,10-6 180,1-6 1,2-8-1,3-5 1,0-6-109,4-4 0,-5-3 1,2-4 35,-3-4 1,-3-3 0,-4-4-4,-3-4 1,-2 2 0,-5 0 0,-3 1-209,0 2 1,-5-2 0,0 3-274,-5 3 1,1 3-348,-6 6 881,1 5 0,-4 3 0,1 5 0,1 3 251,2 1 0,1 0-14,-2 1 0,-2-1 179,3-3 589,2-1-78,-5 2 1,4-8-1,-5-4 507,0-1 0,0 2-296,0 0 1,0 0-363,0-4 0,-1 2 0,-2 0 134,0 2 0,-6 5-384,2-2 0,-2 4 0,-2 4 22,1 3 0,-2 6 0,-1 2-266,-1 2 0,-2 4 0,3 5 0,-1 1-158,1 3 0,1 1 0,3 1-741,2 0 1,2-2 0,5-1 222,0-5 1,1-2 0,4-6 0,4-5-123,4-6 0,6-5 1,-1-4 449,2-3 0,-2-7 1,-2-5 196,0-5 0,1 1 0,-1-6 0,-1 0 375,0-2 0,-2-1 1,-4 0 146,-2 0 1,-1 5-1,1 3 1,-4 5 2144,-1 5-2134,-2 2 0,3 8 0,2 4-217,1 6 0,1 8 0,5 5 0,2 3 92,4 3 1,0 0-1,1-3-38,-1 3 1,1-2-1,3 1 258,0-1-522,1-7 0,-6 0 0,4-6 0</inkml:trace>
  <inkml:trace contextRef="#ctx0" brushRef="#br0" timeOffset="11">18933 13758 8237,'-17'-22'0,"2"-1"0,6 0 0,2 3 0,-2 1 0,6-2 0,2 0 0,3-1 0,5 9 0,6 4 0,1 3 0,5 2 0,-1 4 895,2 0 1,1 5 0,2 3 0,-1 4 254,-1 2 1,3 5 0,-7 0-1195,-1 5 1,-2-2 0,-7 3 0,-3-2-647,-3-2 1,-2-1 0,-4-1 56,-5-1 1,-6-5 0,-5 0 443,0-5 0,-1-3 1,1-5-1,1-1 397,2-3 0,1-5 0,6-8 559,5-3 0,5-4 1,6-8-334,5 0 0,10-4 1,10-3-1,4-3-316,5 0 0,6 4 1,1 4-213,-1 4 1,1 5-1,-5 9-490,-6 5 1,-7 5-1,-8 7 1,-3 3-1130,-7 3 1,-4 7 1712,-6 4 0,0 2 0,0 1 0</inkml:trace>
  <inkml:trace contextRef="#ctx0" brushRef="#br0" timeOffset="12">19401 13673 8237,'-11'-5'652,"4"4"606,0-3 1,5 4 0,-2 4-414,3 3 0,1 6 0,0 2-431,0 2 0,0 2 0,0 4 1,0 2-501,0-1 0,0-2 0,0-1-293,0 1 0,0-2 0,0-1 1,-1-4-876,-3-3-115,3 1 768,-4-12 1,15-9 355,4-10 1,1-4 0,3 0 0,0 1-183,-2 0 1,5 3-1,-4 0 116,3-1 1,-3 4 0,-3 1 64,-2 2 1,-1 3 0,-2 0 479,-2 2 725,-2 5 1366,-5-3 391,0 5-2359,5 5 0,0-3 1,6 4-37,0-1 1,-1 3 0,1-1-85,0 3 0,3 1 0,0 2 0,-1 3-328,-1 0 1,-2-1 0,1 2-196,0 2 0,-2-2 0,-2-1-460,-3 0 0,-3-1 0,-1-2-2459,0 1 3205,-5-4 0,-1-1 0,-4-3 0</inkml:trace>
  <inkml:trace contextRef="#ctx0" brushRef="#br0" timeOffset="13">19922 13726 8100,'0'-17'3555,"0"3"0,4 8-3084,-1 6 1,1 10 0,-4 6 0,0 2-422,0 0 0,0-1 1,-1 5-1,-2-1-758,0 0 1,-1-3 0,3-2 0,-1 1-1083,-2-1 1790,1-3 0,-2 3 0,-1-5 0</inkml:trace>
  <inkml:trace contextRef="#ctx0" brushRef="#br0" timeOffset="14">19954 13417 8279,'6'-10'516,"3"-4"1,-1 4-47,1 4 1,2 4 0,-1 3-1,1 3-1177,0 7 1,-1 2-1,1 7 707,-1 3 0,6 5 0,0-1 0</inkml:trace>
  <inkml:trace contextRef="#ctx0" brushRef="#br0" timeOffset="15">20135 13726 8279,'-11'0'3698,"1"0"-2192,4 0-1328,1 0 1,6 0-1,3 0 1,4 0-614,5 0 0,0 0 1,5 1-183,1 2 1,1-1-1,1 1 290,0-2 1,-1-1-1,-1 0 1,-2-1-116,-2-2 1,-1 0 0,-3-3 2235,0 2 1,-5-5 2047,-3 2-3887,-2 3 1,-1 0 0,0 8-615,0 3 1,0 2-1,1 2 1,3-2-67,3-2 0,7 3 1,4-4-59,2 0 0,1-2 0,2-4 407,2 0 1,-3-1 0,2-2 0,-4-6 666,-2-4 0,-5-3 0,0-6 366,-5 1 1,0-1 0,-4-2 46,-2-1 0,-1 2 0,-2 5 0,-1 4 2635,-2 2-2975,-4 1 1,7 6-1,-3 5-322,3 6 0,2 7 1,3 4-1,3 2 291,2 3 0,7 5 0,1 0-150,3 0 0,2 5 0,0 5 1,2 4-160,1 2 0,-1 5 0,-2 0 70,-1 5 1,-12-22 0,-2 0 0,1 0 0,-3 0 0,0 2 0,-1 1-66,-2-1 0,-1 0 0,0-1 0,-2 1 1,0-1-1,-1 0-417,-1 0 1,-1 0 0,-1 1-1,-1 0 1,-1-1 0,-1 0-44,-2-2 1,-2-1 0,0-1 0,-3-2 0,-20 23-45,-4-7 1,-6-6 0,-2-12 0,-3-7 260,-4-8 1,0-6 0,-2-10 661,1-7 0,8-10 0,6-6-12,8-4 1,11-4-1,12-6 1,6-2-92,6-3 1,9-7-1,9-1-288,-7 29 1,1 1 0,16-24 0,-11 27-1,1 1-759,20-21 0,5 4 0,1 10 0,0 5-862,1 8 1,0 5 0,-1 5-1164,-7 3 2727,-10 8 0,4 3 0,-7 7 0,-7 4 0,-7 2 0</inkml:trace>
  <inkml:trace contextRef="#ctx0" brushRef="#br1" timeOffset="16">9605 11066 20790,'0'-11'-1025,"0"-1"0,0-1 0,0-2 0,0-2 0,0-3 0,0-2 974,0-3 0,0-3 0,0 2 0,0 0 0,0 0-84,0 2 1,0 6-1,0 4 1,0 2 50,0 1 1,0 7 0,0 4 70,0 6 1,-4 4-1,1 4 1,0 4 61,2 2 0,-2 8 1,-1 5 43,2 8 1,1 3-1,1 7 1,0 3-234,0 5 1,0-25 0,0 1 0,0 2 0,0 0 82,0 3 0,0 1 0,-1 2 0,2 1 0,-1 0 0,1 1 0,0-1 0,0 0 56,0 1 0,2 0 1,1-2-1,0-1 1,-1 1-1,1-1 1,0-2-1,1-2-25,1-1 0,-1-1 1,0-4-1,1-1 0,4 27-83,1 0 1,3-8-1,0 0 1,-2-6-137,-4-1 0,2 1 1,-4 0-198,0-2 0,0-2 0,-4-8 11,2 0 0,3 0 0,-4 0 0,0-1 431,-2-3 0,2-2 0,1-5 0,-2 1 0,-1-1 0</inkml:trace>
  <inkml:trace contextRef="#ctx0" brushRef="#br1" timeOffset="17">9477 11012 16251,'0'-26'-1301,"0"4"0,0-3 1,1 2 1008,3-2 1,3 6 0,6-1 0,1 2 695,-1 1 1,-1 8 0,0-2 0,2 1-16,4-3 1,2 1-1,2-2-62,3 2 1,2 0 0,6-1-114,3-1 1,2-4 0,4 4 0,1 1-58,-1 1 0,6-2 1,1 0-1,3 1-60,1 1 1,2-2 0,1-2 40,-26 8 0,1 0 0,3 0 0,1-1 0,1 0 0,-1-1-89,0 1 1,-1 1 0,-1 1 0,0 1 0,-1-2 0,0 1 0,0 1-1,1 1-35,1-1 1,-1 1-1,-2 0 1,-1-1-1,0 1 1,0 1-1,25-4-26,-1 0 1,0 5-1,0-3-56,-1 1 1,4-2 0,-6 4-57,1 0 1,4 1 0,-8 0 0,0-2 16,-1 2 1,0 0 0,-1 2 49,-1 0 0,2 0 0,-2 0 44,-4 0 1,-3 0 0,-5 2 0,2 0-25,0 2 1,-4 3-1,-5-3 1,-1 1 41,-1 0 0,1 0 0,-4-3 5,1 1 1,-1 1-1,0-3 23,1 3 1,-5-2 0,1 4-31,1-1 0,-4-1 1,-1-1-1,-2 2-27,-1 0 1,-2 3 0,0 2-177,-2 1 1,-1 4-1,2 3 1,-2 3-104,-1 4 1,-1 2 0,-1 6 143,0 3 1,0 6-1,-7 9 1,-3 5 86,2-26 1,0 0-1,0 3 1,0 0-1,-1 1 1,1 1 26,0 0 0,0 0 1,-2 2-1,-1 0 0,1 1 1,0 1-1,0-2 1,0 0-68,-1 0 0,1-1 1,1-1-1,0 0 1,-1 3-1,0 0 78,1 1 1,0 0 0,0-4-1,1 0 1,0-1 0,0 0-13,-1-2 1,1-1-1,-1 26 1,3-27 0,1 0-1,0 0 1,1 0-146,-3 30 1,1-3-1,4-3 51,2-1 1,3 5-1,6 1-67,-5-29 1,0-1 0,6 25 0,5-5 0,1-2-174,1-2 0,-3 1 1,-3-3-1,-2-7 218,-2-5 0,1-1 1,-1-4 53,1 1 0,0-5 0,-1 0 152,1-7 0,0-3 0,-1-2 1,0 1 52,-3 0 1,2-1 201,-2 1 0,-2-4 0,0-1-174,0-1 0,-4 0 113,2-2 0,-6-1-117,-4 6 1,-3-5-1,-2 4 1,-2 0-1,-4-1 1,-2 4 0,-1-3-145,0 2 0,-2 2 0,-1-1 1,-5 0 77,-2-3 1,-2 2-1,-1-1 34,-1 1 0,-6 0 0,2 0 49,-2-2 0,-1-1 0,-1 2 74,0-1 0,0-5 0,-2 3 0,-2-1 17,-2-1 1,-1 1 0,-3-3 0,-1 3-255,-3 3 0,3-1 0,-3 1-75,3 1 0,-4-2 0,28-3 0,0 1 0,-1 0 0,0 0-9,1 1 1,0 0 0,-1 0 0,2 0 0,-26 5-56,3-3 1,0 2 0,-2-2 124,1 3 1,-2-3 0,9-1 0,2 0 123,4 0 0,0-4 0,5 2-21,0-3 1,6-1 0,2 0 0,2 0-5,5 0 1,3 3-1,5 2-238,-2 1 1,2-1-1,-2 3 1,2 3 160,2 0 0,-6-1 0,0 5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5.236"/>
    </inkml:context>
    <inkml:brush xml:id="br0">
      <inkml:brushProperty name="width" value="0.05292" units="cm"/>
      <inkml:brushProperty name="height" value="0.05292" units="cm"/>
      <inkml:brushProperty name="color" value="#57D200"/>
    </inkml:brush>
    <inkml:brush xml:id="br1">
      <inkml:brushProperty name="width" value="0.05292" units="cm"/>
      <inkml:brushProperty name="height" value="0.05292" units="cm"/>
      <inkml:brushProperty name="color" value="#3165BB"/>
    </inkml:brush>
  </inkml:definitions>
  <inkml:trace contextRef="#ctx0" brushRef="#br0">9137 5522 8495,'0'-21'-221,"0"-2"1,0 1 0,1 0-1,1 3 1,3 2 0,0 4 230,-1 1 1,4 2 0,-4-1 0,1 0 244,0 1 1,3-1-1,-1 0-48,3 1 1,-1 3 0,-1 1-1,-1 0-43,2 0 1,-3 4 0,1-2-112,1 3 0,-2 1 1,0 1-1,-2 3-42,-1 3 1,2 3 0,-2 4-1,-1 4 49,0 2 1,-2 2-1,0 0 1,0 3 17,0 3 0,-4 4 0,-1 4-30,-1 3 0,-1-2 1,-3 4-1,-2 2-16,-2 6 1,1 6-1,4-26 1,0 0-22,0 1 1,-1 0-1,0 0 1,0 1 0,0 2-1,0 0 1,0 1 0,1 1-49,0 0 1,0 0-1,3-2 1,-1 0-1,0 0 1,0 1 69,1-1 0,0-1 0,2-2 0,1 0 0,0 1 0,0 0 1,1 0-1,0 1 16,0-1 1,1 0 0,0 0 0,1 0 0,0 22 0,0 1 35,0 3 0,0 1 0,0 2-41,0-3 0,0-3 1,0 0-1,0-4 90,0-3 1,0-1 0,-1-9-47,-3 1 0,2 4 0,-4-5 0,0 1-5,0-2 0,3 0 1,-3 0 4,1-2 0,-2 3 1,3-1-1,2 1 112,1 0 0,1 3 1,0-1-60,0 2 0,1 1 0,1-1 0,3 1-275,1 1 1,-2 3 0,1 0 60,0 4 0,-1-1 1,-4 0-1,1 1-61,2-2 1,-1 2-1,1-6 264,-2-3 0,-1-4 0,0 2-104,0 1 1,4 0 0,-1-1 0,0-3-2,-2-3 1,0-2 0,2-2 36,0-1 1,2 0-1,-3 0 1,2-3 46,-2-3 0,3 0 0,-2-1-32,0 0 1,3-4 0,0-2 0,1-1-4,0 0 1,0 1 0,5-5-1,1 1-15,1 0 1,5-4 0,-2 0-35,4 1 1,0-2 0,0 0 0,0 0-9,1 0 1,4 0-1,1 2 43,0-1 1,4-4-1,-3 3-13,3-1 0,1 0 0,0-3 0,0 3-21,0 1 0,-1-3 1,3 3-55,1-1 0,-2 3 0,3-2 0,-3 1-64,-1 0 0,-4 1 0,0 3-30,2 4 0,-4-2 1,-1 3-1,-3 1 26,-1-1 0,-1-2 1,-2 3 99,-4-2 1,2-1-1,-2-4 1,0-2 153,1-1 1,-3-4 0,2 0 0,-1 0 65,2 0 0,-2-2 0,3 4-229,0 0 0,-1-1 0,-2 5 0,1-2-1,-1 1 1,2 0 0,1 1-33,0-2 0,-3 0 0,2 2 0,-4 0-11,0-2 1,0-5 0,-1 2 145,1-3 0,0-1 240,-1 0 0,1-5 0,-1-2 0,1-4-15,0-3 1,-1 1 0,2-5 0,1-1-311,1-1 0,2-1 1,-3 0-108,1 0 0,4-4 0,-3-1 0,0-1-104,1-3 0,1-2 0,-1-3 7,0-4 0,-3-4 0,2-3 134,-4-4 0,-4-2 1,-1-3-1,0-3 114,-3 28 1,0-1 0,-1 1 0,0-1 0,4-26-146,-4 27 1,0 0 0,2-1 0,1-1 0,-2 0 0,0 0-1,0 1 1,-1 0-57,0 1 0,0-1 0,1 0 0,0 0 0,3-28 34,0 0 1,-2 26 0,1 1 0,-1 1 0,-1 1 0,7-29 33,0 0 0,-4 29 0,-1 0 0,0-5 0,1 0-82,-1-4 0,0 0 0,1 1 1,-1 0-1,0-3 0,1-2 1,-1 2-1,0 0 56,0-2 1,1 1 0,-1-3 0,0 0 0,1 0 0,-1 1 52,0 0 1,1-1 0,-1 1 0,0 1 0,1 4-1,-1 1 1,0-1 0,1 0-126,-1 1 1,0-1-1,2 0 1,0 0-1,0 2 1,-1 1 123,-1 2 0,0 2 0,0-1 1,1 2-1,-1-27 0,1-1-43,-4 28 0,0 0 1,3-27-1,-2 2 94,0 1 1,-2-2 0,-1-2-1,-1 29 1,1-1-72,-2-1 0,0-1 1,1-3-1,1 1 0,-2 0 1,-1 0 51,1 0 0,-1 0 0,2-2 0,0-1 0,-2 2 1,0 1-1,0 0 0,0 1 40,0 1 1,0 0 0,0-26 0,-4 2-22,-2 3 1,1 5-1,0 3 1,2 2 127,1 2 1,-2-2 0,2 0-42,-1 2 1,4-2 0,-1 7-19,1 0 1,2 2 0,0 0-1,-1 3 47,-2 4 1,1 2-1,-1 4 174,2 1 0,1 1 1,0 2-198,0 4 1,0 2 0,0 2 129,0-1 0,0 4-253,0 0 74,0 4-12,0-1 0,-5 2-53,-2-1 1,-7 2 0,-4-3 0,-3 3-38,-4 1 1,-7-4 0,-7 1-85,-2 0 0,-8 2 0,-4 0 112,-6-2 0,28 2 1,0 0-1,1 0 1,-1-1-1,-28-1 58,1 0 1,27 2 0,1 1 0,-1-2-1,1 1 1,0 2 0,-1 0 0,1 0 1,0 1 0,-30 6-1,5-1-19,-2 3 0,-2 1 0,2-2 8,1-2 1,-3 3 0,10-3 0,1 2 64,2 2 1,3-2 0,4-2 50,3-3 0,7 1 0,2-1 0,1 1 176,2 0 1,3 3 0,3-1-249,4 3 0,2 5 1,1 3-1,2 3 15,2 4 0,-1-2 0,4 6-12,2 0 1,1 2 0,1 1-293,0 0 1,0 0-1,0 0 1,0 1-349,0 2 0,-2 3 0,-2 6-1721,-7 2 2296,-4 12 0,2-26 0,0 1 0,-1 4 0,0 1 0</inkml:trace>
  <inkml:trace contextRef="#ctx0" brushRef="#br1" timeOffset="1">3446 9544 13813,'0'-10'-429,"0"2"1,0 1 0,0-1-1,0-1 1,0-2 420,0 0 0,4 4 0,-1 0 0,0-1 100,-2-2 1,-1 3-692,0 0 289,0 5 0,0-2 439,0 8 0,0 2-103,0 4 1,-4 1 0,0-2 43,-2-1 0,2 0 1,-2-3 164,2 0 1,-5 3-180,2 2 0,1 0 1,0-2 5,2-1 1,-5 0 109,2 4 0,1-1-106,-1 1 0,5-4 0,-3 0-113,0 2 0,4 0 1,-3 0 154,-1-1 1,4 1-181,-3-2 1,3 3-136,1 0 0,0-3 80,0 0 0,1-4 0,3 1 0,3 0 94,2 0 0,2-1 0,-1-3 0,2 0 20,2 0 0,-1 0 1,5 0 33,1 0 1,2 0-1,3 0 1,2-1 37,1-3 1,2 3-1,2-4 8,1 1 1,1-1-1,2-3 1,1 2 85,2 1 1,-2-3-1,3 2-27,1 0 0,-2-2 1,1 3-1,1-1 86,1-2 1,2 2 0,-1-1-157,1-1 1,-2 2 0,-1-1 0,-1-1-35,2 3 1,-4-5 0,1 4-30,-1 0 1,2-2-1,-3 3 1,1-1-14,0-2 1,-1 2-1,-1 0 2,0 1 0,2 1 1,-3 1-1,1 0-4,0 0 0,-2 1 0,-1 0 0,0-2 1,0-1 0,-1 3 0,1-1 49,0 0 0,1-2 0,3 1-82,3-2 1,-1 3-1,-1-1 10,0-1 1,3 4 0,-1-4-1,3 2-2,0-1 1,-3 0-1,0 4 1,1-1 18,2-2 0,0 0 1,0-3 40,-3 2 1,2-1-1,-2 3 1,2-3 5,2-1 0,-4 2 0,0-1-11,1 0 1,1-2-1,3 3 1,1 1-41,1-2 0,0 4 1,-3-4 8,-1 0 0,1 3 0,-2-4 1,-1 1 50,-1 3 1,-1-3 0,2 0 11,-1 0 1,0 1 0,3-2-1,-2 1 5,-1 3 1,-2-3 0,3 2-48,0 0 1,0 2 0,-4 1 0,1 0-34,1 0 0,4 0 1,-5 0 37,1 0 1,-1 0 0,-5 0 0,0 0 54,0 0 1,0 0 0,-1 0 18,1 0 1,0 0 0,0 0-12,0 0 0,4 0 0,0-1 0,2-1-62,2-2 1,2 1 0,0 3 0,-1 0-137,-2 0 0,3 0 1,-4 0 103,-1 0 0,4 0 0,-6 0 0,-1 0 22,-1 0 1,-4 0 0,-2 0 143,-1 0 1,-2 0-1,-5 0-75,-2 0 1,-3-2-1,3 0 1,-2-2-103,-2 2 1,-1 1 0,-1 1-28,-1 0 1,-2 0-196,-1 0 306,-5 0 0,3-1 0,-6-2-183,-3 0 0,2-5 1,-5 2-345,-2 0 0,-1-4 210,-5 3 1,4 1 0,-5 0 72,1 2 1,2-4-1,-5 4 1,0-2-7,2-2 1,-3 2 0,4 0 292,-2 1 0,4 0 1,-1 3-1,1-2 151,-1 2 1,5-3-191,-1 2 1,7-1 0,5 5 166,7 3 1,6-2-1,8 5 1,1 3 3,0 3 1,6-1-1,-3 2-147,0-2 1,3 2 0,-5 0 0,-1-1 56,2-1 1,-7-1 0,1-1-61,-3 1 1,-3-1 0,-3 0-69,-1-3 0,-4 2-150,-2-1 0,-4-3 1,-4 1 211,-3-1 1,-2 0-1,-3-3 1,-1 2-31,-1-2 0,-4 3 0,4-2-229,1 0 1,-2 1-1,-1 1 1,1 0-678,-1 0 933,2 3 0,-1-2 0,-2 4 1</inkml:trace>
  <inkml:trace contextRef="#ctx0" brushRef="#br1" timeOffset="2">9818 6373 19806,'-11'-9'-1147,"0"3"1,2-6-1,1 5 954,0 2 1,5 2 0,-3 4 0,0 1 587,0 2 0,4 1 0,-3-3 456,0 2-694,4-1 0,-4-4 0,5-3-308,0-3 0,5-6 1,1-2-1,1 0-42,0-1 1,2-2 0,4 4 11,1 1 1,3 3 0,-1 3 310,0 3 0,6-1 0,2 2 0,0 2 64,-1 3 1,-6 4 0,1 6-234,1 2 1,-5-1 0,-3 5-230,-7 0 0,-2-1 1,-4 0-1,-2-2 382,-7-2 0,-5-1 0,-8-3 399,-1-2 0,-4-2 1,1-5-257,1 0 0,-2 0 0,4-1 0,1-4-205,2-6 1,2-3-1,2-6-291,4-1 1,7 2-1,3-6 1,4 3-32,4 0 0,10 2 0,9 3 46,7 2 1,1 5 0,8 3 140,1 3 0,-2 3 1,0 2-1,-2 4-1122,-2 6 1019,-5 4 0,2 11 0,-4 1 0</inkml:trace>
  <inkml:trace contextRef="#ctx0" brushRef="#br1" timeOffset="3">9818 6927 13667,'-6'-16'-737,"1"1"1,5-3-1,1 5 1133,3 5 1,2 3 0,4 6 0,1 3-489,-1 3 1,0 4 0,-3 2 0,-3 2-275,-3 2 0,-1-3 0,0 4 58,0 0 0,-5 1 1,-1 0-1,-1-2 156,0-2 1,0-2-1,-4-5 55,1 0 0,-1-3 302,0 3 1,1-8 0,0-9 0,3-4 85,4-4 0,1-4 0,2-1-200,0-3 0,5 3 1,3-3-1,5 4 125,5 3 0,2 2 0,1 6 33,1-1 1,3 5-1,-1 3 1,-1 2 27,-4 1 0,0 8 1,-6 4-339,-4 3 1,-3 3-1,-6 3 7,0 0 0,-5 1 0,-3-1 0,-6-1-23,-7-2 1,-1-3 0,-4-4 366,0-1 0,4-4 0,-3-2 0,3-3 57,0-1 0,6-1 1,3-4-393,4-6 1,1 0 0,5-7 0,3 0-142,6 2 0,3-3 0,11 5-280,3 1 0,5 5 0,0 5-54,3 2 0,1 3 0,0 4 574,0 5 1,0 11 0,0 1-1</inkml:trace>
  <inkml:trace contextRef="#ctx0" brushRef="#br1" timeOffset="4">9913 7491 13667,'-38'21'-36,"3"-1"0,7-1 0,4-3 280,5 0 0,0 3 0,5 0-111,1 4 1,2 1 0,3 4 0,2 1-209,1-2 1,2 4-1,3-4-268,0 0 0,0-5 1,1-6 208,3-4 0,2-1 0,4-7 0,1-2 307,-1 0 1,3-4-1,-1-1-37,-2-4 1,2-3 0,2 0-24,-1-1 0,-1 5 1,-2 3-137,1 1 0,-1 4 1,1 1-149,0 4 1,-5 7 0,-2 5 0,0 4-121,-1 2 1,1 4 0,-5 0 231,-3 1 0,-5-1 0,-7-3 1,0-4 155,-3-5 1,-1-6 0,-1-3 407,-1-5 0,-1-3 1,0-5-199,3-5 1,6-7 0,0-8 0,3-3-46,4-3 1,2 1-1,5 0-88,0 2 0,5-1 0,3-2 0,5 3 47,5 3 1,6 8 0,2 2-105,1 4 0,-2 3 1,2 3-1,-2 0-154,-5 2 1,0 7 0,-7 4-119,-4 5 0,-3 0 0,-7 5 0,-2 1-157,-5 1 0,-6-2 0,-3-2 282,-4 0 1,0-2 0,1-3-1,1-2 89,1-2 1,1-2-1,-3-5-399,2 0 0,3 0-192,4 0 1,5-1-1,4-2 1,5 0-1874,8 0 2387,4 2 0,11 6 1,1 1-1</inkml:trace>
  <inkml:trace contextRef="#ctx0" brushRef="#br1" timeOffset="5">9966 9204 8585,'-16'-38'62,"3"5"0,5 7 312,4 8 0,3 9 1,1 1 243,0 0 1,-1 2-297,-3-1 1,2 5-1,-5-2-565,-2 3 0,0 1 19,-2 0 0,1 4 0,-1-1 10,0 0 0,4-2 0,1 0 1,2 2 0,0 0-110,4 4 1,1 0 205,3 4 1,-2-1-1,5 1 274,2 0 1,-1-1 0,0 1 0,-2-1 603,-1 1 0,2 0-545,-4-1 1,0 0-20,-7-3 0,-5-7 0,-7-8 0,1-5 104,0-5 0,-4-7 0,1-3 1,-2-4 23,-1-4 1,4 0 0,4-2-264,5 6 0,3 2 0,5 9 1,1 5-340,3 3 1,7 7 0,7 2-464,6 3 0,2 10 1,4 6 73,-2 3 0,-1 7 1,2 1-1,-5 1-1550,-1 3 2216,-2 1 0,0 5 0,1 2 0</inkml:trace>
  <inkml:trace contextRef="#ctx0" brushRef="#br1" timeOffset="6">10892 8938 17042,'-6'-11'-4386,"2"0"1102,3 1 3109,1 4 1,0 0 797,0 2-220,0 3-347,0-4 0,1 5 209,3 0 1,-2 0-1,5 0-291,2 0 0,-3 0 0,1 0 294,1 0 0,-2 0 0,1 0 25,1 0 1,2 0 0,1 0 0,2 0 42,2 0 1,4 0 0,-2 0-39,3 0 0,2 0 0,0 0-109,3 0 0,-1 0 0,5 0 0,4 0 48,5 0 0,0 0 0,1 0-263,1 0 0,3 0 0,3 0 0,3 0 12,3 0 0,1 2 0,2 0 4,2 2 0,-28-2 0,2-1 1,2-1-1,1 0-47,1 0 1,1 0 0,1 0 0,-1 0 0,2 0 0,0 0 0,1 0 0,0 0 40,2 0 0,0 0 0,2 0 0,0 0 0,0 0 0,-1 0-5,-2 0 0,0 0 0,0 2 1,1 0-1,-2 0 0,1-1 0,0 1 1,0-1 16,2-1 0,-1 1 0,-2 0 0,0 1 0,-1 0 0,0 1 15,-2 0 1,0 0 0,0-2 0,0 0 0,2 2 0,2-1 12,1 1 0,-1-1 0,-1-2 0,-1 1 0,0 1 1,1 1-1,0-1 0,0-1 18,0 1 1,1 0 0,3 0 0,0-1 0,3 0 0,-1-1-1,1 2 1,-1-1-27,0 0 0,-1 1 0,1 2 0,0 1 0,-1-2 0,0 1-19,0 0 1,0 1-1,0 1 1,1-1 0,-2 0-1,0-1 1,-2 1-1,-1 0-22,-1 0 1,-1 0 0,1-1 0,-1 1 0,-2 2 0,-1 0 21,2-1 0,-1 0 0,-2-2 0,-2-1 0,0 0 0,-1 0 44,28 1 0,-29-1 0,0-1 0,27 1 0,-3 0 185,-3-1 0,-5 1 0,-7 0-202,-3 4 0,-3-1 0,-1 1 0,-1 2 35,-3 0 1,1 2 0,-4-1 30,-1 1 0,2 0 0,-2-1-87,-4 1 0,-4 0 0,-6-1-4384,-3 1 4381,-3 0 0,-14-11 0</inkml:trace>
  <inkml:trace contextRef="#ctx0" brushRef="#br1" timeOffset="7">15242 9140 14906,'14'9'-574,"2"0"1,-1-2 252,0 1 0,4 6 1,-2 4 192,-1 2 1,-1 2 0,-8 2 0,-5 1 151,-4-1 0,-10-2 1,-9-1 147,-7 1 1,-12-5 0,-7 2-126,-7 4 0,24-13 1,0 1-1,-1 2 1,-1 0-1</inkml:trace>
  <inkml:trace contextRef="#ctx0" brushRef="#br1" timeOffset="8">10083 6991 18477,'-15'57'-294,"9"-27"1,0 1-1,0 3 1,-1 0 0,2 4-1,0 0 1,-1 3-1,1 2 1,-2 2 0,-1 1 217,-2 1 1,1 1 0,-1-3 0,0-1-453,1 0 1,0-2 0,-1-6 0,0-2 0,2-2-1,-1-1 1</inkml:trace>
  <inkml:trace contextRef="#ctx0" brushRef="#br1" timeOffset="9">3276 10672 24176,'0'-28'-1138,"0"0"0,0 1 0,1 1 0,2 0 0,1 1 1189,2-1 1,3 4-1,4-3 1,1 4 0,-1 2 11,-1 1 0,-2 4 0,0-3 0,-2 2 0,-1 2 88,1 1 0,-3 0 0,-1-1 0,-2 0 70,1 4 1,-1-2 0,1 4 520,-2-2-1263,-1 3 80,0 1 1,2 13 0,0 3 0,1 2 204,0 2 0,-2 6 0,-1 5 158,0 1 1,0 1-1,0 5-32,0 3 0,0-1 1,0 5-1,0 2-12,0-2 0,0 0 0,0 3 99,0-1 1,-1 1-1,-2-1-76,0 1 1,-4 2 0,3-1 0,1-2 59,-2 3 0,4-8 1,-3-1 165,3-5 0,1-7 0,0 2-74,0 0 0,0-7 0,0 1-28,0-4 1,0-2 0,0-2 0,0 1-30,0 2 0,4-5 0,0-4-52,2-1 0,3 3 1,4-2 95,1 0 1,5-1-1,-2-5 9,3 0 0,4 0 0,3 0 0,5 0 88,1 0 1,5-5-1,1-1 28,2 0 0,10-3 0,2 2-60,2-3 0,0-1 1,2 1-1,-27 4 0,2 1 5,0 0 0,2-1 0,-1 1 1,0 0-1,2-1 0,1 1-68,0 0 1,0 0 0,2-1-1,1 1 1,1 0 0,0-1 141,2 1 1,0 0 0,0 0 0,0 0 0,4 1-1,0 0-113,1 0 1,-1 1 0,0 1-1,-1 0 1,2-1 0,0 0 0,1 0-1,0 0-30,1 0 0,0 1 0,-1 0 0,-1 1 1,0-1-1,-1 1-167,0 0 0,1 0 1,1 0-1,0-1 1,1 0-1,0 0 104,0 1 1,1 0 0,0 0 0,-1 1-1,-1 0 1,0 0 0,1 0 0,0 0 3,3 0 1,-1 0 0,-4 0-1,0 1 1,4 0 0,-1 0 28,0 1 1,-1 0-1,0 0 1,-1 1-1,3-2 1,1 0-15,0 0 1,0 2-1,-2 0 1,0 1 0,1-2-1,-1-1 6,0 0 1,0 1 0,-1-1 0,-1 0 0,3 0-1,0 0 1,0 1 0,-1 0 5,2-1 0,-1 0 1,1 0-1,-1-1 1,-2 0-1,-1 0-24,2 0 1,-1 0 0,0 0 0,-1 0 0,1 0 0,0 0 2,-2 0 1,0 0 0,-3 0 0,0-1 0,-2 0 0,-1 0 3,0-1 0,0 0 1,-2 0-1,0 0 0,0 0 1,1 0-37,-2-1 1,-1-1 0,-1 1 0,-1 0 0,-4 0 0,0-1 0,-1 0 0,0 0 44,1-1 1,-1 0-1,1 0 1,0-2 0,-1 1-1,0-2 35,27-10 1,-3-6-1,-26 9 0,-1 0-46,1-2 0,0 0 1,1-1-1,0-1 1,1-1-1,1 0 0,-2 0 1,-1 1-121,2-1 0,-2 0 0,0 1 1,-1 0-1,1 0 0,1 0-59,-2 1 0,0-1 0,21-16 0,-2 3 138,-2 0 0,-2-3 0,-2-2 1,-4 0-25,-3 1 1,-2 0 0,-8 3 20,-2-2 1,1-3-1,-7-5 237,-2 1 1,-6 3 0,-4 1-97,-2 1 1,-1 2-1,-1 5 1,-1 5 137,-2 8 0,-4 4 1,1 2-631,-3 0 1,-4 5-1,0 3 58,1 2 0,1 1 0,3 1 1,2 2-430,3 5 1,5 2 0,6 6 775,8 5 0,4 0 0,2 5 0</inkml:trace>
  <inkml:trace contextRef="#ctx0" brushRef="#br1" timeOffset="10">4563 12119 11455,'-11'0'-893,"1"0"0,-1 0 1228,1 0 0,-1 0 0,0 1 1,1 2 156,-1 0 1,4 2-1,0-3 1,-1 2-1,-1-1 102,2 2 1,1-3 0,4 6-310,-2 0 1,6-3-1,6-2-161,5-2 1,3-1-1,6-1 1,0-2-171,3-5 0,3-6 0,7-3-58,0-4 1,4-1 0,-4-2 0,1-3 0,-2-2-169,-2-5 0,1-3 1,-10 1 166,-7 2 1,-5 2 0,-14 5 30,-4 5 1,-6 4 0,-13 7 0,-6 5 135,-5 4 0,-5 8 0,0 5 152,-1 9 0,2 3 1,3 5-13,6 2 0,5 4 1,7 3-1,3-1-129,7 1 0,5-1 0,10-6-230,5-1 0,7-2 1,8-5-1,3 0-85,3-6 0,1-3 1,1-3 81,2-3 1,-2-3-1,3-4-19,-3 0 0,-6-5 0,-2-5 1,-3-3-209,0 0 1,-6-2 0,-2-1-558,-2 0 1,-4 2 927,3-4 1,-3 0 0,8-3 0</inkml:trace>
  <inkml:trace contextRef="#ctx0" brushRef="#br1" timeOffset="11">5095 11896 8534,'-6'0'-53,"1"6"599,5 4 0,5 2 1,2 6-1,3 1-12,0 1 0,-3 2 1,0 2-1,2 2-914,0 1 0,2-2 1,-2 2 25,-2-1 0,2-5 0,-5-4 0,1-2-1190,0-2 1245,-2-1 0,-3-12 0,1-7 261,3-8 1,-2-10 0,4-4 215,-1-1 1,3-2 0,-1 0 0,3-1 196,0-3 0,2 8 0,1 0-89,1 4 0,4 4 0,-2 3-7,0 7 1,1 4 0,2 7 0,-3 4 146,-1 5 1,3 6 0,-5 6-304,-3 3 1,-1-1-1,-5 3-499,-2-1 1,3 2-1,-2-2 1,0 0-112,-2 0 0,-1-1 0,0-5-1467,0-2 1954,0 2 0,0-4 0,0 6 0</inkml:trace>
  <inkml:trace contextRef="#ctx0" brushRef="#br1" timeOffset="12">5850 11864 8447,'0'-11'265,"-3"0"360,-1 1 0,-4 4 0,1 3-143,-3 6 0,0 6 1,-1 8-1,0 2-182,1 3 0,-5 3 0,1-1-421,1 1 1,-2 3 0,2-3-1,2-2-16,3 0 1,4-2-1,-1 0-126,0 1 1,2-6 0,7-2-84,3-2 1,6-6 0,2-2-1,3-3-38,5-1 1,-2-5-1,4-2 182,-3-2 0,3-2 1,0-1-75,-2-2 0,-1 2 1,-3-2-44,-2 2 0,-2 1 0,1 1 0,-1-1 319,-2 1 0,-2 2 0,-4 1 0,3 0 0,-4-3 0</inkml:trace>
  <inkml:trace contextRef="#ctx0" brushRef="#br1" timeOffset="13">6318 11853 8447,'-11'-15'148,"4"3"1,0-1-1,-1 3 1,-3 4 490,-3 2 0,1 3 0,-3 6 0,-1 7 0,1 5-163,-3 5 0,0 4 0,0 6 0,2 0-188,2 0 0,1 0 1,4 0-1,3 0-9,4 0 1,1-5 0,5-2 0,3-4 48,4-3 0,8-8 0,1-6-702,5-3 1,-1-3-1,4-4 1,1-6-1173,-1-3 1,-4-3-1,2-4 1414,-2-3 1,-3 1 0,-2-3 0,-4 1 367,-2 2 0,-7-1 0,-1 3 290,-3 2 1,-6 6 0,-3 1-333,-5 4 1,0 5-1,-5 6 1,1 4-357,0 5 0,-2 5 0,5-1-1247,1 2 0,2 1 1409,4 3 0,-2 0 0,3 1 0</inkml:trace>
  <inkml:trace contextRef="#ctx0" brushRef="#br1" timeOffset="14">6499 11481 8397,'0'-11'1740,"0"5"1,5 4-1256,2 9 1,2 1 0,2 11 0,1 2 134,2 3 1,-2 5-1,3 1-438,0 4 0,2 4 0,4 5 1,-1-1-183,-2 1 0,2 4 1,-2 0-1,1 0-622,-2-5 0,-1-11 0,-6-3 90,1-4 1,-5-8-1,-4-1 1,-4-5-8,-5-3 0,-8 2 0,-6-6 350,-2 0 1,-6-2-1,3-1 1,0 0 439,0 0 1,-3 3 0,3 2 21,2 1 1,1 1 0,10 4-202,3-1 0,4-1 1,7-1-1,4 1-145,6 0 1,5-2-1,9 0 28,4-4 0,5-2 0,2-2-198,2-2 0,1-4 1,3-8-1,-1-3-80,2-6 1,-8 0 0,3-4 309,-7-2 0,-5 3 0,-6-1 174,-3-2 0,-6 1 0,-7 1 0,-4 6 361,-4 3 0,-2 6 1,-6 0-158,-2 5 0,2 4 1,-2 8-114,2 3 0,5 4 0,1 2 0,2 2-258,1 1 1,2 2 0,2 3-130,3 1 1,2-2 0,4-1-177,1-2 0,1-4 0,1 2 0,1-5-260,-1-3 0,-1 2 0,-2-6-61,1 0 1,-5-3 604,-3-4 1,-1-2-1,-4-5 348,-1 1 0,1 4 1,-4 1 45,1 0 1,0 4-184,2-2 1,1 3-418,-1 3 0,2 0 0,1 4-342,0 1 1,0-2 413,0 1 0,-1-5 1,-2 1-1,0-6 104,0-4 0,-1-3 0,0-5 670,2-2 1,2-8 0,3-3-18,4-3 0,7-6 0,4-1 0,5-1 298,5 0 1,0 5-1,9 1-855,0 7 1,-3 6 0,4 10 0,-2 3-297,-1 4 0,-7 11 0,-3 5-617,-3 2 1,-4 7-1,-1-3-1852,-2 1 2726,-1 3 0,-3-6 0,-1 4 0</inkml:trace>
  <inkml:trace contextRef="#ctx0" brushRef="#br1" timeOffset="15">11392 10661 11314,'-5'-27'-330,"0"-2"1,-3 4-1,2 1 1,1 0 945,3 0 0,1 6 1,1 0-1,0 5-61,0 3 1,0 1 0,0 6-291,0 6 0,0 8 1,0 5-1,0 7-25,0 3 1,0 6 0,0 5 0,-1 0-135,-3 4 1,2 3-172,-5 3-229,-5 3 1,-1 0-1,-5 7 119,9-27 1,-1 0 0,-2 3-1,-1 0 1,0 1 0,-2 0 50,0-1 1,-1 0-1,1-1 1,0 0 0,0-2-1,0 0 1,1-1 0,0-1 80,-1-1 1,0 0 0,-7 17 0,2-6 77,3-8 0,8-8 1,5-8 349,3-2 1,2-6 0,3-3 50,3-2 1,8-2 0,6-2-265,6-4 0,5-3 0,4-1-173,3 1 1,2-1-1,3 1 1,2 0-178,4 3 0,4-1 1,-24 6-1,0 0 14,4 1 1,0 0 0,2 0 0,1 1 0,2 0 0,0 0-1,2 0 1,1 0-45,1 0 0,1 0 1,2 0-1,1 0 1,3 0-1,1 1 181,0 0 1,1 1-1,0 0 1,0 1 0,-2 1-1,0 0 31,3 0 1,1-1 0,1-1-1,2-1 1,2 1 0,1 1 0,-20-2-1,1 1 1,-1-1 150,19 3 1,1-1 0,-1 1 0,0-1 0,0 2 0,0 0-213,-19-1 0,1 0 0,-1 0 0,2 0 0,-1 0 0,1 1 0,1-1 0,-1 0 0,1 0 0,-2 0 0,1 0 0,-1 1 77,0-1 1,0 1-1,0 0 1,-1 0-1,1 0 1,0 0 0,1 0-1,0-1 1,0 1-147,1 1 1,0 0 0,-1 0 0,16 2 0,1-1 0,-19-2 0,0 0 0,0 0 160,19 1 0,-1-1 0,0 0 0,-1 0 0,1-1 0,0-1 30,1-1 1,-1 0 0,-5-2-1,-1 1 1,2-1 0,-1 0-1,-1-1 1,-2 1-12,0-2 0,-1 0 0,2-1 1,-1-1-1,-2-2 0,0-2 49,-2-1 1,0 0 0,0-1 0,-1-1 0,-6-1 0,0-1 0,-1-1 0,-1-2-84,0 0 1,-1-2 0,-3-1 0,0-1 0,-4-2 0,-2-2-85,-1 0 0,-2-2 1,-3-1-1,-2-2 0,-1-1 1,-1-1-1,-2-1 1,0-1-281,0-2 0,-1-1 0,-4 1 1,-1-1-1,-1-2 0,0-2 31,-3 2 0,0 1 0,-2 0 0,-2 0 0,-1 2 0,-2-1 179,-1 2 1,-1 1-1,-6-21 1,-10 8-319,-2 8 379,-2 14 0,-2 0 1,-2 11 409,-3 4 1,4 3 0,3 7-399,5 3 1,-1 2 0,4 6-26,-1 2 0,2 3 1,4 9 85,1 6 0,0 1 0,3 6 0,2 0 0</inkml:trace>
  <inkml:trace contextRef="#ctx0" brushRef="#br1" timeOffset="16">13189 11991 8521,'-27'-21'711,"1"0"1,6 1 0,2 3 21,4 7 1,9 8-1,8 11 1,7 4-342,6 4 0,1 7 1,5 2-1,0 1-145,3 3 1,-1 0 0,4 4-415,2 1 0,-4-2 0,-2 3 0,-2-2-335,-5 1 0,2-2 0,-5 1 0,-2-7 108,-3-6 0,-6-10 0,-8-2 291,-5-3 0,-7-4 0,-9-6 0,-5-6 226,-3-3 0,-6-4 0,1 1 376,-2 0 1,-2 3-1,2 0-140,2 4 1,2 5 0,5 5 0,1 2-302,3 4 1,7 8-1,8 3-149,5 6 0,5 0 0,10 3-262,7-1 0,10-1 0,6-5 0,5-1-189,8-1 0,-1-10 0,4-1 59,-2-5 1,-3-2 0,0-1 98,-2-2 0,-5-8 0,0-7 0,-4-2 55,-6-1 1,-2 0 0,-5-1 552,-2 1 1,-4 0 0,-1-1 175,-3 1 1,2 5-1,-1 1 1,1 5-64,2 3 0,0 2 1,4 6-179,2 3 1,3 2 0,2 4 0,-2 0-178,-2-3 1,2 1-1,-3-3-188,3 1 1,-3-4 0,-3 2 114,-2-3 1,-3-6 0,-1-2 0,-5-3 311,-2 0 0,-7-6 1,-4-1 62,-7-3 1,-3-2-1,-1 2 58,0 3 1,-4-2 0,0 4 0,1 2 121,2 2 1,2 1 0,2 3-450,4 4 1,3 6 0,4 4 0,4 4-104,1 3 1,5 6-1,4 6-151,7 1 1,5-2-1,3 2-133,3-1 1,-1-1 0,3-4 0,0 0-266,0-4 1,-2-1 0,2-7 96,-1-2 1,-2-2 0,-6-6-1,-4-3-46,-2-3 0,-5-2 1,-1-3-70,-2-2 655,0 2 0,-4-8 0,0 3 0</inkml:trace>
  <inkml:trace contextRef="#ctx0" brushRef="#br1" timeOffset="17">14125 12247 8435,'0'-16'241,"-3"5"0,-2-4 0,-1 5 485,-2 3 0,-3-2 1,-2 6-1,-2 0 216,-2 2 1,0 2 0,-5 3-454,1 3 0,0 7 0,1 4-485,2 2 1,3 5 0,4 1 0,1 1-252,3 3 1,3-3-1,5 0-456,2-1 0,4-5 0,8-4 30,2-2 1,8-2 0,4-6 0,1-3 35,2-3 0,0-7 0,0-3 551,0-4 1,-1-6 0,-2 1 0,-2-3 254,-1-4 1,-1 1-1,-5-4 490,-2-2 0,-3 4 0,-5 2 2062,-3 1-2553,-2 7 0,-7 6 0,0 11-175,-1 9 0,0 5 0,7 8 0,3 0-602,2 2 1,3 3-1,2-3 152,4-1 1,2-5 0,0-3 0,-1 0-145,-1-3 0,-2-6 0,2-4 346,-4-1 1,-3-7-1,-4-3 392,-3-5 0,-3 0 0,-4-5 0,-3-1 1016,-4-1 0,-8-5 1,2 0-186,-1 1 1,-3 6 0,3 1-380,1 2 1,-4 0 0,3 6 0,1 2-571,1 3 0,5 4 0,2 4-532,0 3 1,6 6 0,-1 2 0,1 2-3293,2 2 3805,5 1 0,1 6 0,5 1 0</inkml:trace>
  <inkml:trace contextRef="#ctx0" brushRef="#br1" timeOffset="18">14572 11970 8478,'6'-21'499,"1"1"0,-1 2-381,5 4 0,6 7 0,2 3 0,4 4 391,1 4 1,1 3 0,-2 7 397,2 4 1,-3 7 0,3 3-532,-3 3 1,-5 4 0,-3 2 0,-3 1-184,-4 2 1,1-2 0,-4-1-293,-2 0 1,-9 2 0,-5-3-234,-3-2 0,0-7 0,-3-6 0,-4-5-45,-1-4 0,-7-7 0,3-1 332,0-3 1,1-1-1,4-1 1,1-3 106,0-3 0,1-2 0,2-2 47,4 1-417,7 4 0,4 1 0,11 5 0,6 0 179,5 0 1,7 1-1,2 2 50,3 0 0,4 4 1,1-3-28,-2-2 0,3-1 0,-1-1 0,1 0-52,-1 0 1,-1-4 0,-7-4 134,-3-1 0,-6-5 0,-3-2 0,-1 0 178,-6-3 0,-3-2 1,-6-3 157,0-1 1,0-3 0,0 3 50,0 1 1,0 5-1,0 3 417,0 1-866,0 5 0,0 10 1,1 8-1,1 4-183,2 2 1,3 5 0,-3-1-301,-2 2 0,3 1 1,-2-1 132,0-2 0,-3 1 0,-3-5 0,-1-1-166,-2-1 0,-1-6 0,-4-2 713,0-3 0,-3-1 0,0-1 0,2-3 349,4-3 0,0-4 0,4-2-69,2-1 0,0-5 0,4 1 0,1 0 45,4 0 1,3-2 0,0 2-16,1-2 1,0 2-1,-1 2-6,1 0 1,0 6 0,-1 3-250,1-2 1,-5 6-122,-3 3 0,-3 4 0,-2 8-86,-2 2 1,-4 3 0,1 4 0,-2 1-94,-2-1 1,0 0-1,2 0 1,1 2-399,0 2 1,5-3 0,-3 3 217,1-3 0,2 0 0,3-1 187,0 0 0,6-1 0,4-1 1,7-2 4,3-2 0,2-1 0,2-3 114,1 0 0,4-5 1,0-3-1,1-2 373,2-1 1,-3-4-1,-2-5-107,-1-4 1,-1 0 0,-4-4 0,-2-1 63,-5 1 1,0-3 0,-8 4 49,0-1 1,2-2-1,-4 5 1,-2 1 984,-1 1-1073,-1 6 1,0 3-542,0 6 1,2 4 0,1 6 0,3 3-439,0 0 1,2-3-1,-4 3 200,-2-1 1,3-3-1,-2 2-212,0-2 1,-2-2-1,-2 0 1,-3-3 123,-3-3 1,-2-3 0,-3-1 309,-2 0 0,2-6 0,-3-5 17,-1-5 0,6-4 0,-2-2 0,5 0-29,2-3 1,3 1 0,5-4 1130,4-2 1,12 1 0,7 0-1,8 5 1350,9 1 0,8 3 1,7 4-2250,1 5 0,0 5 0,-29 6 0,0 2-1319,27 5 0,-5 6 1371,-6 12 0,-2 1 0,-10 5 0,0 1 0,2 2 0</inkml:trace>
  <inkml:trace contextRef="#ctx0" brushRef="#br1" timeOffset="19">1298 13843 8528,'-17'-32'-112,"2"-1"1,5-2-1,3 0 1,4 1-1,1 2 532,2 3 0,0-1 1,0 1-1,0-1 1,0-2-60,0 0 1,4 3-1,0 2 1,-2 0 31,-1 0 1,-1 7 0,0 0 0,0 3 1352,0 4-1576,-5 6 1,3 7 0,-4 9 0,1 8 72,3 8 0,-3 9 0,2 6 67,0 5 1,2 5 0,1 7-187,0 3 1,2-27 0,1 1-1,0 1 1,0 0 0,0 0-1,1 1-189,-1-1 1,1 1-1,-1 1 1,1 2-1,2 2 1,0 1 22,1 4 1,0-1-1,-1-1 1,0-1-1,1 2 1,0 0-144,-1-3 1,0 0-1,-1-4 1,1-1 0,-1 1-1,0-1 1,0-4-1,1 0-451,4 25 1,0-11 0,-2-13 0,-2-4-232,-1-5 0,-2-4 0,-3-3-349,0-4 1,-1-7 1215,-4-2 0</inkml:trace>
  <inkml:trace contextRef="#ctx0" brushRef="#br1" timeOffset="20">989 13428 14636,'0'-48'-144,"7"4"0,9-6 515,11-1 1,-8 26 0,3 0 0,4 0 0,1 0 0,2-2-1,1 2 1,2-1 0,-1 2 43,1 0 1,0-1 0,2 0 0,2 1 0,0 0 0,1 2-57,1-1 1,1 1-1,0 1 1,1 2-1,-2-1 1,1 2-236,0-1 1,0 1-1,0-1 1,1-1 0,-2 2-1,1 1 1,0 0 0,0 1-10,-1 0 1,1 2 0,0 0-1,0 2 1,-1 1 0,-1 1-181,0-1 0,-1 0 0,-2 3 0,0 1 1,-1 1-1,0 1 0,-1 2 0,-1 2-409,29-1 1,-8 2 0,0 2-36,-4 1 1,-11 3-1,-7 6 5,-3 2 1,-8 3 0,1 5 0,-4 3 13,-3 3 0,-1 4 0,-2 4 436,-3 3 1,-1 7 0,-4 3 0,1 5-72,0 2 1,2 4-1,-3-28 1,0 1 130,1 0 1,0 1-1,1 3 1,0 0-1,3 3 1,1 1-199,0-1 1,1 0 0,1 2 0,0 0 0,1-2 0,0 1 0,0 0-1,0 0-84,1 2 1,1-1 0,0-5-1,1 0 1,2 0 0,0 0 153,0-2 0,0-2 0,1-3 0,2-1 0,-2-1 0,1 0 0,-1-1 0,0 0-33,16 22 1,-4-3 0,-2-7 510,-1-3 0,-5-2 0,-5-1-167,-5-1 1,-2-2-1,-9-9 89,0 0 1,-7 1-1,-8-2 1,-8-3 79,-7-2 1,-6 0-1,-5-1 31,-4-1 1,-3-2 0,-6-3-385,-3-1 1,27-3 0,0-1 0,-4 2 0,0 1 0,-2-1 0,-1 1-269,-3-1 0,0 0 0,-1 2 1,0 2-1,-4-1 0,0 1 162,0 1 0,0 0 0,0 2 0,-1 1 0,-1 0 0,-1 0 0,1 0 1,0 0-86,3 0 1,0 0 0,2 0 0,1-1 0,5-2-1,1 0 248,1-1 0,1 0 1,2 1-1,0-1 1,-26 4-1,5-3 306,8-1 1,8-7-1,3 2-497,3-3 1,7-5 0,-1 0-97,5-2 0,4-1 0,4-4 0,1-1-561,-1-2 786,0 2 0,1-8 0,-1 3 0</inkml:trace>
  <inkml:trace contextRef="#ctx0" brushRef="#br1" timeOffset="21">755 12332 8526,'-10'-16'-85,"0"0"1,2 1 452,1 4 1,6 5-1,-1 8 1,6 4-1,2 6-5,2 3 0,2 7 1,0 4-1,1 1-243,-1 3 0,1 0 0,0 2-264,-1 0 0,1-4 0,-2 1 1,0 0-127,-2 2 0,-5-4 0,2-3 0,-3-5-13,-1-5 1,-1-3 0,-2-5 234,0-6 0,-5-6 0,2-10 94,0-5 1,-3-6-1,5-7 1,-1-3 187,0-1 1,2 3-1,3-3 15,0 1 1,4-2 0,4 5 0,1 3-63,2 5 0,4 10 0,3 4-286,2 3 1,0 9 0,-1 3-1,-3 9-196,0 7 1,1 1 0,-2 9 6,-2 4 0,-2-1 0,-1 4-327,-3-3 0,-2-1 1,-5 0-1,0-2 615,0-1 0,-1-4 0,-3-8 0,-3-2 0,1-5-325,-1-3 1,5-7-1,-2-7 479,3-2 1,6-7 0,2-1 0,3-4 846,4 0 0,7 0 0,5 0-488,1-1 1,0 2 0,2 1 0,0 2-188,0-2 1,-3 0 0,-1 1-338,-2 4 0,-8 2 1,-3 1 59,-4 1 1,-7-1-1,-2 2 1,-8 0-296,-8 2 1,-4 5 0,-4-2 75,-3 3 0,-3 1 0,0 1 151,3 3 0,-2 2 0,5 6 0,3 1 68,3 1 1,1 5 0,8-1-34,4 2 0,5 2 0,5 2-192,7 1 1,10-4 0,11-5 0,6 0-243,3-3 1,5-3 0,2-3 110,0-3 0,-3-8 0,0-4 0,-4-5 175,-2-5 0,-10-5 1,-4-3 105,-9-1 0,-9 2 0,-3-4 225,-3 0 0,-7 3 0,-3 1 268,-4 3 1,-5 1 0,4 3 0,1 2 1554,1 4-1797,1 4 0,5 10 0,3 4 0,3 6-396,3 4 0,7 2 0,5 6 1,0 2-324,1 1 0,3-2 0,-3 2-31,1-1 1,2-1 0,-4-5 0,0-2-44,1-4 0,-2-3 578,-3-4 0,-2-5 154,-2-9 1,1-1 0,-4-11 0,0-2 334,0-3 0,2-8 0,6 3-22,2-1 0,3 2 0,5-2-284,3 2 1,2 4 0,5 0 0,0 7-189,0 6 0,0 4 0,-1 5-10,-3-2 0,-3 5 0,-8 6-190,-2 3 0,-8 0 1,-5 1 200,-4 0 0,-5-4 1,-8-1 235,-2-2 0,-7-1 1,-2-7-84,-1-3 0,0-2 1,-3-3-1,2-2 86,-2-4 1,1-2 0,0-1-475,5-1 0,1 1 1,3 0-841,2-1 1069,8 11 0,0-4 0,4 10 0</inkml:trace>
  <inkml:trace contextRef="#ctx0" brushRef="#br1" timeOffset="22">500 13300 14535,'-11'-5'561,"1"4"0,5 5-487,5 6 0,3 8 0,6 0 0,-2 2-369,1 1 0,2 1 0,0-1 0,2 1-639,2 3 1,-2-4 0,2 2 834,-2-4 0,3-2 1,2 5-1</inkml:trace>
  <inkml:trace contextRef="#ctx0" brushRef="#br1" timeOffset="23">553 13226 14750,'-5'-16'-138,"4"4"1,5 2 432,6 6 1,8 11 0,0 5 0,3 4-751,4 2 1,2 3-1,4 0 1,-2 0-187,0 0 0,-2 1 1,2-1-1,-1 0 21,-2 1 1,-3-7-1,-5-4 571,-4-7 0,-2-3 0,-3-2 420,-1-2 1,-4-4 0,-5-8 0,-2-2 191,-5-3 0,4-2 0,0 2 214,3 2 0,1 0 0,0 3-379,0 2 0,2 3 0,4 3 1,6 3-194,3 3 1,3 1 0,5 1-462,1 3 1,0 2 0,3 4-209,-1 1 1,-1-1 0,-4 0 0,1-2-320,-1-1 1,-5-4 441,-1 0 1,-8-3 0,-4-3-1,-2-4 557,-1-3 1,0-2 0,0-2 289,0-4 1,-3 2 0,-1-2 31,2-1 1,2 4 0,4 1-1,3 2 64,2 1 1,6 2 0,3 0-199,2 2 1,-2 5-1,0-2 1,-1 4-426,0 4 0,-2 3 0,-5 6-255,-3 1-1,-1 0 1,-4-3-336,2 0 1,-1-1 0,-4 0-1,-1-2-1275,-2-1 1897,-4 0 1,7 4-1,-4 0 1</inkml:trace>
  <inkml:trace contextRef="#ctx0" brushRef="#br1" timeOffset="24">9701 12970 8514,'-6'-6'206,"-4"-3"303,3 2 0,2 3 0,2 5 0,3 9-169,3 6 1,2 6 0,3 4 0,-1 6-164,2 5 0,-1 11 0,0 5 0,-5-23 0,0 0-135,0 3 0,-1 0 0,0 4 1,-1 1-1,0 2 0,-2 0-91,1 1 0,0-1 0,0 0 0,0-1 0,1-2 0,0-1 0,0 0 0,0-1-119,1-1 0,0 0 0,2 25 0,0-6-134,3-6 1,-1-3 0,1-2 0,0 0-39,-1-3 1,-1-2 0,-5-6-37,0 1 1,0-3-1,0-2 20,0-1 1,-4-1 0,-1-5 0,-1-1-904,-2-2 1259,-1-3 0,3 10 0,1-1 0</inkml:trace>
  <inkml:trace contextRef="#ctx0" brushRef="#br1" timeOffset="25">9637 13204 8525,'10'-53'360,"6"3"1,1 2-379,4 1 0,8 5 0,4 7 0,4 3 498,3 4 1,0-6 0,0 6 0,-2 3-23,-1 5 0,2 2 0,-3 7 0,2 1-284,2 1 0,-2 3 0,2 0-159,4 1 0,-1-2 0,3 4 0,-4 0-78,-3 2 0,-1 1 1,-4 0-4,2 0 1,-1 0 0,-4 1 0,-1 3-160,-2 3 1,-4-1 0,2 1 105,0 1 0,-7-2 0,2 1 63,-1 1 0,-1 2 1,-1 0-1,-4 2-88,-2 2 1,-3-1-1,-1 5 61,-1 1 1,-4 2 0,0 4-1,-2 4 379,-1 1 0,0 3 0,0 3-84,0 3 1,0 6-1,0 3 1,0 3-139,0 4 0,0 5 0,0 0-76,0-29 0,0 1 0,2 0 1,1 0-1,0 0 0,1-1-91,1 1 1,0 0 0,-2 1 0,1-1 0,-1 1 0,0-1 0,0 1 0,0-1-3,0 0 0,0-1 0,-1 26 0,1 0-60,-1-3 1,-2-2-1,0-2 1,0-4 56,0-3 1,0-5 0,0-2 276,0-3 1,-4-6 0,-1-2-48,-1-3 0,4-2 1,-3-2-1,2-4 212,-1-2 0,1-1 1,2-2-171,-3-2 0,2-1 1,-5-3-72,-2 0 0,0 1 1,-3-4-189,-2 0 1,-3 0 0,-5 0 0,-3 0-39,-3 0 0,-8 0 1,-4 0 106,-5 0 1,-3 0 0,-4 0 0,1 0 106,1 0 0,1 0 1,-3 0-25,2 0 0,4 0 1,6 0-1,2 0-210,1 0 1,3-1 0,6-2-26,3 0 1,7-4-1,3 2-340,-1-1 1,4 4 0,-1-3 507,5 0 0,-6 4 0,2-4 0</inkml:trace>
  <inkml:trace contextRef="#ctx0" brushRef="#br1" timeOffset="26">9413 12374 8369,'-6'-4'-579,"3"-3"857,2 2 1,1-1 93,0 2 0,4-2 1,3-3-145,3 2 1,1-3 0,-1 3 0,1-2-116,0-2 0,0 1 0,2-1 1,2 0-97,-2 1 0,-2-4 1,0-1-1,-2 1-79,-1-1 1,0 3-1,-5-3-28,0-1 1,-2 4-1,-2-1 104,-3 5 1,-2 0 0,-4 4-20,-1 2 0,-4 2 1,-2 5 12,1 5 0,-5 6 1,4 6-1,-2 2-47,1 1 0,1 4 0,6 0 0,-1 1-74,2 2 1,7-1-1,-1-3-121,3-3 0,3-2 1,4-3 130,5-3 0,8-2 0,1-8 0,5-4-1,2-2 0,1-5 0,4-5 39,0-4 0,-1 0 1,-1-5-1,-3-4-5,-1-1 0,1-3 1,-5 2 38,-2-1 0,-5 0 1,-1 4 0,-2 0 0,-6 1 1,-3 2-1,-2 4-16,-1 2 0,-1 5 117,-2 0 0,-3 4 1,-4 1-1,2 4 74,1 5 0,3 4 0,-2 2 44,2 1 0,0 4 1,3-3-1,-1 1-33,-2-1 1,0 3 0,4-3-115,0 2 1,0-4 0,0 1 0,0-2-166,0-2 1,0 1-537,0 0 593,0-1 0,0-5 1,0-6 108,0-9 0,2-1 0,0-7-34,2-1 1,4 2-1,-2 0 1,1-2 90,0-1 0,0 3 0,4 3 57,-1 2 1,1 1 0,0 2 0,0 2-69,4 3 1,-4 4 0,4 5-108,-4 6 1,-4 1 0,1 5 0,-1 2-265,-1 1 1,2 2-1,-5-1-694,0 0 976,3 0 0,-5 1 0,4-1 0</inkml:trace>
  <inkml:trace contextRef="#ctx0" brushRef="#br1" timeOffset="27">10158 12194 8570,'1'-12'-379,"1"-1"0,2-1 771,-2 1 0,0 1 359,-2 1 1,-2 6 0,-1 5-572,-4 6 0,-3 5 0,0 3 0,-1 4-252,0 2 0,1 2 1,0 2-1,2 2-260,1 1 1,3-3-1,-2 1-81,2-3 0,0-1 0,4 0 164,0-4 0,5-1 0,2-7 0,2-2 119,2-3 1,4-3 0,2-2 106,0-3 0,1-5 1,-3-7-1,-1 0 130,1-3 1,-3 2 0,1 1 89,-5 0 1,2-1-1,-4 2 105,0 2 0,3 6-297,-2 4 1,-1 3 0,1 3 0,1 4-427,2 3 1,4 4-1,1 1 421,2 2 0,1-4 0,3 2 0</inkml:trace>
  <inkml:trace contextRef="#ctx0" brushRef="#br1" timeOffset="28">10413 12257 8563,'-20'-30'-528,"2"0"281,4 2 1,2-1 0,3-3 246,2 0 0,-1-3 0,4 0 0,2 1 0,0 5 0,6 4 0,1 9 0,1 5 0,-3 1 0,4 7 0,2 2 805,0 3 1,5 4-1,2 6-2,0 2 1,-2-1-1,4 5 1,0 1-906,-2 1 1,4 5-1,-3-1-304,-1 0 1,1 3 0,-4 0 91,1 1 0,0 2 1,-4-2-1,-2-1-339,-1-2 1,-4-2 0,0 0 364,-2-2 1,-5-2 0,-5-9 0,-4 0 363,-4-3 1,-5-2 0,-1-5 113,-2 0 1,0 0-1,5 0 1,1 0 519,1 0 1,5 0-417,-1 0 1,8 5-490,6 2 1,10 1 0,7 0 0,5-2-259,2-1 0,4 2 0,4-4 98,-1 0 1,1-2-1,0-2 1,-1-3 268,-3-3 1,1-6 0,-7-2 144,-2-2 0,-9-1 1,-2-3-1,-3 0 400,-3 0 1,-2-1 0,-1 1 99,0 0 0,-4 3 0,0 2 421,-2 0 1,2 3-665,-3 6 1,5 4-1,-2 6-440,3 4 1,1 4-1,1 2-301,3 1 1,2 5 0,4-1 0,0 1-245,-3-2 0,2 2 1,-2-5 158,3-1 0,-1-1 0,-1-2-253,0-3 955,-6-3 1,3-8 0,-5-5 65,0-4 1,-2 0-1,0-3 1,-1-1 422,0 1 0,2-1 0,2-2-397,3 2 0,2 4 0,4-2 0,2 5-236,2 3 0,3 2 0,4 5-164,0 0 1,1 1 0,0 3 0,2 4-370,1 5 1,-1 0 0,-4 4-333,-2-2 0,-2 3 817,-6-4 0,-4 0 0,-1-3 0</inkml:trace>
  <inkml:trace contextRef="#ctx0" brushRef="#br1" timeOffset="29">10956 11991 8545,'10'-53'-276,"1"5"1,0 4-1,-1 8 818,1 12 1,-1 6 0,1 8-15,0 3 1,3 3 0,0 5-295,-1 2 0,4 8 0,-1 7-109,1 2 1,4 2-1,-1 3-126,4 4 1,1 2 0,-4 4 0,-1 0-570,-2-1 0,1 0 1,-5-3 55,-1 1 1,-1 3-1,-3-3 1,-2-5-87,-3-4 0,-9-2 0,-6-3 605,-5 0 0,-9-8 1,-3-1-1,-3-3 225,-1-4 1,-1 0 0,0-1 578,1 2 0,3-2 1,12 4-413,3 0 0,3 1 0,5 3 0,8 0-509,11-2 1,11-1-1,15 1 1,7-4-549,5-2 1,3-1 0,3 0 659,3 0 0,-2-9 0,0-3 0</inkml:trace>
  <inkml:trace contextRef="#ctx0" brushRef="#br1" timeOffset="30">11296 12726 8289,'4'-12'0,"1"-1"108,5-1 0,3-1 0,9 6 0,2 1-59,1 1 0,3 3 0,-2-2 0,0 1-808,0 3 759,-1 1 0,-8 1 0,-2 0 0</inkml:trace>
  <inkml:trace contextRef="#ctx0" brushRef="#br1" timeOffset="31">11381 12821 8289,'-26'18'204,"5"0"160,5 1 1,6-3 0,3 1-1,6-3 78,6-5 0,12-1 1,13-6-1,4 1 196,5 0 1,7-2-639,4-1 0,6-5 0,3-1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5.268"/>
    </inkml:context>
    <inkml:brush xml:id="br0">
      <inkml:brushProperty name="width" value="0.05292" units="cm"/>
      <inkml:brushProperty name="height" value="0.05292" units="cm"/>
      <inkml:brushProperty name="color" value="#3165BB"/>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57D200"/>
    </inkml:brush>
  </inkml:definitions>
  <inkml:trace contextRef="#ctx0" brushRef="#br0">22411 2437 13502,'6'-18'-35,"-1"0"0,0 0 0,0 2 0,4 0 0,0 2 235,3 0 0,1-4 1,-2 3-1,-1 0 1,1-1 200,0 3 0,-1 0 1,0 0-1,-2-1 66,-1 1 1,-5 5-516,2 1 1,-3 5 0,-1 2 19,0 6 1,-5 5-1,-3 2 1,-4 2 109,-2 2 1,-5 1-1,1 4 1,-2 2 65,-1 1 1,-4 3 0,0-2-55,2 1 0,-4 3 1,-3 4-1,-3 3-99,-2 1 1,-4-1-1,2 4 43,-1-2 0,-1 0 0,-2 2 0,2-3-240,3-6 1,4-5 0,4-7 158,3-2 0,0-1 0,3-5 15,2-2 0,6-7 0,-2 1 0,2-3-84,0-1 1,0 0-1,3-1 1,0-3 13,1-3 1,3-2-1,1-3 28,1-2 0,1 2 0,4-2 0,0 2 237,0 1 1,5 1-1,3-1 95,5 0 0,4 2 0,5 1-68,3 1 0,1 4 0,4 0 0,-1 1-169,4 2 1,-1 0 0,5 0-82,0 0 1,-4 0 0,2 2-1,-3 0-58,-4 2 0,3-1 1,-5-3-107,-2 0 0,1 0 0,-9 0 1,2 0-355,0 0 0,-2-3 0,3-2 640,-1-1 0,0 4 0,3-3 0</inkml:trace>
  <inkml:trace contextRef="#ctx0" brushRef="#br0" timeOffset="1">22518 5575 14064,'10'-21'134,"2"0"1,1 0 0,2-1 0,1 1 218,-1 0 0,-1 5 0,-3 5 0,0 3 1338,-1 4-1515,-4 0 1,-1 9 0,-6 2 2,-3 2 1,-2 6-1,-6 0 1,-2 2-87,-4 1 1,-2 4-1,-1 1-72,0 2 1,-5 5 0,-1-2-59,-1 3 0,-6 4 0,2 2 0,-2 1-108,-3 2 0,0 0 0,-6 0 68,0-1 1,2-4 0,2-1-1,4-4-112,1-6 1,6-6 0,1-5 95,1-5 0,6 1 1,6-7-1,2-2-165,1-2 0,5-10 1,3 0-28,2-3 1,1-4 0,2-6 69,5-3 0,0 0 0,8 1 0,0 1 84,-1 3 0,5-4 1,-3 3 231,1 0 1,2 6-1,-4 4 410,2 2 0,-4 6-29,1 3 1,-7 8 0,-4 5-80,-1 7 1,-4 4-1,-1 3 1,-4 2 251,-3 1 0,3 0 0,1 3-548,2-2 0,-3-4 1,3 0-410,2-1 0,2-7 1,4-1-1,8-5-575,8-3 0,11-3 0,10-8 857,8-3 0,5-7 0,-22 6 1,0 0-1</inkml:trace>
  <inkml:trace contextRef="#ctx0" brushRef="#br0" timeOffset="2">22103 6022 8158,'-17'0'-218,"-2"0"1,5 0 0,1 0 0,0 0 0,0 0 200,-1 0 0,0 1 0,3 2 0,0 0 1,1 0 649,-1-2 0,2 0 1,0 1 228,2 2 0,1 1 702,-1-2-1205,3-2 1,5 4-1,2-6-45,4-3 1,3-1 0,2-7 0,2-2-18,4-4 0,3-3 0,4-5 0,5-6-70,8-6 1,2-4 0,-15 21 0,1-1-135,1-1 0,1 0 0,1-2 1,2 0-1,4-4 0,2 0-169,3-3 0,2 0 1,1-1-1,2-1 1,3-2-1,0 1 0,0 0 1,0 1 108,-1 0 0,1 0 0,1-1 1,-1 0-1,0-2 0,0 1-31,-2 0 0,0 1 0,-2 2 0,-2 2 0,-5 2 0,-1 1 1,-2 1-1,0 1-67,-1 1 1,-1 0 0,0 0 0,0 1-1,-5 2 1,-1 1 69,-1 2 1,-1 0 0,19-14 0,-4 5 202,-3 3 1,-9 4-1,-6 3 1,-5 5 1010,-5 5-402,-5-2-1503,-1 9-882,-5-4 0,0 11 354,0 5 0,0-1 1,0 6-474,0-1 1713,-5-3 0,-1 8 0,-4-3 1</inkml:trace>
  <inkml:trace contextRef="#ctx0" brushRef="#br1" timeOffset="3">23624 4724 8242,'-5'-32'-42,"4"5"1,-3 3 0,3 4-1,1 4 1,0 0 857,0 3 0,1 5 0,2 1-29,0-1-270,1 3-370,-4 0 1,-5 5 13,-2 0 0,-3 4 0,0 1-13,-1 1 0,1 1 0,-1 3 0,-1 1-7,-2 0 1,1 0 0,-4 4-110,2 2 1,-4 3 0,0 3-91,-4 2 0,0-2 0,-3 6 0,0-1 20,-2-1 0,-3 5 0,-2-2-44,-3 0 0,2 5 0,-4-7 52,2 3 1,-6 2 0,1 1 0,-4 2 33,0-2 0,1 0 1,3 1-2,2 0 0,-1 4 0,4-4-47,2 0 1,1 1 0,1 0 53,0-2 0,0-1 1,2-1-1,0 0 44,2 0 1,1-1 0,-3-2 4,2 0 0,3-2 1,-2 2-37,1 0 1,1-4 0,2 3 0,0 0-31,-2 0 1,0-1-1,4-4 2,0 2 0,-4 0 0,-1-4 4,-2 1 0,5-1 0,-3 0 0,1-1 164,0-2 0,-3 2 0,3-3-94,1-1 1,2 4 0,1-3 0,1-1-5,2-1 1,-1-4 0,5 0 35,1 0 1,1-1-49,1 1-288,1-5 1,5-1 0,5-5-584,6 0 0,3-2-13,2-1 0,0 1 831,-1-6 0,6 1 0,0-3 0</inkml:trace>
  <inkml:trace contextRef="#ctx0" brushRef="#br1" timeOffset="4">22081 5618 8350,'0'-32'320,"3"1"0,3 2 502,4 0 1,8 12-1,-1 2 1,-1 10-376,-2 3 1,-3 4 0,-4 1 0,-3 7-191,-3 6 0,-2 3 0,-4 11-128,-6 3 1,-1 3 0,-4 7 0,-1-2-101,1-2 1,-2 3 0,-3-3 154,-1 2 0,1-3 1,0-1-154,0-1 0,-1-3 0,1 4 0,1-2-201,2 1 1,4-1-1,7-3 682,3 0 1,4-3 0,4-3 0,4-3-350,5-3 1,5-7 0,6-1-173,0-4 1,10-5-1,-4 0-319,0-2 0,5-2 1,-3-2-1,3-6-679,1-4 1,-3 0 0,3-3 1006,-3 1 0,3-4 0,2 2 0</inkml:trace>
  <inkml:trace contextRef="#ctx0" brushRef="#br1" timeOffset="5">22475 8076 8470,'11'-16'-53,"4"1"0,2-4 1,0 1-1,1 1 0,0-1-5,-2 0 0,6 4 0,-2-4 1,3-1 325,1-1 1,0-5 0,-1-1-1,4-1 178,4-2 1,-1 2 0,5-1-1,-2 1-63,-1 0 0,4 3 1,-1 1-207,-1 4 0,-5 3 0,-5 6 0,-1 0 104,-2 3 0,-1 2 0,-2 5-45,-4 0 0,-2 0-126,-1 0 0,-5 2 27,-3 1 0,-3 2 0,-2 3 0,-4-1-36,-4 2 1,0 0-1,-10 2-58,-3-1 0,-6 6 0,-3 1-6,-6 3 0,-3 2 1,-3-1-85,-2 0 1,-4 5 0,22-12-1,-2 1 1,-1 0 0,-2 0-148,-1 1 1,-1 0 0,-6 3 0,-1-1 0,-2 1 0,-1 1 210,-1 1 0,-1-1 0,-4 2 0,-1-1 1,1 0-1,-1-1 0,2 1 0,1-1 43,1-1 0,1 1 1,2-2-1,1 1 0,1 1 1,0 1-34,1-2 1,-1 1 0,3-3-1,1 1 1,2 1 0,0 0-10,2-1 0,1 1 1,2-2-1,0 1 1,1-2-1,1 0 1,1-1-1,1 1-3,-23 12 0,2 2 0,11-6-82,0 0 0,1-1 1,6-2-54,-1 0 1,6-1 0,3-2 0,5-3-38,3 1 1,-3-5-19,4 4 0,1-7 0,5-2-861,1-1 366,4-2-468,-1-3 1,10-5 1162,4-2 1,6-2-1,5-2 1</inkml:trace>
  <inkml:trace contextRef="#ctx0" brushRef="#br1" timeOffset="6">21411 8331 8342,'-4'-21'0,"-2"1"1013,0 2 0,1 3 0,5 4 1,1 2 346,3 2-952,-3 2 1,2 10 0,-6 3 0,-5 5-167,-5 5 1,-4 6 0,-5 5-376,-3 1 1,-2 7 0,-5 1 37,0 0 0,-4 2 0,1-3 1,-1-1 299,0 1 0,4-3 0,0-7 291,6-5 1,9-6-251,7-5 0,6-5 0,13-3 0,8-1-280,9-2 0,14 0 1,8-2-266,6-1 0,5 0 0,-27 1 0,0-1-566,0 0 1,0 1 0,1 0 0,1 0 629,0 1 0,0 2 0,-1 3 0,1 2 0,-2 0 0,0 0 1</inkml:trace>
  <inkml:trace contextRef="#ctx0" brushRef="#br1" timeOffset="7">24496 8406 8235,'11'-17'-64,"0"-2"1,2 4 0,3-2-1,0-2 87,3-1 1,1 4 0,2 0 0,-2 2 109,-3 0 0,2 0 0,-3 3 0,-1 1 0,0-1 201,-2 0 1,0 1-1,0-1-119,2 0 1,-5 4-1,-3 1 1,2 0 93,0 0 0,2-1-247,-1-3 0,1 4 1,0 2-1,-1 2-88,1-2 1,-4 3 16,0-2-36,0 1 1,-1 7 163,-2 2 1,-3 3 0,-2 2-1,-4 2 29,-6 3 0,-4 4 0,-6 1-137,-1 3 0,-5 7 1,-4 7 7,-3 2 1,-5 3 0,1 2 0,18-21 0,0 0-79,-1 0 0,-2 2 0,-2 3 0,-2 1 0,2 1 0,0 0-103,-1 0 0,1 1 0,-2 1 0,-1 1 1,0-2-1,0 0 163,0-2 0,0 0 0,0 1 0,-1-1 1,2-3-1,0 0 0,1-2 0,1 1 180,1-1 0,0-1 1,-1-2-1,0 0 1,1 1-1,1 0-137,-2 0 0,1 0 0,3-2 0,1 1 0,-21 16 0,3-4 69,4-2 1,4-1-1,4-1-107,4-3 1,-1-2-1,9-6-218,1-2 1,2-3-771,4-4 321,2-5 0,7-3-18,1-6 0,4-3 0,6-6-1057,1-2 1736,5-7 0,-2-2 0,4-3 0</inkml:trace>
  <inkml:trace contextRef="#ctx0" brushRef="#br1" timeOffset="8">23741 9129 8513,'-12'-9'-328,"0"0"358,1 2 1,2 6 0,7 2 0,-2 9 423,2 6 0,1 6 1,1 2-1,0 5-112,0 2 1,0 1 0,0-1-163,0 1 0,3 4 0,2-1 1,1-2-158,2-3 0,-2-1 0,1-4-16,1-1 1,2-10 0,0-4 50,1-4 0,6-4 0,4-6 1,6-4 40,4-5-99,5-3 0,7-10 0,5-2 0</inkml:trace>
  <inkml:trace contextRef="#ctx0" brushRef="#br1" timeOffset="9">1255 8491 21022,'-11'-5'-968,"1"3"1,-1-4 0,2 0 0,2 0 0,2-2 0,1-2 103,1 0 0,-1-1 1,5 0-1,2-1 1253,0-2 1,2 1-1,-3-3 1,3-1 0,0 1 34,0-3 1,-1-1-1,-1 0 1,0 1-214,0 1 0,-1 4 0,0-3 0,2 2 48,-2 2 0,1 4-5,0 2 80,-2 5 1,4-4 2152,-5 3-2328,-5 1 1,-1-2 0,-3 5 342,2 2 1,1 3 0,4 5 0,-3 1-219,-1 2 1,2 6 0,-1 6-211,0 1 0,-2 2 0,2 3-26,-1-1 0,3 1 0,-3 0 0,1-1-68,3-3 1,0 2 0,2-4-132,0 1 1,0-7 0,0 0-1,2-3-319,1-4 0,-1-1 1,6-3 552,0-2 0,2-1 0,3-3 0,3 0-459,0-1 1,2 1-1,3-1 409,1 2 0,4-1 0,2-3 0,4 1 53,3 3 0,0-2 1,4 4-18,1-1 1,5 2-1,3-2-2,4 1 1,-5 0-1,7 1 1,-2-2 139,0-1 1,2-3 0,3 3-39,3-3 0,-28-2 0,0-1 1,1 0-1,0 0 0,1 1 1,1 0 7,-1 0 1,1 1 0,1-2 0,-1 0-1,2 0 1,-1 0-165,0 1 0,-1 0 0,0 2 0,0 2 0,-2 0 0,0 1-39,1 0 0,0 1 0,0 1 0,-1 0 1,-1 0-1,-1 1 0,-1 0 0,0 1-102,27 9 1,-3-4 0,-1 2 187,0 1 0,-5-6 0,-7 2 1,-8-5 29,-7-2 1,-5-2 0,-3-3 516,-4 0 0,-3-1 0,-4-2-58,-3-4 0,0-8 1,0-2-1,-1-3-334,2-2 0,-4-4 1,4-2-453,0-3 0,1-8 1,4-2-1,1-2-221,0-2 0,0 0 0,2 3 124,2-1 0,4 5 0,-2 3 1,3 2-74,2 1 1,-2 5-1,-3 2-303,-2 3 1,-4 5 14,0 3 1,0 3-1,-2 5 337,-2 6 0,-2 10 0,-5 6 0</inkml:trace>
  <inkml:trace contextRef="#ctx0" brushRef="#br1" timeOffset="10">1595 14471 10629,'-16'-22'-336,"2"1"1,2 0 0,2-1 0,3 1 1100,4 0 1,2 8 0,1 2-172,0 2 0,1 5-452,2 4 1,-1 1 0,1 8 0,-2 1 0,-1 3 518,0 0 0,0 4 0,0 1-207,0 2 1,0 4 0,0 3 0,-1-1 9,-2 0 0,0 2 1,-3-1-190,2 4 0,-1-5 0,2 5 0,0-4-90,1-4 1,0 3 0,2-1-174,0-1 0,9-5 0,2-3-300,5 0 0,2-2 0,4-5 0,3-2 265,3-3 0,4-3 1,4-1-108,3 0 1,5-1 0,3-3 0,-1-3 27,1-2 1,-2-1-1,6 1 23,3-2 0,-1 3 0,4-5 0,-3 4 13,-1 2 0,2 3 0,0-2-106,2 1 1,0 2 0,-4 3 157,0 0 1,2 0-1,0 0 1,1 0 199,-4 0 1,1-4-1,-5 0-38,1-2 0,2-3 0,-5-4 267,-1-1 1,-6-5-1,-3 1 1,0-2 524,-1-1 1,-3-4 0,-4-1-235,2-1 0,-4 2 0,-1-3-151,-3-2 0,-2 3 0,-2 0 0,-4 1 129,-2 2 1,-2-2 0,-2 1-444,-1 2 0,-5 2 0,2 3-565,-3 4 0,-1 2-1032,0 1 0,0 6-2327,0 5 1,0 9 3499,0 5 0,0 5 1,0-3-1</inkml:trace>
  <inkml:trace contextRef="#ctx0" brushRef="#br2" timeOffset="11">1936 5788 17155,'0'-6'-927,"-1"0"0,-3 3 0,-3-4 759,-2-3 1,-2 1 0,1 1 0,2 2 0,2 0 137,2 0 1,-4-1 0,4-4 0,-1 0 329,0 1 0,-2 3 1,2 0-1,1-2 1,-1 0 376,3-2 0,-3 1 0,1-1-184,2 0 1,0 2-1,-1 1 741,0 0-1341,-1 6 1,4-4 1029,0 3-725,0 1 0,0-1 0,0 6 131,0 5 0,0-3 0,0 3 6,0 0 0,1 3 1,2 2-98,0 1 1,1 3 0,-4-1 0,0 0 115,0 3 1,0 5 0,0 2 0,0 0-46,0 0 0,0 5 1,0 1-1,0 4 5,0 2 1,-4 3 0,1-2-1,-1 2-246,-1-2 0,4 2 1,-2-3-1,0 0-111,0-3 0,2-2 0,-3-1 0,3 0-48,1 0 0,0-4 0,0 0 245,0-2 1,3 3 0,1-2-90,-2 1 1,3 1 0,0-4 0,1 0-142,2 1 1,0 0 0,1 2 17,-2-3 1,0-3 0,3 0 44,1-1 1,-4-1 0,0-1 0,0-1 89,-1 1 1,4 2 0,-4 3 57,-1 0 0,4 0 1,-5-5-19,2-1 0,-2-1 0,2 4 0,-1-3 137,-3 0 0,0-5 1,1 1 0,0-2 0,2 2 0,-3 1-207,2-2 0,-1 0 0,-1 0 0,0 2-35,1 2 1,2-4 0,-2 1 2,0-2 1,4-2 0,-2 1-287,1-1 1,-4 1-1,3-1-873,0-3 1,-4 2-408,2-2 0,2-1 246,-1 1 1,0-3 46,0 3 0,-2-4 0,5 4-346,2 2 0,4-1 1,1 0 1605,-1-1 0,3 0 0,1 4 0</inkml:trace>
  <inkml:trace contextRef="#ctx0" brushRef="#br2" timeOffset="12">1883 5703 21767,'-11'-11'-2431,"2"1"0,0 0 1,3 2 2412,2 1 1,-1 3-1,3-3 755,-2-1 0,0-1 1,4-2 469,0 0 0,0 4-409,0 0 1,5 5-1,2-2 43,3 3 0,2-3 1,1 1-352,1 1 1,5-1-1,-3 1-325,1-2 0,6 0 0,-1 1 0,0-2 278,1 0 0,3 1 0,2-2 0,3 0 186,1 0 1,-1 3 0,1-3-142,0 1 1,0-2 0,1 2-307,3-1 1,-3 3-1,3-3 1,1 0-51,2 0 0,2 3 0,1-3-796,-3 1 0,-1 0 0,-4 3-75,1-2 0,0-3 0,-6 2 0,-2 1 733,-1-1 0,3 0 0,-4 3 204,-2-2 1,3-3 0,-1 3 60,-1-2 1,-2-1-1,1-3 1,0 2-99,2 1 1,5 0-1,-3-4-26,0 0 0,3 1 0,-6 0-78,0 3 0,-2-2 0,0 2 0,-1-2 200,0 2 1,-4-1 0,-3 4-1,-1 1 327,1-2 0,-4 4-368,4-3 1,-5 3-217,5 1 0,-6 1 0,-4 3-261,1 3 1,-4 2-160,3 2 1,0 0-1,0-1-11,-2 1 0,0 0 0,-1 1 163,2 2 1,-2-2 0,3 2 55,-3-2 0,-1-1 1,0 4 199,0 2 1,4 3 0,-1 3 0,0 0-73,-2 2 0,-1 5 0,0-2 0,1 2-232,3-2 0,-2 3 1,4-4 434,-1 0 1,2 3-1,-3-4-153,2 1 0,1-3 1,3 2-1,-2 0-55,-1 2 1,0-2 0,4-1 0,-2-3-35,-2 0 0,3 2 1,-4 1 36,0-1 0,2-5 0,-4-3 44,-2 0 0,3 3 1,-2-3-1,0 1-229,-2-3 0,0-2 1,1 0-13,2 2 0,-1-2 0,-1 2 69,1-2 1,-2-2-1,3 1 1,-2 0 35,2-1 1,-3 1 650,2-1 174,-1-4 1016,-2-1-994,0-5 1,-5 0-265,-2 0 0,-3 4-290,0-1 0,-1 4 1,0-2-1,0 0 128,-4 0 0,2 3 0,-4-2 0,-2 0 0,1 3 1,-2-2 81,-2 3 0,-2-3 1,3 0-1,-1 0 167,1-1 1,-4 2 0,0-3-493,2 1 0,2-4 0,2 3 0,1-2 0,-1 1 0,2-1 0,1-3 0,1 0 0,0 0 0,4 0 0,-3 0 0,0 0 0,0-3 0,3-1 0,1 2 0,-2-3 0,-1 2 0,-1 0 0,0 2 0,3 0 0,-1-1 0,-2-2 0,2 1 0,-3 3 0,-1 0 0,5 0 0,-4 0 0,4 0 0,-4 0 0,1 0 0,1 0 0,1 0 0,1 0 0,-2 0 0,-2 0 0,2 0 0,2 0 0,0 0 0,0 0 0,-3 0 0,0 0 0,1 0 0,1 0 0,2 0 0,-1 0 0,0 0 0,1 0 0,-2 0 0,-2 0 0,2 0 0,-2 0 0,2 0 0,1 0 0,1 0 0,-2 0 0,-2 0 0,2 0 0,-2 0 0,2 0 0,1 0 0,0 0 0,1 0 0,-1 0 0,1 0 0,-1 0 0,0 0 0,1 0 0,-1 0 0,0 0 0,1 0 0,-1 0 0,0 0 0,1 0 0,-1 0 0,1 0 0,-1 0 0,0 0 0,4 0 0,0 0 0,-1 0 0,-2 0 0,0 0 0,-1 0 0,0 0 0,1 0 0,4 0 0,1 1 0,5 2 0,0 0 0,0 4 0,0 1 0,0-2 0,0 1 0,0 1 0,0 2 0,0-2 0,0 1 0,0 3 0,0 1 0,0-2 0,0 0 0,1 4 0,2 1 0,1 2-82,2 0 0,1-4 0,3 4 0,-2 1-414,-1 1 0,0-2 1,3-1 125,-3 2 1,2-2 0,-2 1 230,3 0 0,-3-1 1,-1 0-1,-1-1 278,-3 1 0,3-1 1,-1 3-120,2-1 1,-3-4 0,1 3-226,1-2 0,-4 0 1,3-2-1,-3 2 52,-1-2 1,4-2 113,-1 0 0,1-4 0,-4 0 318,0 1 1,0-2 207,0 1-133,0-4-156,0 2-150,0-5 325,-5 0 1,3 0 0,-5 0 65,-2 0 1,2 1 0,-2 1-402,-3 2 0,-2 0 0,0-1 1,-4 1-39,-2 2 0,-5-2 0,-1 3 0,-1 1 0,-2 1 0,-3-1 0,1-1 0,3 0 0,2 4 0,2-2 0,-1-2 0,5 3 0,4-4 0,1 0 0,7 2 0,-3-5 0,2 0 0,4 3 0,0-5 0,4 4 0,-3-5 0,3 0 0,-5 0 0,4 1-1778,-2 2 1,2 3-1,6 6 1492,3 2 1,7 7 0,2 7 0</inkml:trace>
  <inkml:trace contextRef="#ctx0" brushRef="#br2" timeOffset="13">5765 6671 12508,'0'-7'2144,"0"0"-55,0 0 0,0 0-567,0 0 0,0 0 1,0-4-246,0 0 0,4 1 1,0-1-558,2 1 1,-3-1-1,0 0 1,-1 1-164,2-1 1,-3 0-1,3 1-558,-3-1 1,-1-1 0,0-1-51,0-1 1,0 0-1,0 3 51,0 1 0,0 3 0,0-1 0,-1 6-81,-3-1 1,3 3 0,-4 4 113,1 7 0,1 1 0,-3 5 1,2 2-66,1 1 1,-2 5 0,1 1 20,-2 1 0,3 4 0,-1 2 7,-1-2 1,4-1-1,-3 2 1,3-1 4,1 1 0,0-1 0,0-3 0,0-3-10,0-2 1,4-2 0,-1-1-25,0-2 0,1-3 0,0-4 85,-2 0 1,3-4-536,-2 0 281,1-5 1,-4-2 181,0-7 1,0-2 0,0-3 0,0-2 0,0-4 0,0 1 0,0-2 17,0-3 1,0 1-1,0-5 8,0 0 1,0 2-1,0-3 1,0 1 17,0 2 1,0-2 0,0 0 0,0 0 20,0 0 0,0 2 1,0 5 52,0 2 0,0 0 0,0-1 6,0 4 0,0 2 0,0 2-104,0-1 26,0 5 1,1 3-1,2 6 1,0 6-58,-1 4 0,0 3 0,-1 7 18,2 1 1,-1 4 0,2 3-1,0 3 3,-1 1 1,1-1 0,-4 5 0,1 2-6,3 0 1,-3 1 9,2 1 0,-1-4 1,-2-2-1,0-3 9,0-3 0,-2-8 0,0-1 1,-2-7 108,2-3-121,1-6 1,1-3-1,0-6 31,0-4 0,0-4 1,0-2-1,0-2-3,0-2 0,1-4 1,1-5 17,2-1 1,3-3 0,-2-4-14,1-2 0,-3 1 0,3 2 1,0-2 2,0 0 1,-4 0-1,3 4-13,0 2 1,-4 3-1,4 5-23,-1 0 0,-2 4 0,2 3 86,1 2 3,-4 6 0,8 3-58,-6 6 0,2 0 1,-3 4-70,2 1 1,-1 5-1,-3 4 1,0 2 20,0 3 1,0 3 0,0 0 1,0 3 1,0 4 0,0 3 6,0 4 1,0 3-1,0 0 1,-1 1-1,-2 0 1,1 1 0,-1-1-1,2-5-30,1-4 1,-4-8-1,1-3 1,0-4 0,1-10 80,-2 2 0,3-9 0,-2-2 0,1-6-7,2-3 0,0-6 0,0 0-28,0-1 0,0-6 0,0-4 0,0-1 0,0-3 0,0 0 0,2-3 12,1-3 0,-1 0 1,6-3-1,-1 2 12,-1 0 1,3 1 0,-3-5-3,0 2 0,3 2 0,-3-2-17,0 3 1,2 6 0,-3 3 0,0 1-44,0 3 1,-2 1 0,-3 5 0,1 2 92,3 4 0,-3 4 28,3-1-15,-3 6 1,-1 2 0,0 8 0,0 4-75,0 2 0,-1 6 1,-2 1-1,0 3-14,0 4 1,2 3 0,1 5-12,0-2 1,0 4 0,0 0 6,0 0 1,0 3 0,0-2 0,0 4-2,0 3 1,0-6 0,0 1-5,0-3 1,-1-6 0,-1-5 14,-2-1 1,-1-7-34,2-8 0,2-6 1,-3-10-42,3-6 0,1-1 77,0-5 0,0-2 1,0-5-1,0-2 18,0-1 1,3-1 0,1-6 0,-2-1 4,-1-4 0,1 2-48,1 2 1,-2-2 0,3 2 0,-3 0-60,-1 2 1,1 3 0,2 1 0,0 4 281,0 3 1,-2 4 0,-1 2-323,0 0 210,0 2 0,1 7 37,2 0 1,2 9 0,3 2-220,0 4 0,-6 7 1,3 3 80,-1 2 1,-2 6 0,1 3 0,-1 3 7,2 3 0,-3-1 1,3 4-1,-3 0 5,-1 0 0,0 6 1,0 5 1,-1-1 0,-2-2 0,-1-3 33,-2 0 0,0-5 0,-2-4 19,0-4 0,3-9 0,-4-8-54,2-5 1,5-4 44,-2-8 0,3-3 0,1-7 1,0-4-8,0-2 1,0-2-1,0-3-13,0-4 1,0-6 0,0-4-11,0-2 1,0-3 0,1-1 0,2-2-311,0-2 0,4 1 0,-2-1 0,0 7 103,-1 5 1,1 5 0,-2 4 336,0 3 0,1 7 1201,-4 4-1256,4 2 1,-2 7 0,1 5 0,-2 6-97,-1 4 0,0 2 19,0 2 0,0 2 0,0 7 0,0 0-1,0 2 0,0 8 0,0 0 0,0 4-10,0 3 1,-3 2 0,-1 1 2,2 4 0,-3-3 0,0 5 6,-1-2 0,4-1 1,-3-4-1,2-3-9,-1-4 1,0-8 0,1-5 0,0-7-12,0-3 1,-1-7 246,0-5 1,0-5-236,4-6 1,0-4 0,0-3 0,0-3 9,0-4 0,0-2 0,0-8 0,0-2-168,0-6 1,0-3 0,0 1-247,0-1 1,4-6 0,1 1 199,1-1 0,-3-2 1,3 8-1,0 2 263,0 4 1,-3 3-1,3 7 1,-1 6-861,-3 6 0,0 5-412,-2 2 1317,0 5 0,0 3 1,0 6 192,0 4 1,1 4 0,1 3 310,2 4 0,0 7 0,-1 4-681,0 6 1,1-1 0,-4 5-1,1 1-35,3 2 1,-3 5-1,2 1 1,-1 1-515,-2-3 0,-4 1 0,-1-2 0,-1-4 199,-2-4 0,-1-10 0,-1-5 296,3-7 1,-2-8 395,2-3 0,2-9 0,0-6-123,0-5 1,4-6 0,-2-1-1,1-4 81,2-4 0,0 0 0,0-8-434,0-1 0,4-2 0,1 0 0,-1-1-389,1 1 1,3-5 0,0-2 53,1 1 0,0 0 0,0 7 333,-2 2 1,-1 6-1,1 7 1,-2 3 579,-1 7 1,-3 3 1005,3 2 1,-3 0 1310,-1 1-2396,0 4 0,-1 1 0,-1 8 0,-2 2-282,2 6 0,-3 8 0,1 2 0,2 7 0,1 2 0,-3 7 0,1 2 0,0 2 0,1 2 0,0-1-448,-2 1 0,1 1 0,1-1 0,0 2-75,-1 0 1,-6-8-1,3 1 401,0-7 1,-3-5 0,3-6 56,0-3 1,0-6 245,3-7 1,2-8 0,-3-4 0,3-4 169,1-2 1,0-5 0,0 0-269,0-5 0,0-3 0,0-5-264,0 0 1,1-4 0,1-3 0,2-3-245,-2 0 0,3-4 0,0-1-33,1 2 1,-4 2 0,2 0 565,-3 1 1,-1 10 0,0 7 565,0 8 0,-1 10 0,-2 5 0,-2 5-191,0 8 1,1 6 0,-2 7 0,1 5-368,3 2 1,1 5-117,1 3 0,0 1 0,0 2 0,0-1 0,0 3 0,3-2 0,1 0 0,-2 2 0,-1-1 0,-1 5 0,0-2-450,0-1 1,-1-5 0,-2-2 136,-4-2 1,-3-3-1,1-8 1,0-7 199,2-5 0,4-7 0,-3-4 286,1-4 0,-2-5 0,4-7-44,0-4 0,2-7 0,1-3-207,0-3 1,0-6-1,0-3 1,0-5-251,0-4 0,0-4 1,1 0-1,2 0-164,0 0 0,4 0 1,-2 1 272,1 2 1,0 5-1,1 10 287,-4 6 1,0 9 0,-1 4 2390,2 0-959,-1 7 0,-3 5-1461,0 8 0,0 3 1,0 7-40,0 4 0,0 2 0,0 2 0,0 3 0,0-1 0,0 4 0,0 1 0,0-2 0,4 2 0,-1-4 0,0-1-910,-2-2 0,-1 0 0,0-2 0,0-3-1572,0-2 0,3-4 0,1 0 223,-2 0 1,1-2 2258,0-2 0,-2-2 0,4-5 0</inkml:trace>
  <inkml:trace contextRef="#ctx0" brushRef="#br2" timeOffset="14">6020 6288 6964,'-6'5'1259,"2"-4"-952,-1 4 1,3-5 463,-6 0-157,6 0-3,-7 0-296,3 0 1,-1 0 236,0 0-139,4 0-429,-2 0-223,5 0 1,5 0 188,2 0-64,3 0 1,0 0 0,2 0-1,1 0-5,1 0 0,2 0 0,-2 0 52,4 0 1,2 0-1,1 0 12,0 0 1,1 0 0,0 0 0,2 0-44,0 0 1,5 0-1,-3 0 1,0 0 3,0 0 1,2 0 0,-3 0 82,-1 0 1,-2 0 0,-2 0 152,-2 0 1,1 0-1,-5 0 1,-1 0 321,-1 0 1,-2 0 211,1 0-115,-5 0 1,2 1 234,-4 3-687,-1-3-503,-3 4 0,0-4-623,0 2 0,0 0-1407,0 4 2424,0-5 0,0 8 0,0-5 0</inkml:trace>
  <inkml:trace contextRef="#ctx0" brushRef="#br2" timeOffset="15">5914 6331 9337,'-10'-7'-136,"2"0"0,2-2 726,2 0 0,-1 2-199,1 0 0,3 3-171,-2-3 0,0 5 392,0-2-146,1 3-212,-2 1 1,3 0 313,-3 0-176,3 0-267,-4 0 28,5 0 0,5 0 0,3 0 29,5 0 0,0 0 0,5 0-99,1 0 0,6 0 0,3-1 0,3-2 17,1 0 0,5-4 0,6 2 43,5-1 0,2 0 0,2-2-34,2 1 0,-3 0 0,-5-4 0,-2 2-143,-1 2 0,1-3 1,-1 4-225,-5 0 0,-7 0 0,-4 4 48,-1-1 1,1-1 0,-5 4-1,-2 0 195,1 0 0,-6 0 0,0 0 0,-1 0-139,1 0 0,-5 0 128,-3 0 39,-4 0 0,0 0 97,-6 0 1,-3 0-95,-5 0 1,1 0 0,-2 0 0,-1 0-66,-1 0 1,-4 1 0,2 2 0,0 0-48,-3-1 1,-1 0-91,-1-2 1,-1 0 0,1 0 0,-1 0 44,-3 0 1,2 0 0,-3 0 13,0 0 1,0 0-1,-3 0 119,0 0 0,2 0 1,-2 0-1,2 0-4,1 0 0,-3 0 0,4 0 0,3 0-55,3 0 1,-3 0 0,3 0 0,1 0-68,1 0 1,3 0 143,4 0 1,-5 0 0,1 0 0,1 0 55,1 0 0,-2 0 0,0 0-11,1 0 0,1-4 1,2 1 50,-1 0 0,0-2 0,2 1 0,1-1 141,0 0 0,1 1 0,-3 1-95,-1 0 0,0-1-106,1 4 1,3 0 0,0-1 0,-2-1-16,0-2 1,2 0-1,0 4 1,-2 0-30,0 0 1,-2 0-1,1 0-28,-1 0 0,-3 0 0,-1 0 63,-2 0 1,3 0 0,-4-1 0,0-1 38,2-2 0,-1 1 1,4 3-16,-1 0 0,3 0-380,4 0-42,5 0 1,-2 0-1,8 0 220,3 0 1,3 3-1,0 1 96,1-2 0,3 3 1,0 0-1,0-1-19,2 1 1,0 2 0,6-2 111,-1 1 0,0-4 1,2 3 11,1 0 0,4-3 1,3 5-1,3 0 1,1-1 1,-1 2 0,5-3-50,1 1 0,1-4 0,-2 2 22,-4-3 1,-2-1 0,-1 0 0,-1 0 115,-3 0 0,2-1 1,-7-3 13,-3-3 1,2 1-1,-5 1-105,4 0 0,-5-2 0,-2 3 1,-2 2-11,-1 1 1,-1-1 69,1-1-263,0 2 384,-5-4-233,-2 5 1,-12 0-81,-3 0 0,-3 1 0,1 2 0,-2 0-43,-2-1 1,0 3 0,-5-1-54,1-2 1,0 3-1,-2 0-12,-2 0 0,3-1 1,-4 2-1,1-1 140,0-3 0,-3 3 0,2-2 0,0 0 148,0-2 0,1 2-120,4 1 1,0-1 0,-1-3 0,2 0-47,3 0 1,-4 0 0,4 0 0,-2 0-171,1 0 0,3 0 169,4 0 0,-3 0 0,0 0 0,1 0 49,1 0 0,1 0 0,1 0 0,-1 2-26,0 1 1,-3-2 221,0 3 0,0-2-40,3 2 1,1-3 0,-1 3 36,0-3 0,4-1 590,0 0-377,0 0 0,1-1 327,3-3-521,1 3-322,2-4 0,0 4-187,0-3 234,5 3 0,1-4 68,5 5 0,-4 0 0,0 0 0,1 0 15,2 0 1,4 0 0,1 0 0,2 0-52,2 0 1,1 2-1,2 0 7,3 2 0,-1-1 0,4-3 22,1 0 0,1 4 1,0-1-1,-2 0 52,1-2 1,1-1 0,-2 0 113,-3 0 1,-2-4 0,-3-1 62,-3 0 0,4 1 0,-5-3 123,1-1 1,-3 2 108,-7-1-433,-2 4-158,-5-1 1,-2 4-1,-1 0-56,-4 0 1,-3 0 0,0 0 60,-1 0 1,0 3 0,1 1-4,-1-2 1,1-1 0,-1 0-423,0 3 0,1-3 1,-1 4-445,0 0 1,4-4 1004,0 2 0,0 3 1,-4 0-1</inkml:trace>
  <inkml:trace contextRef="#ctx0" brushRef="#br2" timeOffset="16">5967 6267 17976,'-3'-7'-2163,"-1"0"1,0 0 2333,0 1 0,1-2 0,-3 3 0,1 0 589,-1 0 1,2 2 0,-3 3-962,-1 0 0,-1 1 0,1 3 274,1 3 0,0 7 0,-4 2 0</inkml:trace>
  <inkml:trace contextRef="#ctx0" brushRef="#br2" timeOffset="17">1351 12736 16361,'10'-10'-445,"1"-1"0,-1 0 655,-3 1 1,1 3 0,-3-1-1,-1 0-19,1-1 1,2 2 0,-3 0-58,-2-2 0,0 3 0,1-1-10,0-1 0,1 2-161,-4-1 1,0 3-9,0-3 1,-1 5 0,-2-3-104,0 0 0,-2 4 242,2-2 1,1-3-214,-1-1 0,0 1-171,0-1 311,2 0 1,-4 0 234,5-1 248,0 1 1,-1-2-139,-3 2 1,3 1 0,-4 4 1119,1-2-1485,2 0 1,-3 4 507,1 0 1,3 2-1,-3 1 1,3 5-45,1 5 1,-1 0-1,-1 5-72,-2 1 1,0 2-1,4 4 1,0 5 55,0 4 1,0 0-1,0 5-196,0 2 1,0 0 0,0 1 0,0 0 7,0-3 1,0-2 0,0-6-169,0 1 1,0-2 0,0-4 151,0-5 1,0-7 0,0 1 0,0-4-482,0 0 370,5-5-1044,-4-1-871,9-5-48,-9 0 1,7 1 331,-4 2 1,3 0 0,-2 3-355,1-2 1,-3 4 695,4-5 1,0 4 0,4-3 1262,0-2 0,4-1 1,1-1-1</inkml:trace>
  <inkml:trace contextRef="#ctx0" brushRef="#br2" timeOffset="18">1447 12694 19822,'4'-17'-612,"-3"1"1,3 3 0,-3-3 756,-1 0 1,4 3 0,-1-2-1,0 4 1,-2 0 2059,-1 0-1564,0 1 0,1 3 44,3-1 1,1 6-1,6-1-41,0 1 0,-1 2 0,1 2-395,0 1 1,-1-2 0,1 3 0,1-3-83,2-1 1,-1 4 0,5-1 0,1-1 118,1 0 0,1-2 1,0 0-88,0 0 0,1 3 0,-1 1 0,0-2 38,1-1 1,-1-1-1,0 0 104,0 0 0,1 0 1,-1 0-376,0 0 0,4 0 1,0-1 59,-2-2 0,1 1 0,0-1 1,2 0 172,1 0 1,-3 2 0,2-4-1,-2 1 38,1 1 1,1-1 0,-2 3-238,1-2 0,-4 1 0,-3-1 0,1 2 0,-1 1 0,0 0 0,-2 0 0,-1 0 0,-3 0 0,3 0 0,0 0 0,2 0 0,3 0 0,-2 0 0,2 0 0,-2 0 0,1 0 0,-2 0 0,3-4 0,-2 1 0,2 0 0,-2 1 0,0 0 0,-1-2 0,0 2 0,2 0 0,-5 2 0,-1 0 0,-1 0 0,-2 0 0,1 0 0,0 0 0,-1 0 0,1 0 0,0 0 0,-1 4 0,1 0 0,0-2 0,-1 3 0,2-2 0,1 1 0,1 0 0,0-2 0,-3 1 0,0 2 0,-1-2 0,1 0 0,0-2 0,-1 3 0,1-1 0,-4 1 0,0-4 0,0 4 0,3-1 0,-3 4 0,1-4 0,-5 4 0,5 1-183,-5 2 1,4 1-34,-3-1 0,3 1 86,-4 0 0,1-1 1,-4 1-1,0 0 114,0-1 0,0 5 0,0-1-16,0-1 0,0 2 0,0 0 10,0 2 1,0-3 0,0 4 0,0 0-18,0-2 0,0 4 0,0-3 124,0-1 1,0 5-1,0-5 1,0 2 60,0 0 0,0-2 0,0 3 73,0-1 0,0-4 0,0 2-144,0 0 0,3-2 0,2-2-112,1 2 0,-2-2 0,2 2-223,-2-2 1,1-2 8,-1 1 1,-3-4 25,2 0 1,-2-3 111,-1 3 0,0-3 99,0 3 0,-1-1 1,-1 2 175,-2-1 1,-3-4 0,3 3-24,-2-1 0,2 2 0,-3-2 175,-1 1 0,-2 0 0,0 2-314,-1-1 0,-1-5 0,-1 2 0,-2-2 0,-2 2 0,3-3 0,-4 3 0,-1-3 0,-1-1 0,-1 0 0,0 0 0,0 0 0,-1 0 0,1 0 0,0 0 0,3 0 0,0 0 0,1 0 0,0 0 0,-2 1 0,4 1 0,-2 2 0,4 1 0,-1-3 0,1 2 0,-1-2 0,2 0 0,-2 1 0,2 0 0,-2 1 0,0-4 0,1 0 0,1 0 0,-2 0 0,-2 0 0,0 0 0,2 0 0,-3 0 0,2 0 0,-3 0 0,3 0 0,-2 0 0,-2 0 0,0 0 0,0 0 0,2 0 0,2 0 0,-1 0 0,0 0 0,3 0 0,-2 0 0,1 0 0,1 0 0,-2 0 0,0 0 0,2 0 0,2 0 0,-4 0 0,1 0 0,1 0 0,-2 0 0,1 0 0,-1 0 0,0 0 0,2 0 0,-3 0 0,0 0 0,-2 0 0,3 0 0,0 0 0,-1 0 0,-1 0 0,2 0 0,2 0 0,-2 1 0,0 1 0,-2 2 0,3-1 0,-3-3 0,2 0 0,2 0 0,0 0 0,0 0 0,-1 0 0,0 0 0,3 0 0,0 0 0,1 0 0,-1 0 0,1 0 0,-1 0 0,0-3 0,1-1 0,-1 2 0,0 1 0,1 1 0,-1 0 0,0 0 0,1 0 0,3 0 0,0 0 0,-2 0 0,0 0 0,-2 0 0,1 0 0,-1 0 0,0 0 0,1 0 0,-1 0 0,4 0 0,0 0 0,0 0 0,-4 0 0,1 0 0,2 0 0,1 0 0,5 1-3039,-2 2 0,4 3 1443,4 5 1,4-4 0,9 0 0,5 0 1544,4-1 1,12 4 0,6-4-1</inkml:trace>
  <inkml:trace contextRef="#ctx0" brushRef="#br2" timeOffset="19">3148 12364 16352,'-6'0'-409,"2"0"1,4 0 0</inkml:trace>
  <inkml:trace contextRef="#ctx0" brushRef="#br2" timeOffset="20">3116 12364 17886,'0'-7'-4114,"0"0"4007,0 4 1,4-3 0,1 4-1,-1-3 440,1-1 0,0 3 0,-3-4 0,3 0 575,1 1 1,-3-4-273,5 3 196,-6-2-1079,3 3 1,-10 2-1,-2 8 1,-3 3 250,0 2 1,-1 5-1,0 1 103,1-2 0,3-2 0,1 0-120,1 0 0,-2-4 0,3 0-203,2 1 0,3-3 1,5-1 59,5-3 0,5-1 1,0 0-1,0 0 256,3 0 0,1-1 0,2-2-5,-1 0 1,-5 0 389,-1 7 0,-11 2 0,-6 3 10,-7-2 1,-9 3-1,0-3-202,-2 2 1,0 2-1,1 0 1,4-1-574,3 1 1,0-4 0,8 0-872,2 1 1,10 1 1076,6-2 0,10 2 0,3-3 0</inkml:trace>
  <inkml:trace contextRef="#ctx0" brushRef="#br2" timeOffset="21">3212 13013 17886,'-16'0'-664,"0"3"0,7 2 407,2 1 1,2-5 0,6 0 257,3-3 1,6-7 0,8-1 70,2-3 0,-2-1 0,-1 3 0,-1 1 586,1-1 1,-4 2 0,1 0 2037,-2 2-1992,-2 5 1,-4-2-1,-3 8-676,-6 3 0,-6 4 0,-5 2-41,1 1 0,-3 3 1,3-2-1,3-2-999,1-2 0,9-1 87,4-3 1,8-3-1,14-9 494,6-6 0,4-1 0,7-5 232,-1-2 1,-4 0 0,-2 1 0,-6 5 32,-5 5 1,-6 4 0,-14 10-748,-9 8 941,-11 8 0,-17 19 0,-6 3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5.290"/>
    </inkml:context>
    <inkml:brush xml:id="br0">
      <inkml:brushProperty name="width" value="0.05292" units="cm"/>
      <inkml:brushProperty name="height" value="0.05292" units="cm"/>
      <inkml:brushProperty name="color" value="#57D200"/>
    </inkml:brush>
  </inkml:definitions>
  <inkml:trace contextRef="#ctx0" brushRef="#br0">5520 14236 16306,'-3'-21'-647,"-2"1"1,0 1 0,1 1 0,1-1 1101,2-1 0,2-1 0,2 0 0,1 0 0,1 0 0,1 3 187,0 0 1,-4 1 0,3 1 0,-1 4 70,-1 4 0,2 5-664,-2 0 1,-1 11-1,1 6 64,-2 5 0,-5 11 1,-5 3-1,-3 5-149,-2 5 1,-5 1-1,2 7 1,-3 1-364,-2 0 0,0 3 0,-2-6 354,-1-1 0,1 1 0,2-5 0,2-2 174,2-4 0,3-8 0,6-7-14,2-4 1,3-5-1,9-7 154,5-3 0,7-4 0,8-4 0,3-3 311,3-2 0,1-5 1,1-2-258,2 0 0,0-2 0,2-3-266,0-1 0,-5 1 0,-5 1 0,-2 2-187,-5 4 1,0 0-1,-7 2-3509,-3 3 1715,-5 5 1,-5 1 0,0 6 1916,0 4 0,-4 7 0,-2 3 0</inkml:trace>
  <inkml:trace contextRef="#ctx0" brushRef="#br0" timeOffset="1">6052 14566 8590,'0'-10'0,"-1"-1"2046,-3 0 1,-1 5-938,-6 3 0,0 8 0,1 4 1,-1 5-1205,0 3 0,0 1 0,-2 3-243,-2 0 0,1 2 1,5-1-1,0 0-249,2-1 0,5-7 0,-2 0 7,3-2 1,2-9 585,3-6 1,2-3 0,6-9 393,2-1 0,-2 1 1,2-3-1,-1 4 141,1 2 1,-2 1 0,2 2-155,-2 2 0,-1 2-493,-1 5 1,0 6 0,-2 5 0,-2 5-801,-1 4 0,-2 3 0,-3 0 1,1 2-1261,3-1 0,-2-6 2166,5-4 0,5-2 0,5-2 0</inkml:trace>
  <inkml:trace contextRef="#ctx0" brushRef="#br0" timeOffset="2">6605 14045 12579,'0'-15'-389,"1"3"0,2-2 1758,0 2 1,1 5 0,-3 1-1,1 2-439,2 5 1,0 9 0,-4 9 0,0 3-149,0 3 0,-5 8 0,-1 0-339,0 4 0,-3 2 0,1 5-214,-1 2 0,-2 5 0,1 8 0,4-27 0,0 2-44,-1 2 0,0 0 0,-1 0 0,-1 1 1,-1 3-1,0 1-88,1-2 1,0 1 0,0 0 0,-1-1 0,3-3 0,0-1 0,1-4 0,-1 0-447,-5 22 1,7-11 0,1-7-9483,3-6 8507,1-8 0,3-11 0,3-16 1324,-5-4 0</inkml:trace>
  <inkml:trace contextRef="#ctx0" brushRef="#br0" timeOffset="3">6307 14290 10385,'-5'-17'-3,"-4"2"1,5 4 1453,-2 0 0,3 1 642,0-1 0,2 6 1,2 5-1546,2 6 1,-2 5 0,4 2-1055,0 1 0,0 5 1,3 0-1,-1 3-846,1 3 1,3 5-1,2-2 1344,1 3 1,0 6 0,-3 0 0</inkml:trace>
  <inkml:trace contextRef="#ctx0" brushRef="#br0" timeOffset="4">6584 14843 11932,'11'-5'286,"-4"-1"0,1-4 988,4-1 0,3-4 0,6-3 0,1-2-434,-1-1 0,0-4 0,1-1 1,-1-2-570,0-1 0,-4-1 1,-4 2-434,-5 3 1,0 3 0,-4 2 0,-3 2-78,-3 4 1,-1 7-1,-5 3 43,-4 3 0,1 6 0,-3 3 1,2 5-39,2 5 0,4 2 1,2 2 29,3 3 0,1-1 0,1 3 0,3-1-480,3-3 1,2-1-1,2-3 4,0-2 1,3 0-1,1 0 168,2-7 1,-3-4 0,4-6 359,1 0 0,-4-6 0,0-4 0,-2-7 386,-2-3 1,2-3 0,-6 0 0,1-2 696,-1 1 0,3 3 0,-3 3-232,2 4 0,2 3 1,1 4-523,2 4 1,-1 3-1,4 5 1,-1 5-173,1 7 0,-4 6 1,2 3-312,0 2 0,-6-4 1,0 4-336,-3-2 1,-2-2-1,-7-3 1,-3-4 86,-4-3 0,-8-3 0,0-4 913,-2-3 0,0-8 1,1-4 495,1-5 0,4-5 0,-1-7 0,3-3-49,6-3 0,4-4 0,2-2-270,0-1 1,10 0-1,8-1-580,8 4 1,10 2-1,4 2 1,4 3-642,2 3 1,2 8 0,-4 7 0,-4 5-712,-2 4 1,-4 2-1,-6 4-432,-3 5 1795,-2 1 0,-2 9 0,0-3 0</inkml:trace>
  <inkml:trace contextRef="#ctx0" brushRef="#br0" timeOffset="5">8275 14151 8588,'0'-16'579,"-3"0"1,-1 6 0,1 0 992,-2 3 0,4 4 0,-3 7 0,3 7 253,1 6 0,1 4 0,1 4-1122,2 3 0,3 4 0,-2 2 0,1 2-917,2-2 0,0 4 1,1 1-1,-2 2-449,1 2 1,0-1 0,0 1-876,0-1 0,-3-4 1,3-2-1,-5-4-3720,-2-4 5258,-1-2 0,-4-5 0,-2 1 0</inkml:trace>
  <inkml:trace contextRef="#ctx0" brushRef="#br0" timeOffset="6">8382 14130 8564,'-4'-20'0,"0"2"0,1 4 1364,-2 2 1,3 3 0,-5 2 0,-2 3-32,0 3 1,-3 6 0,-2 3-832,-4 5 0,-3 3 0,-3 7-368,0 2 1,-6-2 0,3 6 0,0-1-739,2-1 0,6 4 1,2-4-439,2 0 1,1 8 0,4-3 1041,3 1 0,3 0 0,4-1 0</inkml:trace>
  <inkml:trace contextRef="#ctx0" brushRef="#br0" timeOffset="7">8105 14896 10281,'15'-11'1862,"11"0"0,10-2 1,6-2-496,8 2 1,1 2-1,8 1 1,0 2 372,0 1 1,1 6-2377,-28 0 0,0 2 0,27 8 0,-1 8 1</inkml:trace>
  <inkml:trace contextRef="#ctx0" brushRef="#br0" timeOffset="8">734 10576 13882,'-21'-4'-595,"1"-4"1,2-5 0,4-1-1,3 1 1,4 1 1386,3 2 0,3-1 1,4 0-1,4 1 4,7-1 0,8 1 0,5-1 0,3 1-333,3 3 0,3-1 1,-1 5-1,3-1-107,0-1 0,-3 4 0,-5-1 0,-4 4-30,-4 5 0,-1 7 0,-10 4-474,-5 2 0,-6 3 1,-8 0-1,-10 3-506,-8 2 0,-1-5 0,-2 2 893,0-3 0,-2-4 0,0-1 0,4-2 805,6-2-1118,4-1 0,19-6 0,8-3-126,13-1 1,12-6 0,6 0 0,6 2 197,1 1 1,0 1-1,1 1 173,-7 3 0,-10 2 1,-12 5 42,-8 4 1,-9 1 0,-15 5 0,-13 1 396,-10-1 1,-15 4 0,-4 0-579,25-13 1,0-1 0,-23 12 0,0-3-669,3-2 1,8-1-1,7-5-496,4-2 0,16-7 1195,14 1 1,14-13-1,13-2 1</inkml:trace>
  <inkml:trace contextRef="#ctx0" brushRef="#br0" timeOffset="9">1202 10683 8514,'-17'-11'275,"2"0"407,14 5 0,3 2 0,12 4 437,4 0 1,2 6 0,3 3 0,0 5-757,2 3 1,1-3 0,-2 4 0,1 1-832,-2 1 0,3 5 0,-1-1-399,-1 0 1,-2-1 0,-2-3-244,-2-3 0,1 1 0,-4-7 1110,2-5 0,-4-9 0,2-3 0</inkml:trace>
  <inkml:trace contextRef="#ctx0" brushRef="#br0" timeOffset="10">1606 10608 8514,'-21'-10'618,"4"0"250,3 3 0,2 8 0,2 9 1,-1 4 104,0 2 0,-3 6 1,-1 5-758,-2 4 1,3-1-1,-2 8 1,-1 0-840,0 0 1,4 1 0,-1 2-701,2-2 1,3-3 0,1-8 1322,1-3 0,4-7 0,-1-3 0</inkml:trace>
  <inkml:trace contextRef="#ctx0" brushRef="#br0" timeOffset="11">1585 10587 10172,'6'-26'-71,"4"3"0,1-1 497,6 1 0,7 7 0,5 3 1,1 3 521,2 3 1,-1 5-1,-1-2 1,-3 4-740,-1 4 1,-5 3-1,-4 7-668,-2 4 0,-6 2 0,-5 1 0,-4 2-158,-4 1 1,-6 0 0,-8 3 309,-2-1 1,-1-1-1,-2-5-28,-2-2 0,4 1 0,0-5 0,6-1 386,3-1 0,7-6 0,5-2 156,6 1 0,9-3 0,7 4 1,6-1 39,6-3 0,4 4 0,3 3 233,-2 4 1,-7 0 0,-8 4 245,-5 2 0,-9 1 0,-10 3-145,-9 2 0,-13-2 0,-19 5 0,-4-2-282,-4-3 1,20-10 0,-1 0-1,0-1 1,-1 0-267,2-2 0,1 0 0,-28 10 0,4-6 0,2-1-991,4-1 1,12-6 978,6-2 0,4-3 0,3-1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5.302"/>
    </inkml:context>
    <inkml:brush xml:id="br0">
      <inkml:brushProperty name="width" value="0.05292" units="cm"/>
      <inkml:brushProperty name="height" value="0.05292" units="cm"/>
      <inkml:brushProperty name="color" value="#57D200"/>
    </inkml:brush>
  </inkml:definitions>
  <inkml:trace contextRef="#ctx0" brushRef="#br0">5318 12949 19475,'-10'0'-245,"-1"-1"1,0-2 0,1 0 497,-1 1 1,6 0 0,5 2 0,6 0 0,6 0 420,6 0 0,5 0 1,13 0-1,4 0 1,6 0-273,7 0 1,6-4 0,-25 0 0,1-1 0,2-1 0,2-1-177,2-1 0,2-1 1,1 0-1,1 0 1,3-1-1,0 0 1,-1-1-1,1-1-178,-2 1 1,0 0-1,1 0 1,-1-1-1,-2 2 1,-2-1-1,-1 1 1,-1 0 18,-3 1 0,-2 0 0,23-6 1,-7 4-427,-6 1 0,-8 4 0,-12 2-319,-7 3 1,-12 2 0,-11 4 419,-11 6 0,-15 5 0,-13 9 32,-8 3 1,23-12-1,-1-1 1,-3 2 0,-1-1-1,-2 1 1,1 0 7,-2 1 1,0 0 0,0 0 0,0 1 0,0-2 0,0 0 190,-1 0 1,1 1 0,0 1 0,1 0 0,1-3 0,1 0 0,4-2 0,1-1 2022,-18 11-1227,13-8 1,24-5 0,18-9 0,18-5-79,15-8 1,11-4-1,-22 4 1,1 1-232,2-1 1,0 0 0,2 1 0,0-1-1,2 0 1,0 1-401,1-1 1,-1 0 0,1 1 0,0-1 0,0 1 0,0 0 0,1 1 0,-1 0-348,-1 2 1,-1 0-1,-1 1 1,-2 2-1,24-2-1527,-8 6 1814,-9 9 0,-4 1 0,-8 6 0,-3 8 0,-3 6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5.303"/>
    </inkml:context>
    <inkml:brush xml:id="br0">
      <inkml:brushProperty name="width" value="0.05292" units="cm"/>
      <inkml:brushProperty name="height" value="0.05292" units="cm"/>
      <inkml:brushProperty name="color" value="#57D200"/>
    </inkml:brush>
    <inkml:brush xml:id="br1">
      <inkml:brushProperty name="width" value="0.05292" units="cm"/>
      <inkml:brushProperty name="height" value="0.05292" units="cm"/>
      <inkml:brushProperty name="color" value="#3165BB"/>
    </inkml:brush>
  </inkml:definitions>
  <inkml:trace contextRef="#ctx0" brushRef="#br0">20039 11885 8367,'-10'-4'-317,"-1"0"1,0-1 291,1 0 1,4 1 0,1 1 0,1-2 248,1 0 1,-1 1 410,4-3 90,0 5-7,0-8-229,0 4 1,0-5-40,0 1 0,0 3 1,0 0-160,0-2 1,0 0 0,0-2 0,0 1-50,0-1 0,2-3 0,1-2 0,4 0-56,3-3 0,5 2 1,3 0-1,3-2-124,4-1 1,3 2 0,6 3 0,3 3-175,1 6 1,-4 3 0,2 6-115,-3 4 1,-7 5-1,-6 11 1,-8 5-29,-8 4 0,-5 7 0,-6 1 78,-7 5 0,-10-3 0,-4 2 241,-3-4 0,-1-7 1,2-1 80,1-6 0,4-8 0,10-7-92,8-10 1,12-8 0,15-15-70,7 1-1,2-5 1,12-2-12,2-3 1,1 4-1,5 2 1,-1 4 342,0 3 1,-3 3-1,0 5 88,-5 3 1,-9 7 0,-11 9 0,-8 7 413,-7 5 0,-10 11 0,-7 1-411,-8 4 0,-12 2 0,-8 3 1,18-20-1,0-1-227,0 0 1,-1 0 0,-13 16 0,-2-5-565,7-6 1,6-8-1,8-5-702,3-5 1,6-4 0,5-8-621,2-3 0,5-2 1706,4-2 0,6-9 0,2-3 0</inkml:trace>
  <inkml:trace contextRef="#ctx0" brushRef="#br0" timeOffset="1">20954 11087 8455,'0'-11'-230,"0"0"0,0-3 1,0 0-1,1 1 699,3 1 0,-3 2 1,4-1-1,-2 1 429,1-1 1,0 4 73,0 0-705,-3 4 0,3 0-229,-8 6 0,2 2 0,-4 3-96,1-1 1,0-3-27,2 3 0,2-3 0,-3 3-602,3 1 182,1-3 248,-5-1 171,4-4 0,-5 0-331,3 0 196,1 0 1,-2-1 198,4-2 0,0 0 54,0-4 1,0 4 63,0-4 0,0 3 12,0-3 0,0 3 69,0-3 1,1 4 114,2-4 0,3 1 21,5-1 0,-4-2 78,0 6-191,-5-1 0,3 6 1,-5 1 56,0 4 0,0 6 0,-1 3-71,-3 0 1,-1 3 0,-6 5 0,-1 2-458,-2 1 1,1 0-1,-5 3 159,-1-2 0,-4-1 1,-2 2-1,1-6 198,2-4 1,2-5 0,2-7 210,4-3 0,2-3 0,1-2 0,2-4 100,2-5 1,2-2-1,5-5-216,0 2 0,5-1 0,1 3 11,0-1 1,4 1-1,0 6 1,3 4-134,0 1 0,2 2 0,0 2-112,2 1 1,-3 8 0,4 7 0,0 3-509,-2 4 1,1 7 0,-4 7 44,1 2 1,-4 2 0,-4-2 109,-1-2 1,-1-4-1,-4-6 1,0-6-275,0-4 720,0-3 1,0-13 0,0-6 170,0-10 1,6-6 0,3-3 0,5 1 164,3 0 0,2 0 0,4-1 57,2 1 0,1 5 1,-2 3-1,1 4 141,-2 6 0,-2 3 0,-3 3 48,-4 4 0,-7 9 0,-4 5 0,-7 6 176,-6 4 0,-10 4 0,-10 2-467,-4 1 0,-3-3 1,-3 3-347,1-1 0,1-2 0,-1-4 0,5-4-401,4-5 1,4-6 0,6-6-1346,2-3 1,8-4-54,6-6 0,8-4 0,4-6 1813,5-2 0,8-4 0,7 3 0</inkml:trace>
  <inkml:trace contextRef="#ctx0" brushRef="#br0" timeOffset="2">21581 11247 12763,'6'4'279,"-1"-1"0,-5 4 0,0 2 0,0 3 1,0 2-1,0-1-325,0-1 0,-1 2 0,-3 0 0,-4 1-18,-5 0 0,0-3 1,-5 2-1,1-3 59,0-4 1,-3 1 0,3-4 0,0-3 182,-1-4 1,5-4 0,-1-7 0,2-5 23,1-4 1,5-1 0,3-4-168,2-2 0,1-4 0,0-2 1,1 3 12,2 4 1,3-1-1,6 6 70,2 4 0,-2 1 0,2 7 0,-2 4 229,-1 2 1,-1 3 0,1 3-18,0 0 0,-1 4 0,2 4 67,2 1 0,-2 5 0,4 2 0,-2 0-29,0 3 1,4 5 0,-3 2-213,2 1 1,-3-2 0,2 3-1,0 2-370,-3 0 1,-3 2-1,-1 0-75,-2 0 0,-5 4 0,2-1-210,-3-1 1,-5-4 0,-2-3 191,-3-1 0,1 1 0,-7-4 1,4-4-860,0-3 0,4-2 0,1-3-196,1 0 0,0-5-1130,2-3 2492,2-2 0,-4-1 0,5 0 0</inkml:trace>
  <inkml:trace contextRef="#ctx0" brushRef="#br0" timeOffset="3">21858 10864 8263,'-11'-6'2244,"1"1"-1574,-1 5 1,4 1 0,1 3 0,0 4-47,0 5 1,3 3 0,-3 6-600,1-1 1,2 4-1,3 0 1,0-1-935,0 2 1,4-3-1,5 2 442,4-3 1,0-4 0,4 0 0,2-1 49,1 0 0,5-2 0,0-4 618,-1 0 1,2 0 0,-2 2 0,-1 2 870,-4-2 1,0 0 0,-6 0 326,-4 1 1,1 4-1,-7-3-781,-1 2 1,-2 0-1,-3 5-857,-4-1 0,-4-1 0,-2-1 0,-1-3-6,1 0 1,0 1-1,0-2 245,-1-2 0,-5 3 0,2 1 0</inkml:trace>
  <inkml:trace contextRef="#ctx0" brushRef="#br0" timeOffset="4">21720 11098 8172,'0'-16'920,"1"3"1,4-5-47,5 0 1,6 1 0,6-1 0,3-1 117,3-1 0,3-1 1,1 0-1,0-1-287,0 1 1,0 3 0,-2 1-752,-1-2 1,-4 3 0,-8 2 0,-4 2-958,-4 2 1,-1 3-2717,-5 0 3719,1 4 0,-4-6 0,0 3 0</inkml:trace>
  <inkml:trace contextRef="#ctx0" brushRef="#br0" timeOffset="5">22943 10449 8343,'11'0'1214,"-1"1"-518,1 2 0,-5 7 0,-3 5 0,-3 3 1,-3 3-823,-4 3 1,-7 4-1,-4-2-392,-2 1 0,-6-3 0,-3 1 1,-3-3-44,-3 0 1,2-7 0,-1-4 0,3-8 376,3-5 1,4-5 0,0-8 489,5-2 0,8-8 0,5-3 242,1-3 1,3-5 0,5 1 0,4 1 141,3 0 0,1 4 0,4 0 50,2 2 1,3 5-1,2 2 1,-1 7 73,0 6 1,1 3-1,-1 5-157,0 0 1,0 5 0,1 3-1,-1 5 1,0 8-1,-1 8 1,-1 1-55,-1 2 0,-5 1 1,1 3-763,-2 3 1,-3 2 0,-2 2-1,-3-2-1157,-3-2 1,-2 1 0,-3-3 170,-3 1 1,-2-7 0,-2-1 94,1-3 0,-1-5 0,2-6 1,0 0-856,2-3 1905,5-6 0,-12 2 0,2-3 0</inkml:trace>
  <inkml:trace contextRef="#ctx0" brushRef="#br0" timeOffset="6">23039 9970 8206,'-5'-16'0,"4"5"0,-3-5 1959,3 1 1,2 7-753,3-3 1,2 7 0,4 1 0,1 3-200,0 3 0,-1 4 1,2 6-527,2 2 0,-1 7 0,4 1 1,-1 3 40,1 3 1,1 3 0,3 4-153,0 3 1,0-2-1,1 2-85,-1 2 1,0 0 0,1 0 0,-2-2-3,-3-3 0,2-4 1,-5-4-127,-1-3 0,-1 0 0,-1-4-199,0-4 1,-2-4 0,-1-3 0,-1 1-458,2 0 1,-3-6-1200,1-1 0,-4-3 298,4-1 0,0 0 0,3-1 84,-3-3 1,-1-1 1314,-3-6 0,3 0 0,5 1 0</inkml:trace>
  <inkml:trace contextRef="#ctx0" brushRef="#br0" timeOffset="7">23730 9693 8502,'-18'-11'3047,"1"1"-2183,4 4 1,1 2-1,5 8 1,-2 5 224,0 8 1,2 2 0,0 9-376,-1 2 0,2 5 0,0 5 1,1 4-873,3 2 1,0 0 0,4-2 0,1 0-357,4-2 1,7 1-1,4-11-179,2-5 1,2-9 0,0-8 268,3-5 1,1-5-1,2-5 1,-2-5 203,0-7 1,-7-4 0,1-4 683,-3-3 1,-4-3 0,-6-1 0,-4-1 478,-1-2 1,-4-2-1,-2-3-640,-7 1 0,-1 3 0,-6-2 1,0 1-418,-3-1 0,0 8 0,1 3 0,1 7-567,1 6 0,7 5 0,-1 4-1736,4 0 0,5 2 2417,0 7 0,6 7 0,3 5 0</inkml:trace>
  <inkml:trace contextRef="#ctx0" brushRef="#br0" timeOffset="8">24134 9140 8397,'-10'-21'2336,"0"6"-581,3 8 0,4 8 0,5 15 1,1 5-791,0 6 1,-2 5 0,-1 4-827,0 3 0,1 2 0,3 3 1,3 1-463,2 1 1,2 0-1,1-5 20,2-2 1,2 0-1,7-8-35,2-7 1,-2-4-1,7-10 1,2-4-134,2-3 0,5-4 1,-3-4-148,-2-6 0,-2-1 0,-3-4 0,-2-1-1776,-1 1 2394,-5 3 0,-1-7 0,-4 3 0</inkml:trace>
  <inkml:trace contextRef="#ctx0" brushRef="#br0" timeOffset="9">24400 9310 8416,'-15'-5'5856,"3"4"-4514,6-4 0,8 5 0,11 2 43,2 1 1,2 8-1,-1 7 1,0 2 224,3 1 0,0 1 1,0 3-1611,-1 4 0,-4 1 0,1 3 0,-2 3-124,-3 3 0,-3 3 0,0 3-551,-4 1 1,-1 1 0,-2-6-1024,0-2 1,0-1 0,0-5 0,0 0-2785,0-2 4482,4-6 0,2 5 0,5-2 0</inkml:trace>
  <inkml:trace contextRef="#ctx0" brushRef="#br0" timeOffset="10">17327 9608 8487,'-5'-27'111,"4"1"1,-3 5 0,3 0 0,1 2-1,0 2 1,1-1 197,3 1 1,-3-1-1,4 2 1,-2 1 0,1-2-87,-2 1 1,3 2 0,-1-3 0,-2 0 0,-1 2 69,-1 0 0,0-4 1,0 1-1,0-2-36,0-1 0,0 1 0,-1 1 0,-1 2-50,-2 2 1,-4 2-1,0 4-233,-5 2 1,-4 6 0,-5 1 0,-4 7-206,-6 6 1,-5 5 0,-7 7 128,-2 3 0,-2 8 0,21-17 1,-1 2 38,0 1 1,0 1 0,2-1-1,1 0 1,-1 0 0,0 2 0,1-2-1,1 1 45,2 0 0,-1 0 1,0-1-1,-1 1 0,1 1 1,0 1 52,0 1 1,1-1-1,2-1 1,1-1 0,-15 25-1,3-1 131,3 3 0,4 3 1,12-26-1,1 1-66,-8 29 0,12-26 1,2 1-1,1-1 0,2 2-29,-1 1 1,1 1 0,0 2 0,2 0 0,1 0 0,3 0-57,0 0 1,2 1-1,3-1 1,3 0 0,4 0-1,2-1 1,1-1 0,3-1-35,1-3 0,2-2 0,1-3 0,2-3 0,-1-5 0,2-2 67,1 0 1,1-2-1,0-3 1,0-1 0,1-3-1,0-1 1,0-1 0,0-2 116,0 0 0,0-2 1,1-1-1,1-1 0,0-2 1,-1 0 25,1-2 1,-1-1 0,0-4-1,1-1 1,-2 0 0,0-1-13,-2 0 0,-1-2 0,23-14 0,-4-5 0,0-3 43,-4-3 1,-6-6 0,-5-2-101,-3-1 0,-8-2 0,1-6-150,-13 26 1,-1 0-1,3-28 1,-7 25-1,0-1 1,-2-1-1,-1 0-4,-1-1 1,-1 0 0,-4-4 0,-1-1 0,-2 0 0,-2 0-226,-1-2 0,-2 2 0,-3 0 0,-2 3 0,-2 3 0,-1 1 326,0 1 0,-1 1 0,-4 2 0,-2 3 0,-1 4 0,0 2 0,-1 3 1,0 1 84,1 3 0,-1 3 1,-25-2-1,1 10-875,0 1 0,-3 13 0,2 7 75,2 8 1,9 5-1,2 2 1,3 2-662,4 4 1,9-2 0,6-2 1306,6-2 0,-2 2 0,8-1 0,2 0 0,2 2 0</inkml:trace>
  <inkml:trace contextRef="#ctx0" brushRef="#br1" timeOffset="11">10796 7778 8588,'-6'-11'-391,"0"1"1,4-1 0,-2 0 0,1 1 0,-1-1 496,1 0 1,-1 4-1,4 0 1,0-1-1,-1-2 1,-1 0 155,-2-1 0,1 1 1,3-1-1,-2 0 84,-1 1 1,2-1 0,-3 0 0,2 1 99,-2-1 0,-2 5 0,-4 3-317,-1 1 1,0 12-1,0 5-47,-4 8 0,4 5 0,-2 8 0,3 4 0,4 4-138,1 2 0,-2 3 0,4-4-67,0-3 1,8-1-1,6-6 88,5 0 1,6-8 0,1-6 89,2-5 0,5-9 0,-2-5 0,3-6 100,1-6 0,-2-6 0,-1-6 165,-4-3 1,-4-3 0,-2-6-70,-2-2 0,-7 1 0,-1 1 0,-3 0 79,-3-1 1,-3-1 0,-5 6 0,-5 1-128,-3 4-1,-4 8 1,1 2 0,-1 5-445,-6 3 0,2 2 0,-4 5-736,3 0 1,0 8-1,1 3-199,0 1 0,4 3 1177,3-1 0,2 10 0,2-2 0</inkml:trace>
  <inkml:trace contextRef="#ctx0" brushRef="#br1" timeOffset="12">10785 9012 8559,'0'-38'631,"0"3"-274,0 6 1,0 1 0,0 7 907,0 4-796,0 4 0,-1 4-54,-2 2 0,-3 3 0,-5 8-278,1 3 0,-5 11 0,1 4 0,1 4 39,1 4 0,2 5 0,0 4 1,3 2-269,4 2 0,1-2 1,4 0-1,1-5-387,4-3 0,7 0 0,4-9 186,2-4 1,6-8 0,4-10 268,4-4 1,-2-10-1,1-10 1,-5-10 305,-2-10 1,-1-5 0,-5-6 0,-2 1 349,-4 2 0,-7-1 0,-3 6-144,-3 4 1,-3 2-1,-4 11-948,-5 8 0,-5 10 0,0 8 0,0 7 460,-3 9 0,-6 7 0,-2 11 0</inkml:trace>
  <inkml:trace contextRef="#ctx0" brushRef="#br1" timeOffset="13">10849 10055 8446,'-15'-27'842,"4"-2"0,-1 8 3727,4 4-4192,6 9 0,-3 8 0,5 8 0,0 4-532,0 2 1,0 5 0,1-2 0,3 1-420,3-1 0,4 0 1,2 1-1,2-4 101,1-2 1,-1-2-1,1 0 197,0-3 0,2-2 0,0-8 0,1-4 471,-1-7 1,2-10 0,-2-5 212,2-5 0,-4-4 0,-2-5 113,-2 1 0,-6-3 0,-2 2 0,-3 5-165,-1 4 0,-1 8 1,-3 5-785,-3 5 1,-4 10-1,-2 6-542,-1 6 0,-3 10 970,2 5 0,-8 0 0,0 5 0</inkml:trace>
  <inkml:trace contextRef="#ctx0" brushRef="#br1" timeOffset="14">11041 10746 11210,'-22'-16'280,"2"2"1,1 7 0,3 5-1,1 8 1,2 10 0,1 5 198,1 4 1,0 8 0,2-1 0,2 1-470,3 0 1,3 4 0,2 1 0,3-1-241,3-1 0,7-5 1,4-5-1,3-7 104,4-6 0,1-2 0,4-8 91,-2-4 0,0-9 0,3-8 0,-1-3 306,-2-4 1,-6-2-1,0-5-17,-7 0 1,-4-3 0,-3-2 0,-2 0 258,-1 1 1,-8 2-1,-7 5-443,-7 4 0,-4 8 0,-4 4-70,-3 4 0,-3 9 0,-1 6 0</inkml:trace>
  <inkml:trace contextRef="#ctx0" brushRef="#br1" timeOffset="15">9807 12055 8549,'11'-20'276,"-1"0"0,1-6 0,1 6 1,2 5-1,2 5 810,1 5 0,2 4 1,-5 2-551,-1 3 0,-2 3 1,-3 7-1,-2 4-403,-1 2 0,-2 5 1,-5 1-183,-5 1 0,-5 0 0,-11 3 0,-3-2-396,-6 2 0,-1-4 0,-7-3 1,-2-4-411,-3-5 0,-6-3 1,2-5 483,1-6 1,1-14 0,5-13 490,3-10 0,5-2 0,10-7 0,10 2 244,8 2 0,16 0 0,9 3-551,10 4 0,8 9 1,5 7 186,1 7 0,4 8 0,2 0 0</inkml:trace>
  <inkml:trace contextRef="#ctx0" brushRef="#br1" timeOffset="16">8020 12130 8450,'21'-38'200,"5"2"0,1 9 550,1 6 0,0 6 1,-7 6-1,-4 3 44,-4 2 1,-7 1-1,-2 7 1,0 4-325,-1 5 0,0 4 0,-7 4-476,-3 0 0,-3 5 0,-5 1 0,-4 2-46,-4-1 1,-4-1-1,-5 2-494,0-4 0,0-4 0,0-3 0,-1-4 5,-3-2 0,3-8 0,-2-5 614,2-8 1,6-9 0,2-10 94,2-8 0,8-4 1,4-1-1,9 0-102,8 2 1,7 5 0,12 1-893,3 7 1,8 3 0,3 13 825,2 4 0,6-1 0,2 1 0</inkml:trace>
  <inkml:trace contextRef="#ctx0" brushRef="#br1" timeOffset="17">5627 12045 9359,'6'-16'701,"-2"1"1,-4-3-11,0 4 1,0 8-1,0 6 1,0 7-275,0 6 1,-1 5-1,-2 5 1,-4 3-249,-3 2 1,-4 0 0,-1 4-287,-2 0 1,-1-4 0,-3-1-1,0-1-273,-1-2 1,-2-6 0,-1-5 0,1-5 170,2-4 1,2-13-1,2-6 294,4-7 0,3-12 0,4-7 0,3-5 139,3-2 1,11 1 0,4 0-565,5 3 0,7 5 0,2 12 0,2 6-2476,-2 6 2826,-2 7 0,-5 8 0,1 6 0</inkml:trace>
  <inkml:trace contextRef="#ctx0" brushRef="#br1" timeOffset="18">4138 12087 12377,'0'-15'90,"0"2"1,0-4 0,0 1 0,0 0 0,0 1 954,0 2 1,4 5 0,3 2 0,3 1-693,1 3 0,-2 2 0,-1 3 0,-1 4-405,2 3 0,-5 4 0,1 1 1,-1 2-254,-1 2 1,-4 4 0,-6 2-242,-3-1 1,-6 2 0,-4-1 0,-5-3-34,-2-3 1,-3-1 0,-5-6 304,-4-3 0,-3-7 1,0-3-1,1-8 427,2-8 0,7-9 1,8-6 183,5-5 0,8-4 1,10 2-1,8 5-543,11 4 0,7 2 1,8 7-893,2 4 1139,3 9 0,5 3 0,-1 5 0</inkml:trace>
  <inkml:trace contextRef="#ctx0" brushRef="#br1" timeOffset="19">2063 10906 8398,'5'-32'359,"0"5"1,3 5 0,-1 6-1,2 9 1,-1 6 651,-1 4 1,-2 5 0,-5 6 0,0 3-530,0 4 0,-2 1 1,-1 2-1,-5 2-518,-5 1 0,0-2 0,-5 2 0,-1-1-223,-1-2 1,-1-3-1,-1-3 1,0-4 22,-3-2 1,3-7-1,-3-3 1,2-9 145,2-11 1,3-5-1,3-7-19,3-4 1,4-3 0,8 0 4,0-1 0,9 4 0,6 0 1,5 5-683,4 8 1,4 6 785,4 7 0,4-1 0,2 3 0</inkml:trace>
  <inkml:trace contextRef="#ctx0" brushRef="#br1" timeOffset="20">1883 9863 14350,'16'-36'-87,"4"7"1,-2 1-1,2 7 1429,1 6 0,-1 6 1,-2 9-836,-4 0 0,-2 6 0,-1 3 0,-1 6-538,1 1 1,-5 3 0,-2 5 0,-3 2-8,-1 1 1,0-3-1,-1 0 111,-3-1 1,-3 2-1,-7-1 1,-4-1-283,-2-4 1,-1 0 0,-1-6-125,1-4 1,-4-3-1,0-6 140,2 0 0,0-5 1,3-3-1,3-6-97,2-7 1,8-7 0,4-7 124,2-4 0,6-2 0,6-1 0,6 2-31,3 1 1,6 11 0,2 3-412,3 8 684,1 10 0,0 7 0,0 6 0</inkml:trace>
  <inkml:trace contextRef="#ctx0" brushRef="#br1" timeOffset="21">1925 8746 8547,'0'-32'497,"5"6"0,2 6 0,2 8 0,2 9 174,0 5 1,-2 5-1,-1 6 1,1 4 0,0 2-446,1 3 0,3 2 0,-7-2 0,1 2 0,-1 2-614,-2 1 0,-1-3 0,-7 1 175,-3-3 1,-5-2 0,-4-1 0,-7-2-102,-3-2 0,-3-6 1,-6-5 231,0-3 1,-2-3-1,3-5 1,0-9 348,3-6 0,1-3 1,9-6 15,5-2 1,4-5 0,5 3-249,3 1 0,12 5 1,8 4-1,6 4-879,7 3 0,1 4 1,2 7-17,0 4 860,-5 6 0,4 3 0,-4 5 0</inkml:trace>
  <inkml:trace contextRef="#ctx0" brushRef="#br1" timeOffset="22">1978 8108 16485,'5'-27'-1751,"2"4"2175,3 8 0,4 5 0,0 10 0,0 1 89,2 3 1,-5 5 0,4 7-420,-4 0 0,0 2 0,0 3 0,-2 1-304,-2-1 0,1 0 1,-4 1-1,-2-1-3,0 0 1,-11-1 0,-3-2 0,-4-4 104,-7-2 0,-3-5 1,-5-1-69,-1-1 1,0-7 0,0-5 296,0-2 1,1-10-1,3-5 1,4-5-52,5-8 0,9-7 1,6-2 73,3 1 1,3 3 0,5 3-137,8 3 0,9 9 0,7 7 1,3 8-1288,1 7 1371,2 4 1,-3 6 0,2 1 0</inkml:trace>
  <inkml:trace contextRef="#ctx0" brushRef="#br1" timeOffset="23">3574 6916 8555,'-6'-11'21,"-3"6"0,1 3 1,-1 7 160,-2 6 1,4 6-1,1 1 1,0 3-20,1 4 0,1-2 0,-2 0 1,0-3-238,0-2 0,-1-4 1,-3 2 107,-1-4 1,-3-1 0,-2-7 168,0-2 1,-2-6 0,-2-8-1,2-8 77,4-8 1,2-3-1,2-6 106,-1-6 0,5-3 1,3-3 1,1 2 1,7 4 0,3 1 0,7 5-582,6 5 0,5 9 0,7 10 0,2 5-958,4 4 0,3 9 786,0 6 0,-4 9 82,-2 8 1,-8 12 0,-2 4 0</inkml:trace>
  <inkml:trace contextRef="#ctx0" brushRef="#br1" timeOffset="24">5052 6746 17842,'6'-11'-156,"4"1"1,-3 0 0,2 3 0,2 3 949,0 3 1,-2 7-1,-1 4 1,-1 4-938,2 2 0,0 6 0,1 2 0,-2 0-329,-1-1 0,-1-2 0,1 0 0,-4 0 50,-1 1 0,-4-6 1,-2-2-1,-7-2 346,-5-1 0,-8-2 0,-2-2 110,-1-3 0,-2-8 0,-3-4 0,1-5 218,-1-5 0,6-3 0,4-4 480,7-3 0,4-4 1,4-2-469,4-2 0,4 1 0,6 4 0,8 4-218,8 6 0,5 4 0,8 8-562,3 1 1,-2 4 0,2 6 653,2 5 0,0 5 1,2 9-1</inkml:trace>
  <inkml:trace contextRef="#ctx0" brushRef="#br1" timeOffset="25">7584 6927 8508,'0'-16'50,"1"6"0,3-1 0,3 6 0,1 5 0,0 5 89,-1 6 0,-3 5 1,2 8-1,-2 2-107,-1 1 1,-3 0 0,-4 3 0,-3-3-171,-2-1 0,-7 0 1,-3-4-1,-4 0 202,-6-6 0,-1-3 0,-2-3 94,0-3 1,-4-7-1,2-8 1,2-5 447,3-5 1,9-7-1,1-5 67,6-4 0,4-2 1,9-5-1,3 4-276,4 0 1,9 1 0,13 6-707,2 1 1,5 8 0,4 8-1,4 4-123,2 1 1,0 7 0,-4 2-403,-3 9 0,-4 6 1,-7 10 833,-3 6 0,-2 5 0,-2 6 0</inkml:trace>
  <inkml:trace contextRef="#ctx0" brushRef="#br1" timeOffset="26">9318 6991 8528,'16'-17'170,"-1"6"1,-4 8 321,0 2 0,-1 5 0,0 3 1,-3 4 89,-4 3 1,-1-1-1,-2 4 1,-2-2-403,-1-2 0,-3 3 0,-5-2 0,0 0-332,-4 1 1,-1-3 0,-5 2-83,-1-2 1,-4-6 0,-1-1 37,0 0 1,-3-4 0,4 1 0,0-4 206,0-5 0,2-4 0,3-2 346,4-1 1,5-5 0,6 1-4,1-2 1,3 2 0,5 2 0,5 0-227,1 3 0,6 3 1,2 1-1,1 4-148,-1 0 1,-4 1-1,2 5-331,-4 3 1,-5-2 0,-2 5 101,-3 2 1,-2-1 0,-2 0 0,-1-2 108,-2-1 1,-1-2 425,-4-3 0,2-4 0,2-5-36,3-4 1,3 2 0,1-4 0,1 4-587,3 0 0,3 2 0,6 1-381,1 5 0,5 2 717,-2 1 0,8 9 0,2 3 0</inkml:trace>
  <inkml:trace contextRef="#ctx0" brushRef="#br1" timeOffset="27">4425 6650 15313,'-1'-11'-3770,"-2"1"3113,0-1 1,-1 4 781,4 0-73,0 0 1,0 0-56,0 0 207,0 4 104,0-1 1475,0 4-583,0 4-1246,0-3-38,0 4 162,0-5 63,0 5 1,0-3 1,0 5 1,0-3-36,0 3 0,0-3-20,0 3 0,1-4-258,3 4 0,-3-3 1,3 3 254,-3 1 0,-1-2 11,0 1 1,0-3 46,0 3 1,0-4 0,1 5-43,3 0 1,-3-2-24,2 1 0,-2-4-90,-1 4 1,0-3 45,0 3 1,0-3-20,0 3 1,0-4 40,0 4 0,0 0-6,0 4 0,0 0 0,0-1 40,0 1 0,0-4 0,0 0 67,0 1 0,0 2-63,0 1 0,2-1 0,0 1-5,2-1 0,-1 1 0,-3 0-35,0-1 1,0 1 0,0 0 0,0-1-17,0 1 0,1 0 1,2-1-69,0 1 1,1 0 0,-4 0 39,0 4 0,1-4 1,1 4-1,2-4-40,-2 0 1,-1 0 0,1-1-4,1 1 0,-2 0 1,3-1 88,-3 1 1,3-1 0,-1 1 0,-1 0 4,0-1 0,1-2 0,1-1-77,-2 1 0,3 1 27,-2 2 1,2-2 0,-3 0 29,2-2 1,1 0 0,-3 4-70,2-1 1,-1-3 141,-3 0 9,5 0 51,-4 4-113,4 0-70,-5-5-247,0-2 303,5-4 0,-4 2 177,2 1-93,-2-2-115,-1 4 0,0-4 113,0 3-26,0-3-59,0 8 1,0-6 56,0 4-195,0-5-75,0 8 0,0-8-253,0 5 873,-4-5-314,3 8 1,-4-8-99,5 5 1,0-3-156,0 3 1,0-3 80,0 3 0,0-4-3,0 4 1,0-3 23,0 3 0,0-3 0,0 3 5,0 1 0,1-3 0,1-1 27,2 1 1,-1 1-236,-3 5 1,4-1 41,0 1 1,0 0 136,0-1 0,-3 1 1,3-1 3,-3 1 1,0-1-1,1-2 22,2-1 0,-1 0 0,-3 4 1,2-2 0,0-1 0,1-1-28,0 2 0,-1 0-40,2 2 0,-3-1 0,2 1 84,-1 0 0,-2-1 0,0 1 55,0 0 0,0-1 0,0 1-71,0 0 1,0-1 0,0 1 88,0 0 0,0-1 1,0 1-71,0-1 1,0 1 0,0 1-1,0 1-63,0 1 0,0 0 0,0-3 2,0 0 0,0 0 0,0 2 1,0 2 131,0-2 0,-4-2 0,1 1 9,0 2 0,2-2 0,1 2-109,0-2 1,0-1-1,0 0-94,0-1 0,0 4 0,0 1 0,0-2 106,0-2 0,0 0 0,0 0-20,0-1 1,0 1-1,0 0 130,0-1 0,4 1 0,-1 0 157,-1-1 0,0 1-67,-2-1 0,1 0 0,1-2-209,2-1 1,-1 0-1,-3 4 9,0 0 0,0-1-148,0 1 0,0 0 1,0-1-6,0 1 0,0-1 1,0 1-1,0 0 150,0-1 0,0 1 1,0 0 26,0-1 0,0-3 0,0 0 69,0 2 1,0-3 0,0 1 582,0 1-363,0-3-430,0 4 0,-3-6-269,-1 4 64,1-5 169,3 8 0,-2-6 68,-1 3 232,2 3 0,-5-8 765,2 5-342,3-4-708,-4 1-366,1-4-149,2 0-108,-2 0 826,4 0 166,0-4 0,-1 2-63,-3-1-82,3 2-236,-4 1-947,5 0 894,0-5 348,0 4 269,0-4 192,0 5-585,-5 0-66,4 0-23,-4 0 0,4 0-52,-2 0 78,2 0 50,-9 0 1,8 0 0,-5 0 1,3 0 0,-3 0 10,-1 0 1,2 0 9,-1 0 1,0 4-19,-4-1 0,0 1 0,1-4 0,-1 1-9,0 2 0,1-1 0,-1 1-7,1-2 0,-1-1 0,0 0 10,1 0 1,-1 4-1,0-1 1,1 0 6,-1-2 0,-1-1 0,-1 0 34,-1 0 0,0 1 0,2 2-38,-2 0 0,2 1 1,-3-4-1,1 1-71,-1 2 0,-2-1 0,2 1 12,2-2 1,-2 3-1,1-1 27,1 0 0,1-1 0,1 0 0,0 2 15,-4-2 0,4 0 1,-4-2 14,4 0 0,0 0 0,0 0 10,1 0 0,-1 3 0,0 1 8,1-2 1,-1-1 0,1-1 0,-1 0-11,0 0 0,1 1 0,-1 2-50,0 0 0,1 1 0,-1-4-45,0 0 0,1 0 0,-1 1 63,1 3 1,-1-3-1,0 2 1,1-2 39,-1-1 0,4 0 0,0 2-6,-1 1 0,-2-2 0,-1 3 49,1-3 0,-1-1 0,1 0 44,-1 0 0,0 0-106,1 0 1,-1 0-1,0 0-58,1 0 0,3 0 0,0 0 39,-2 0 1,0 0-7,-2 0 0,1 0 42,-1 0 1,0 0 0,1 0-1,-1 0 42,0 0 1,1 0-1,-1 0-21,0 0 1,1 0-1,-1 0 1,1 0-17,-1 0 0,0 0 0,1 0-118,-1 0 0,0 0 1,1 0 73,-1 0 0,0 1 0,1 2-3,-1 0 1,1 1 27,-1-4 0,0 0 1,1 0 20,-1 0 1,0 0 73,1 0 1,-1 0-31,0 0 0,4 0 0,0 0-16,-1 0 0,2 0-61,-1 0 1,3 0-228,-3 0 0,4 0 21,-4 0 63,4 0-10,-1 0-70,4 0 149,4 0 397,-2 0 106,2 0-699,-4 0-841,5 0-416,-4 0 0,5 0 1541,-2 0 0,-3 4 0,4 2 0</inkml:trace>
  <inkml:trace contextRef="#ctx0" brushRef="#br1" timeOffset="28">4340 7320 8530,'-11'-27'-273,"5"1"1,3 5 0,1 1 0,2 2 277,0 4 1,4 2 0,1 1-1,1 1 1,2-2 74,1-2 0,6 1 0,-1-4 130,-1 2 0,2-3 0,-1 4 0,-2 1 80,-4 1 1,2 1 0,-4 0-1,1-2-44,0-2 0,-4 1 0,3 4 0,-1-1 443,-3 0 1,1-3-124,0 0 0,-1 0-437,1 3 1,-1 5-202,2 3 0,-2 1 68,5 2 0,1 5 0,1 2 1,-1 3-73,-1 0 1,0 5-1,4 0 167,0 2 0,-2 0 0,-1 3 51,0-2 0,-5 3 0,3-1 0,-1 4 76,-3 0 1,-1-2-1,-1 1-70,0 2 1,0 2 0,0 5-110,0 0 1,-3-1 0,-2 3-1,-1 1-27,-2 4 0,2-1 1,0 0-15,1-2 0,-2 1 0,4-4 57,0-1 0,1 2 0,0-7 0,-2 2 60,2-1 0,-3 1 0,1 1-8,2-1 0,-3 0 0,1-3-15,-2 1 1,0 2 0,-3 2 0,2-3-103,-1-3 0,2 1 1,-1-1 13,-1-2 1,2 0-1,0-2-22,1 0 1,2 1 0,3-1-1,0 0 28,0 0 1,0-4-1,0-2-4,0 1 0,3-1 1,2 3-1,0-3 55,-1 1 1,4-3-1,-5 3 92,-1-1 0,3 3 1,-1-4-61,-2-1 0,3 0 0,-2 0 0,0 3-48,-2 0 1,-1 1 0,0 2-39,0-1 0,0-1 0,0 5 0,0-2 71,0-3 1,-1 2-1,-2-3 21,0 0 0,-1-2 1,3 4-41,-2 1 0,1-4 0,-1 1 1,2-2-50,1 0 1,-4 5-1,1-1 1,0 2-71,2 1 0,1 0 1,-1 1 0,-3-1 1,3 0-1,-2 1 1,1-1 102,2 0 1,0 2-1,0 0 48,0 2 0,0 0 0,0-5 0,0-1 290,0-1 1,0 3 0,0 4-219,0-2 1,0 0-1,-1-2 1,-1 0-138,-2 1 0,1-1 1,2 0-148,-3 1 0,3-2 0,-3-1 1,2-2 94,-2 2 0,3-3 0,-4-2 4,1-2 0,3-1 0,-4 2 7,0 2 0,3-1 11,-5-4 0,3 0-131,-3-3 0,5 2 0,-3-3-39,0 0 1,-1-1 177,-4-5 0,-2 1 0,-1 2 0,-3 0 33,0-1 0,-2-2 0,-3-2 126,0-1 0,-5-2 1,-2 2-101,1 0 1,0-4 0,3 3-104,0 2 1,-5-3-1,3 2 1,0 0-52,0 2 1,0-2 0,3-2 0,-2 0 39,1 0 0,-2 1 0,1 1 84,2 0 1,-4-6 0,-2 4-1,0-3 37,0 1 0,-1 5 0,1-3 82,-2 1 1,-4 2-1,1-1-88,3 2 1,-1 1 0,5 0 0,-1 0-283,-1 0 1,2 0 0,-1 0 142,3 0 0,1 0 0,1 0 11,-2 0 1,0 0 0,4 0-1,-1 0-13,1 0 0,-5 0 0,-1-2 76,0-1 0,-1 2 0,5-3 0,-2 3 31,1 1 0,2-1 1,1-2-38,-1 0 1,1-2-1,0 3-32,0-2 1,-1-1 0,1 3 0,0-1 10,-1 0 0,5-2 0,-1 1 64,-1-2 0,4 2 1,1-2-1,2 0 25,1 1 0,0 1 1,1-2-49,-1 1 0,1-2 1,0 3-1,2-1-80,1 0 1,0 0-84,-4 2 0,0 2-132,1-3 1,-1 3 213,0 1 210,6 0-132,0 0-915,5 0 658,0 5 6,0-4 0,-1 4 82,-3-5 0,2 1 184,-5 2 1,3-2-1,-3 3 33,-1-3 1,2-1 0,-1 1-1,-3 2 51,-3 0 0,1 1 0,-3-3-53,0 3 0,-1-3 0,-3 2 0,2 0-33,-2 0 0,0-2 0,0 4-34,1 0 0,2-4 1,-2 3-1,3-3 5,-1-1 1,3 0 0,-3 0 6,0 0 1,2 0 0,4 0 15,-1 0 0,-1 0 1,-1 0-1,-1 0 19,1 0 1,1 0 0,1-1 5,1-3 0,-4 3 1,-1-4-1,2 2-14,2-1 1,0 0 0,-1 3-32,-2-2 0,2 2 1,-2-4-28,2 0 0,0 4 1,-2-4-6,-4 0 1,3 4 0,1-3-14,2-1 1,1 4-1,1-4 11,-1 0 0,1 3 0,-1-4 0,0 0 23,1 0 1,-1 3 0,0-5-39,1 0 0,0 2 0,2-1 48,1-1 1,0-2 0,-3 0 0,2-1-40,1 1 0,1-1 0,-2 0-18,1 1 1,3-5 0,-2 1 0,0 0-47,0-1 0,1 3 1,-4-2-17,2 2 1,4-2 0,-4-1 7,-2 2 0,3-2 0,-1 1 0,-1 1-46,-1 1 1,-2-2 0,0-1 36,1-2 0,-1-1 1,2-3-1,0 0-68,2-1 0,0-7 0,-2-4-4,2-4 0,-2 0 0,5-4 94,-2-3 1,3-1 0,-1 4 0,0 1 6,0 1 1,-4 6 0,2 0 59,0 3 1,-2-2 0,3-3-82,-1 0 0,1 6 1,-4 0 45,2 0 1,4-4 0,-3 0 0,1 1-9,3-3 1,0 2 0,4-6-2,1-1 0,0-5 1,4-2-1,1-3-24,1-4 0,2-4 0,-6 27 0,1-1 316,-1 2 1,0 0 0,1-1 0,-1-1 0,6-27-146,-1 0 1,-4 28 0,-1-1 0,5-25 0,0 1-149,-3 6 0,2 10 0,-3 5 51,0 2 1,3-2-1,-6 2 1,-1 4 5,0 1 1,-2 0 0,0 2 27,0-1 1,0 7 0,0 0 65,0 3 1,0 2 0,0 2 0,0-1-84,0 1 0,0 1 0,1 1-18,2 0 1,4 0 0,6-2 3,2-2 1,-1 1 0,-2 5 0,2 1-64,4 0 0,-2 5 0,3-3-135,3 1 1,1 2 0,6 2 103,5-3 1,-1 2-1,7-4 1,4 0 56,4 0 0,11-1 0,-26 1 0,1 0 1,5-1-1,0 1 46,4-1 1,1 0-1,1-2 1,2 0-1,2 1 1,1 1-200,1-2 0,1 1 0,4 0 0,0 0 0,1-1 0,0 0 263,-2 2 0,1 0 1,-1-1-1,0 0 0,-1 1 1,-1 1-1,1 1 0,0 0 40,-1 0 1,-1 1 0,-4 3 0,-1 0 0,-1-1 0,0 0-72,-2 2 0,-1-1 0,-3 1 1,-1 0-1,-1 0 0,0 0-25,-1 0 0,-2 0 0,-4 2 0,-2 1 0,28 4 1,-8 3 7,-6 0 1,-6 1 0,-5-2 0,-6-2 1,-5 3 0,-3-3 0,-4 2 23,-2 2 0,-1-2 0,-1 0-72,1-2 1,-4 0-1,0 2-181,1-2 1,5 3 0,1-3-1,-1 2 517,-1 2-289,-1 4 0,0-3 0,-1 4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5.332"/>
    </inkml:context>
    <inkml:brush xml:id="br0">
      <inkml:brushProperty name="width" value="0.05292" units="cm"/>
      <inkml:brushProperty name="height" value="0.05292" units="cm"/>
      <inkml:brushProperty name="color" value="#3165BB"/>
    </inkml:brush>
    <inkml:brush xml:id="br1">
      <inkml:brushProperty name="width" value="0.05292" units="cm"/>
      <inkml:brushProperty name="height" value="0.05292" units="cm"/>
      <inkml:brushProperty name="color" value="#FF0000"/>
    </inkml:brush>
  </inkml:definitions>
  <inkml:trace contextRef="#ctx0" brushRef="#br0">17955 7078 17517,'-6'-11'-3624,"-2"4"4207,4 0 0,-1 0 0,3-4 0,-2 1 632,2-1 1,1 1 0,0-1 0,-2 0-305,0 1 1,-1 3 0,4-1 2280,0 0-1156,0 3-1509,-4 1 1,2 10 0,-2 3 0,0 5-510,1 3 0,-1 1 1,3 3-1,-1 1 46,-2 3 1,0 2-1,4 5-44,0 0 1,0 0 0,0 0 14,0 0 0,2 3 1,0 0-1,3 0-8,1-2 1,-3-3 0,3 0 0,0-3-80,0-1 0,-4-2 0,2-7-11,-3-2 1,-1-4-844,0 0-1826,0-5 944,0-1 1,1-5 0,1-2-391,2-1 0,1-3 611,-2-5 1,0 0 0,3-2 1679,-2-2 1,5-3-1,-4 1 1</inkml:trace>
  <inkml:trace contextRef="#ctx0" brushRef="#br0" timeOffset="1">18040 7174 17517,'0'-28'-874,"1"2"0,1 6 0,3 1 1403,1 2 1,-2 0-1,3-2 1,0 3 736,-1 0 0,7 2 0,-2 4-175,5-1 0,0 2 1,3 1-288,-1 5 1,0 2-1,3 1 1,-1 1-130,-2 2 0,-3 5 0,-4 5-353,-1 1 1,-4 8-1,-2-1-296,-3 2 0,-1 3 0,-1 0 0,-3 1 46,-3 2 0,-4 2 0,-2 1 0,-2-1-381,-1-3 0,1 3 21,-2-3 0,4-2 0,-2-1 1,4-3-42,0 0 0,0-5 0,2 0 0,2-2-174,3-2 0,3-1 389,1-1 0,5-4 1,2-1-1,4-2 608,3-1 0,-1-2 0,4-1 0,4 0 291,2 0 0,0 0 1,1-1-353,-1-3 0,-2 2 1,0-4-186,1 1 1,-6-2-1,-2 2 1,-2 1-713,-1-1 0,-4 0-1410,0 2 1,-4 1-5015,4-1 7071,-4 2 0,2 5 0,-5 2 1</inkml:trace>
  <inkml:trace contextRef="#ctx0" brushRef="#br0" timeOffset="2">16659 7205 17671,'0'-16'-261,"-4"-1"1,1 4-1,-1-1 1,0 1 0,0 1 2649,-2 2 0,2 3-1430,-3 0 0,5 5 1,-2 4-1,3 6 0,1 6 179,0 3 1,0 5 0,0 6-394,0 3 1,4 1-1,0 0-705,2 0 0,-2 4 0,2 2 0,0 0-136,0-3 1,-1-2 0,4-1-258,-2 0 0,0-1 1,2-3-249,-2-3 0,3-6 1,-3-3-1,1 0-1872,-1-3 1,3-6-1,-3-4-1,2-1 0,3-2 1,1 0 2724,1 0 1,0-10 0,-3-2 0</inkml:trace>
  <inkml:trace contextRef="#ctx0" brushRef="#br0" timeOffset="3">16882 7269 17447,'0'-10'-1607,"0"-1"1,0 0 3453,0 1 0,0 3 1,1 1 850,2 1 0,5 3 0,6 6-1484,3 7 1,4 1 0,1 5-902,3 2 0,-2 3 0,6 2 1,0 5-314,2 1 0,0 2 0,-2 0 0,-1 0 0,-3 0 0,2-1-1543,-1-3 1,-2-3-1,-5-6 1,-3-3-1752,0 0 1,-2-2-704,-4-4 2072,1 1 0,-5-6 1826,-2-5 1,-8-5 0,-2-6 0</inkml:trace>
  <inkml:trace contextRef="#ctx0" brushRef="#br0" timeOffset="4">17285 7259 17447,'-10'-11'-980,"-1"0"1,1 2 2156,-1 2 1,0 1 539,1 2 1,-1 4-1,0 0 1,2 7-449,2 6 1,-2 4 0,3 5 0,-1 3-279,-1 4 1,5 1 0,-3 2-992,1 0 0,-2 3 0,2 1 0,0-2 0,1-4 0,-2-3 0,1-1 0,3-3 0,1-5 0,0-4-41,-3-2-3486,3-1 88,-4-5 0,5-1 3333,0-1 1,0-3-1,0 4 1</inkml:trace>
  <inkml:trace contextRef="#ctx0" brushRef="#br0" timeOffset="5">18911 7195 25495,'15'0'677,"-2"0"0,5 0 1,2 0-1,4 0 1,4 0-1,4 0-36,3 0 1,0 0-1,4-1 1,1-2 0,0 0-642,-1 0 0,-3-1 0,-5-1 0,-3-1 0,2 4 0,-6-3 0,-4 1 0,-5 1 0,-3-2-604,-2 2-1180,-4 1 0,-6-2 0,-7 4 0,-2 0-1207,-2 0 0,-3 0 2991,0 0 0,-5 0 0,2 0 0</inkml:trace>
  <inkml:trace contextRef="#ctx0" brushRef="#br0" timeOffset="6">19208 6993 17870,'-4'-15'-4197,"3"2"4574,-3-5 0,3 5 0,1-1 5244,0 2-3230,0 1 0,1 8-1246,3 6 0,-2 4 0,5 11-845,1 1 0,-2 1 0,1 2-93,2 3 1,-4-1 0,3 4 0,-1 2-474,-1 0 0,3 2 258,-2 0 0,-1-3 0,1-2 0,1 0-13,2 0 1,-3 0-1,-1 2 1,0-6-50,0-4 1,-3 0-1,3-4-8,-1 2 1,2-4-167,-4 1-572,1-7 1,-3-2-6023,3-5 7006,-3 0 1,8 4 0,-3 2 0</inkml:trace>
  <inkml:trace contextRef="#ctx0" brushRef="#br0" timeOffset="7">20409 7110 17570,'-7'0'813,"0"0"219,5 0 0,-2 0 1,9-1-1,5-2-43,7 0 1,1-1 0,2 4-1,2-1 1,2-1-359,2-2 0,1 0 0,5 1 0,0-1 0,-1-1-348,1 0 1,-1 0-1,-2 3 1,-1-2-547,-2 2 0,-3 1 1,-4 1-1,-2 0-1503,-2 0 0,-1 0-1225,-3 0 0,-2 5 2725,-2 2 0,-7 2 0,-6 2 0</inkml:trace>
  <inkml:trace contextRef="#ctx0" brushRef="#br0" timeOffset="8">20887 6632 8550,'0'-21'0,"0"-1"0,0 2 456,0 2 0,0 0 1,0 3-1,1 2 1088,3 2 0,-3 0 0,4 2-452,-1 1 0,-1 4 0,3 6-521,-2 5 0,4 1 1,-4 11-1,2 3-75,2 1 0,2 7 1,0-2-304,1 3 0,1 1 0,1 0 0,1 1-277,-1 2 1,0-2 0,0 3 0,1-3-519,-1-2 0,-1 1 0,-1 0 1,-1-1-263,1-3 1,-4-3 0,-1-7 0,0-3-475,0 1 1,-3-6 0,4 2-225,2-4 0,0-5 1562,2 0 0,-1-2 0,1-1 0</inkml:trace>
  <inkml:trace contextRef="#ctx0" brushRef="#br0" timeOffset="9">21440 6717 9769,'-7'0'685,"1"-1"1026,1-3 1,-2 2-428,3-5 0,2 4 0,5 0-666,5 2 1,1 2 0,3 2 0,3 4 0,5 3 281,4 0 1,5 6-1,0 1-824,1 4 1,-1 0-1,0 1 1,3 2-401,2 1 0,2 3 0,-6-3 0,0 0-280,-2 1 1,-4-5 0,1 0 0,-4-6 0,-3-3-2788,-4-1 0,1-5 1388,-1-3 0,-1-6 2012,-6-4 1,-7-7-1,-6-3 1</inkml:trace>
  <inkml:trace contextRef="#ctx0" brushRef="#br0" timeOffset="10">21843 6611 9769,'-16'-16'981,"-3"6"1,6-2-479,3 3 0,0 7 0,4 0 0,-1 4 484,0 5 1,4 7 0,0 4-1,2 3-36,1 4 1,0-1-1,0 5 1,0 3-257,0 2 0,-1 5 0,-2-2 0,0 1-1121,0 2 0,-1 5 1,-1 1-1,0-2-416,0-4 1,-2-7-1,3-6 1,-1-1-1347,0-2 1,2-7 0,4-4 2174,2-5 0,3-3 0,5-5 1</inkml:trace>
  <inkml:trace contextRef="#ctx0" brushRef="#br0" timeOffset="11">22077 6387 8437,'0'-10'4013,"-5"-1"-3274,4 5 1,-2 1 0,5 8 0,3 4 562,1 7 1,1 6 0,3 6-1,1 5-327,0 3 1,-1 5 0,1-1-655,-1 3 1,1 0-1,0 8 1,-2-1-774,-2 1 1,1-4-1,-4 1 1,0-4-258,0-3 1,-3-7 0,3-8 0,-2-5-1500,2-5 1,-2-2 0,5-3-1863,2-2 4070,0-7 0,2-6 0,-1-4 0</inkml:trace>
  <inkml:trace contextRef="#ctx0" brushRef="#br0" timeOffset="12">22375 6621 8497,'-11'-6'4018,"0"3"-3138,1 11 0,4 0 0,2 11 455,3 4 0,6-1 0,2 6 0,2 2-919,2 1 0,4-3 1,3 1-1,2 3 1,2 1-751,3-2 0,-1-5 1,4-8-1,1-5 220,-2-5 1,6 0 0,-4-5-1,0-5-380,-2-3 0,-4-11 0,-5-4 0,-4-3 528,-2-1 0,-6-3 0,-4-2 0,-4-1 797,-5-2 0,-6 1 0,-3 2-402,0 0 0,-2 6 0,-3-2 0,0 4 0,0 3-256,-1 4 0,2 2 0,2 2 0,4 3-3049,3 4 1,1 3 884,3 3 1991,2 3 0,5 5 0,0 0 0</inkml:trace>
  <inkml:trace contextRef="#ctx0" brushRef="#br0" timeOffset="13">23150 6717 8522,'-11'-5'1133,"1"-1"2283,-1-4 1,4 0-481,0 3 1,6 2-2346,1 5 1,5 0 0,6 0-1,4 0-200,2 0 1,5 0 0,1 0 0,2 0-263,-1 0 1,3 0 0,1 0 0,4 0-574,3 0 0,-2-1 0,3-1 0,-3-3-463,-1-1 0,0 4 0,-1-3 0,0 1-12,-3 1 1,-5-1-1,-7 4 1,0 0-3900,-3 0 4818,-6 0 0,-2 0 0</inkml:trace>
  <inkml:trace contextRef="#ctx0" brushRef="#br0" timeOffset="14">23405 6451 8390,'-6'-16'1231,"-2"4"382,4 5 0,1 2-339,3 1 1,0 14 0,0 11-429,0 2 0,0 3 1,1 0-1,1 1 43,2 2 1,3 2 0,-3 1 0,-1 0-360,2 0 0,0-3 1,3 1-1,-1-1-524,1-3 1,-2-2 0,1-3 0,1 0-652,2 0 0,-3-4 1,0-3-1,0-2-5684,-1-1 6329,3-5 0,-3 8 0,5-2 0</inkml:trace>
  <inkml:trace contextRef="#ctx0" brushRef="#br0" timeOffset="15">17307 9151 8541,'-5'-6'328,"0"-4"704,-2 3 0,4-1 0,6 1 118,4 3 0,9 0 0,4 0-444,3 2 0,7-1 0,-1 0 0,4-3-26,3 0 0,4-4 0,-1 3 0,2-1 1,2-1-50,-1-2 1,-3 3-1,-2-5-743,-4 5 1,0-2-1,-8 3 1,-2-1-326,0 1 1,-10-2 0,-3 6 0,0 0-2685,-1 2 0,-3 2 3121,-2 3 0,-3 2 0,-1 5 0</inkml:trace>
  <inkml:trace contextRef="#ctx0" brushRef="#br0" timeOffset="16">18146 8566 8507,'5'-6'436,"-3"-7"1,4 3 538,-1-2 1,2 3 159,-4 2 0,2 5-307,-1-2 1,-3 4-1,2 4-254,-1 3 1,-2 3-1,0 0-291,0 1 1,0-1 0,0 1-1,0 0 112,0-1 0,0 1 0,0 0 155,0-1 0,0 1-206,0-1 1,0-2 106,0-1-659,0-5-1178,0 3 834,0-15 1,0 3 0,1-7-145,2 2 0,-2 2 261,3-1 0,-3 0 368,-1 1 1,1 0-1,2 2 109,0 1 1,1 3 179,-4-3-113,0 5-47,0-8 0,-1 9 9,-3-2 176,3 2-43,-4 1 0,4 0 544,-3 0 29,3 0-15,-3 0 0,2 0 1128,-1 0-1058,2 0 0,-4 1-345,5 2 1,1 8 0,1 7-243,2 2 1,4 6 0,-1 3 0,3 5-63,0 5 0,1 7 0,1 3 0,0-1-300,-2-2 1,3-3-1,-6-4 1,2-5-82,-2-4 0,1-4 0,-4-6 1,-2-1-713,-1-2 0,3-4-384,-1 1 1,2-3 0,-2-3 622,4-1 0,-2 0 1,0 4 670,0 0 0,1-1 0,4 1 0</inkml:trace>
  <inkml:trace contextRef="#ctx0" brushRef="#br0" timeOffset="17">18794 8800 8522,'-6'-11'362,"-3"4"0,3 0 0,-1-1 0,1-2 1179,1 0 1,2 3-1,3 0-554,0-2 1,1 5 0,2 0-541,4 3 1,3 6-1,2 2 1,2 2-50,4 2 0,3 3 0,2 1 0,3 2-214,2 2 1,-1 1 0,2 1 0,0 0-334,0 1 0,4 2 0,0 1-368,-2-1 1,-5 2 0,1-1-107,-1-2 1,-2 0 0,-7-3-1,-3-3-1401,-2-2 0,-5-5-1123,0-3 3147,-4-2 0,-8-5 0,-7 0 0</inkml:trace>
  <inkml:trace contextRef="#ctx0" brushRef="#br0" timeOffset="18">19070 8651 8522,'-4'-11'0,"1"2"1164,-4 2 0,0-1 1093,-4 4 1,6 6 0,1 8-1410,3 3 1,1 7 0,0 0 0,0 5-46,0 2 1,0 1 0,0 5-543,0 3 1,-1 2 0,-3 4-364,-3 1 0,-2 3 0,-2 0 0,0-3-591,1-2 0,-1-5 0,2-5 60,2-3 0,-2-3 0,5-7-1051,-2-4 0,3-2 259,0-2 0,3-4 1,3-2-1880,4-3 3304,3-1 0,5-9 0,2-3 0</inkml:trace>
  <inkml:trace contextRef="#ctx0" brushRef="#br0" timeOffset="19">19506 8524 8481,'0'-16'1159,"0"1"139,0-3 0,-1 4 0,-3 6 0,-3 2 74,-2 1 0,-3 4 0,-2 7-1074,-4 4 0,2 8 0,-2 0 0,0 2-417,2 1 0,1 0 0,8 1 0,4-1-28,2 0 1,3 0-189,5 1 0,6-1 0,12 0 0,4 0-143,6 1 1,1-1 0,4 0 583,-1 0 0,-1 1 0,1-1 0,-6-1 567,-7-2 0,-7 1 1,-12-4-166,-3 2 0,-9-3 0,-7 3 0,-8 1 0,-7-1 1,-4 2 0,-1-5-465,0-1 1,-2-3-1,1-3-332,2-3 0,7-3 0,0-2 1,5-4-120,5-5 0,3-6 0,4-6-304,4-3 0,3-3 1,4-8 175,7-3 0,1-3 0,6-4 1,0-4 153,2-2 0,5-1 1,0 1 567,-1 3 0,-3 2 0,-3 9 247,-4 2 1,-7 8-1,-4 3 1,-3 4 348,-3 3 1,-4 3 0,-6 4-224,-1 0 1,-5 4 0,2 1-733,1 2 1,-3 0 0,3 4-1,1 1-1108,0 3 0,1 5 0,4 7 0,3 0 1280,4 3 0,-3 1 0,0 1 0</inkml:trace>
  <inkml:trace contextRef="#ctx0" brushRef="#br0" timeOffset="20">19942 8832 8385,'-16'-5'559,"4"3"0,-2-4 0,4 0 1,3 0 710,3-2 0,3 2 0,2-1 0,3 0 0,4 1-342,5 2 1,4-1-1,7 1 1,2-1-230,1 0 1,2-2-1,2 2 1,1 0-296,0-4 1,1 0 0,1-1 0,2 2-457,-2 1 0,-1 0 1,-1-4-184,0 1 1,-1 0 0,-3 2-412,-3 1 1,-6 5 0,-3-3 0,-1 1-4322,-2 1 3110,-5-1 1,-4 5-1,-5 2 1857,-2 0 0,-8 6 0,-6-4 0</inkml:trace>
  <inkml:trace contextRef="#ctx0" brushRef="#br0" timeOffset="21">20133 8598 8385,'0'-11'125,"0"1"0,0-1 594,0 0 0,0 1 0,1 0 458,3 3 1,-2-2-224,5 2 1,0 2 0,4 1-206,-1 3 0,1 2 1,0 4-1,-1 5 593,1 3 1,-1 6-766,1-2 0,-4 4 0,0 3 0,0 2 199,-1 1 0,2 2 1,-3 1-362,1-1 0,-4-2 1,3-2-1,-1 2-189,-1 0 1,2-1 0,-3-6-227,2-2 0,-1 1 0,-1-4 0,0 0 0,1 1 0,1-6 0,-4-3 0,1-3-1788,3 3 1,-2-5 0,4 1-3937,-1-6 5724,3 2 0,-2-8 0,5 3 0</inkml:trace>
  <inkml:trace contextRef="#ctx0" brushRef="#br0" timeOffset="22">21333 8396 11077,'-15'-27'-122,"3"-3"1,-1 6-1,5 0 1,4 3 820,3 3 0,1-1 0,0 5 1,1 1 643,3 1 1,1 5 0,3 1 0,-1 3-224,1 4 0,-2 5 0,1 8 0,2 5 224,0 4 1,5 4-1,0 5-780,-1 0 0,-1 5 0,-1 3 0,-1 4-586,1 2 0,0 3 1,-1-3-183,1-1 1,-1 3-1,0-2 1,-2-3-1628,-1-3 1,-3-4-1,2-8-928,-2-3 0,4-7 0,-4-5 2720,2-5 1,-4-3 0,3-5 0</inkml:trace>
  <inkml:trace contextRef="#ctx0" brushRef="#br0" timeOffset="23">21556 8396 9598,'12'1'3421,"4"3"-2032,5 3 1,5 7 0,7 4 0,3 3-307,7 4 0,-1 2 1,5 4-1,-4-2-697,0-1 1,-4 0-1,-2 0-767,0-3 1,-6-6 0,-7-3-845,-1 0 1,-2-3 0,-1-6-1258,-2-4 0,-3-2 0,-4-1 2482,0 0 0,-6-4 0,0-2 0</inkml:trace>
  <inkml:trace contextRef="#ctx0" brushRef="#br0" timeOffset="24">22035 8364 8482,'-16'0'513,"4"0"0,-3 0 228,0 0 1,3 5-1,-1 3 1,3 5 504,3 5 1,1 3-1,-1 4 1,4 3-2,2 3 1,0 1 0,-2 1-815,0 2 0,-2 0 0,1 2-675,-3 0 1,-2-2 0,-2-3-1,1-1-942,-1-3 1,0 1 0,1-8-4506,-1-5 5691,5-3 0,-3-7 0,3-1 0</inkml:trace>
  <inkml:trace contextRef="#ctx0" brushRef="#br0" timeOffset="25">22460 8056 11711,'0'-26'-124,"3"5"0,1-1 2691,-2 7 1,-2 9-397,-4 6 0,-1 6 1,-6 8-1,0 5-1270,1 5 1,0 3 0,2 6-699,1 2 0,3 3 1,-2 6-427,2 2 1,0 2 0,4 5 0,0 1-479,0-1 0,5-4 0,3 0-141,5-2 1,0-6 0,5-6-1,1-7 106,1-7 0,1-4 0,0-8 655,1-2 0,-5-3 0,-1-8 0,-3-3 294,-4-2 0,-2-7 0,0 0 347,-3-1 1,-8-3 0,-3 3 15,-2-4 1,-3 4 0,-2 0 0,-4 2-73,-2 2 1,-1 0-1,-1 1 1,1 0-359,0 3 0,3 4 1,2-1-1136,0 1 1,2-2-1499,4 4 1,4 0 0,4 6 2410,8 0 0,6 6 1,9-3-1</inkml:trace>
  <inkml:trace contextRef="#ctx0" brushRef="#br0" timeOffset="26">23278 8364 8517,'-10'-15'552,"4"3"0,-4-2 1442,5 2 1,4 1-1,2 2 1,2 1-406,5 1 0,6 4 1,3 0-1,3 0-796,2 0 0,3 0 0,0-3 0,1 2-647,0 1 1,4 1 0,-2 0-843,3-2 1,0-1-1,-2 3-376,-1-1 0,-5-1 0,-1 4-1390,-3 0 0,-6 1 2462,1 3 0,-7 6 0,-2 7 0</inkml:trace>
  <inkml:trace contextRef="#ctx0" brushRef="#br0" timeOffset="27">23331 8630 8469,'6'-6'0,"-2"-4"1011,1-3 0,2-1 0,7 4 0,5-2 2265,5-2 1,-1 2 0,6-2-1695,0 2 0,2 1 0,0 2 0,-2 1-1582,-1 0 0,-4 5 0,1-3 0,-3 1 0,-5 2 0,-3 3-578,-2 0 1,-2 0 0,1 1-4339,0 3 1,-5 1 4519,-3 6 1,-2 0 0,-1-1-1</inkml:trace>
  <inkml:trace contextRef="#ctx0" brushRef="#br0" timeOffset="28">17934 11202 11279,'-5'-26'35,"2"5"0,-2-2 0,0 5 1,3 3 1656,0 2 0,4 6 0,1 3-468,4 3 0,3 2 0,0 3 1,1 3-544,-1 2 0,1 7 0,0 2 0,0 3-158,4 4 0,-4 2 0,4 5 0,-4 0-312,0-1 0,0 8 1,-1 2-695,1-1 1,-5 0-1,-3 2-445,-1 1 1,1 2-1,1-2 1,-2-2-1047,-1-4 0,-1-6 1,0-6 1969,0-3 0,5 0 0,1-1 0</inkml:trace>
  <inkml:trace contextRef="#ctx0" brushRef="#br0" timeOffset="29">18444 11117 11876,'10'-27'1030,"7"2"1,4 8-69,6 7 0,4 4 0,-1 7 1,0 2-387,-2 5 0,-9 7 0,-2 6 0,-8 6 181,-5 4 1,-3 6-1,-2 2-275,-3 2 0,-3 1 0,-7 1-210,-4-1 0,-2 2 0,0 0 1,1-2-36,1-4 0,10-8 1,1-7-135,5-4 0,8-5 1,4-7-1,9-3-134,8-3 0,3-6 0,10-3-559,4-5 0,-3 1 0,3-2 0,-5 2-1236,-3 2 1,-4-1 0,-5 2-2326,-1 2 4146,-6 2 0,0 10 0,-3 0 1</inkml:trace>
  <inkml:trace contextRef="#ctx0" brushRef="#br0" timeOffset="30">19772 11404 8267,'-11'-16'427,"0"5"0,2-4 0,2 4 1,4 0-1,6 0 1213,4 1 0,4 3 0,1 0 1,5-1-999,3 3 0,-1-4 0,7 5 0,-1-1-431,0 0 0,5-2 0,1 2 0,2 1-142,-2-1 1,1-2 0,-4 3-308,3 2 0,-4-3 1,-3 2-1,-1 0-1329,-2 2 1,-3 1 0,-2 0-1885,0 0 3451,-2 0 0,1 5 0,2 1 0</inkml:trace>
  <inkml:trace contextRef="#ctx0" brushRef="#br0" timeOffset="31">20505 10681 10661,'0'-21'-35,"-4"1"0,1 2 0,0 4 1387,2 2 0,0 5 1944,-3 0-2312,3 4 0,-4 0 0,5 6-171,0 5 0,0 1 0,0 3-321,0 2 1,0-1 0,0 5-1,0 1-54,0 1 0,0 2 0,0 2-222,0 0 0,0 6 0,0-2-158,0 3 0,4 6 0,-1 2 0,0 2-176,-2 1 0,0 1 1,2-1-124,0 1 1,2-6 0,-3-6 49,2-5 1,0-7 0,-1-2-1,2-3-79,0-4 1,-1-5 100,3-5 1,0 0 0,4 0 17,-1 0 1,1 0 150,0 0 0,-1 0 0,1 0 0</inkml:trace>
  <inkml:trace contextRef="#ctx0" brushRef="#br0" timeOffset="32">20908 10787 8570,'-13'-14'0,"2"1"0,1 4 0,7 5 0,-2 10 0,0 5 0,4 10 0,-4 1 0,2 4 0,-1 4 0,1 2 0,4 2 0,2 1 0,3 4 0,6-3 0,2-2 2684,4-1 1,2-6 0,2-1-2179,3 0 0,1-12 0,4-1 0,-2-6-957,2-4 0,0-8 0,0-6 298,-5-5 1,-3-4 0,-11-3 0,-6 0 520,-2-2 1,-4-4 0,-4 1 694,-6 1 0,-5 1 0,-8 5-560,-1 0 1,-3-1 0,2 2-1,0 4-1352,0 5 0,-2 2 1,3 5-1052,1 2 1,8 3 0,5 5 1899,7 5 0,-2 6 0,0 0 0</inkml:trace>
  <inkml:trace contextRef="#ctx0" brushRef="#br0" timeOffset="33">21843 11053 8444,'-10'-15'205,"3"3"0,1-2 0,1 2 3395,3 1-2829,0 1 1,7 4 0,2 2 0,4 3 20,3 1 1,1 0 0,5 0 0,1 1-316,1 3 0,6-3 0,1 4 0,2-2-460,5 1 0,-2-1 1,4-3-967,-1 0 1,1 0 0,-2 0-500,-2 0 1,-2 0 0,-4-1 1447,-3-3 0,2-1 0,0-6 0</inkml:trace>
  <inkml:trace contextRef="#ctx0" brushRef="#br0" timeOffset="34">22619 10458 8381,'-11'-21'509,"1"0"0,-1 5 1,-1 5 689,-2 7 0,-2 2 1,-7 4-1,-2 2-374,-3 7 0,-4 4 0,-1 7-631,1-1 1,0 1-1,11 2 1,5 1-453,3-2 1,7 3 0,4-1-221,8-1 1,11-5 0,14-2-427,6 2 1,7 1 0,9 0 599,0-2 1,0 2 0,-1-2-1,-2 2 687,-4 1 0,-12 0 0,-8 1-39,-9-1 1,-9 0 0,-13 0 255,-5 1 0,-12-2 0,-10-1 0,-4-4 121,-2-3 0,-3 1 1,3-7-537,0 0 1,4-2 0,8-5-81,5-2 0,10-4 0,2-9 1,4-4-504,6-4 1,10-5 0,10-1-1,6-4-360,4-5 1,1-2 0,0-2 298,0 1 0,-1-1 0,1 0 318,0-3 1,-2 3 0,-6 1 0,-7 6 304,-8 7 1,-4-1 0,-7 7 136,-5 2 0,-6 6 0,-12 8-222,-3 3 1,-3 3 0,0 1 0,2 1-697,0 3 0,7 2 0,-1 6 617,5 2 0,9 2 0,0 6 0</inkml:trace>
  <inkml:trace contextRef="#ctx0" brushRef="#br0" timeOffset="35">23522 10936 8324,'-17'0'6,"2"-3"1,4-1 0,1 0 0,-1 1 1603,1-1 1,-1 1-1,2 2 314,1-3 1,5 2-1276,6-5 0,5 3 1,6-2-1,3 0-64,3 0 1,3 3 0,2-4-564,3-2 0,-1 4 0,0-1-815,-1 1 1,3-2-1,-3 2 1,0 0-593,0 1 1,-3-1 0,-5 3-17,-4-2 1,-2 1 1400,-2 3 0,1-5 0,0-1 0</inkml:trace>
  <inkml:trace contextRef="#ctx0" brushRef="#br0" timeOffset="36">24128 10245 15274,'5'-21'-142,"0"0"0,-4 4 1,2 3-1,1 2 1513,2 2 1,-4 4-1,-2 3 325,-6 6-1151,-4 7 1,-5 7-1,-3 5-215,-2 3 1,-1 0-1,0 7 1,-1 4-223,1 5 0,1 2 0,1 3 0,3 4-805,0 2 374,2 6 1,8 0 0,3-1-433,1-7 0,10-5 0,4-13 739,9-5 1,10-9-1,1-8 324,1-5 0,0-4 0,-1-3 134,0-5 1,-5-2-1,-3-8 1,-5-2 450,-5-1 1,-7-1-1,-3-1-413,-3 1 1,-11 4-1,-4 3-292,-5 3 0,-6 0 0,-2 0 0,-1 2-696,-2 2 1,-1 1 0,5 3-1385,-1 0 0,3-1 1,-1 6 1922,3 1 0,5 3 0,2 5 1</inkml:trace>
  <inkml:trace contextRef="#ctx0" brushRef="#br0" timeOffset="37">24489 10681 9548,'0'-11'653,"0"-3"1,1 0 0,2 1 933,5 1 1,2 5-1,4 1 1,4 2-714,2 1 0,0 2 0,-1 1 0,-1 0-1042,1 0 0,0 0 0,-1 0-886,0 0 1,-6 5 0,0 3 0,-5 4-4589,-2 2 5629,-2 0 1,-12 1 0,-3 2 0</inkml:trace>
  <inkml:trace contextRef="#ctx0" brushRef="#br0" timeOffset="38">24574 10872 9548,'6'-4'1345,"3"-1"0,-2-3 720,3 1 0,5 1 1,4-3-1,3 2 267,3-1 0,5 2 1,-2 0-1628,3 1 0,-4 2 0,-2 3-787,-3 0 1,-2 0 0,-1 1 0,-4 3-5205,-3 3 5266,1 7 0,-7 2 0,5 6 0</inkml:trace>
  <inkml:trace contextRef="#ctx0" brushRef="#br0" timeOffset="39">23639 10766 8587,'0'-11'0,"0"1"0,0-1 315,0 1 1,0-1 0,0 0 115,0 1 1,-5 0-1,-1 2 1,-1 1 365,0-1 0,0-2 887,-4-1-792,1 1 1,3 0 426,0 3-162,4 3-400,-2 4 1,5 1-334,0 2 0,0 3 1,0 5-1,0-1 109,0 1 1,0 1 0,0 2-193,0 4 0,0 2 0,0 1 0,0 2 164,0 1 1,0 0-1,0 4-136,0 2 1,2 1 0,0 0 0,3 1-137,1 0 0,-3-1 1,4-3-234,2-3 0,-4-3 0,1 0 0,0-2 0,0-2 0,-4-3 0,2-4 0,-3-4-955,-1 0 1,0-4-1342,0 4 0,0-3 0,-1 3 2296,-3 1 0,-1 2 0,-6 0 0</inkml:trace>
  <inkml:trace contextRef="#ctx0" brushRef="#br0" timeOffset="40">20877 12796 8553,'4'-27'114,"1"0"1,3 3 0,-1-1-1,0 2 658,-1 0 1,3 3 0,-6 2-1,-1 4 38,0 2 1,-4 8-1,-1 4 1,-4 8-472,-3 8 1,-4 7 0,-1 10 0,-2 4-92,-2 5 1,3 2-1,-2 5 1,1 2-112,0 1 1,2-2-1,4-1-179,0 2 1,2 2-1,2 3-134,3 0 1,9-5 0,6-9 1,5-9 0,9-7 0,4-10 0,6-6 77,4-9 0,7-12 0,3-10 193,3-6 1,-23 9-1,-1-1 1,0-1-1,-1-1-163,0-1 1,-2-1 0,2-2-1,-2-1 1,-2 2 0,-1 0 16,-1 0 1,-1-1-1,1 0 1,-3-1-1,11-20 5,-9 2 0,-11 0 0,-5 3 1,-5 0-237,-6 2 1,-10 10-1,-11 1 181,-3 4 0,-6 7 0,-2 3 0,-2 4 9,-1 3 0,4 2 0,2 6-328,3 3 1,5 3-1,1 7-160,1 3 1,6 4 0,7 1-255,5 3 833,3-3 0,5 4 0,0-5 0,0 1 0</inkml:trace>
  <inkml:trace contextRef="#ctx0" brushRef="#br0" timeOffset="41">20653 14018 8317,'-21'0'859,"1"0"0,2 0-309,4 0 1,8 4 0,7-1-1,10 0 1,10-3 516,10-4 1,8-5 0,11-7-800,6 0 1,-23 7-1,2-1 1,1-2 0,2 0-1,3-1 1,1 0-462,2 0 0,2-1 0,4 0 0,0 1 0,3-1 0,0 0-2397,-2 0 1,-1 3 2589,-3 4 0,0 1 0,-4-2 0,-1 2 0,-3 3 0,1 0 0</inkml:trace>
  <inkml:trace contextRef="#ctx0" brushRef="#br0" timeOffset="42">20951 14475 8335,'-49'0'0,"9"0"0,16-1 1060,15-3 0,28-1 0,25-7-566,9-2 0,-23 4 1,1-1-1,4-1 0,0-2 1,2 1-1,2-1-904,0 0 1,1-1-1,5-1 1,2 0-99,3-2 0,2 0 0,5 2 0,1-1 1,-17 5-1,0 0 0,0 0 0</inkml:trace>
  <inkml:trace contextRef="#ctx0" brushRef="#br0" timeOffset="43">6608 8173 12037,'0'-27'22,"0"0"1,0 3 0,0-1 0,0 0 0,0 0 544,0 1 0,-1-1 0,-1 5 0,-3 1-16,-1 1 1,2 5 0,-4-1 0,-3 3 0,-2 4 243,1 4 0,-5 2 1,-1 2-1,-2 2 191,-1 4 1,-4 8-1,-2 3-436,-4 6 0,3 7 1,-5 7-1,3 3-276,1 6 1,14-20 0,0 0-1,1 2 1,0 0-207,1 1 1,1-1 0,1 3 0,0 0 0,1 2 0,1-1 0,1 1 0,1 0-84,0 0 1,3 0-1,2-2 1,2 0 0,-1 0-1,3-1-52,7 23 1,7-2 0,6-6 14,3-1 1,3-7 0,6-7 0,3-5-2,1-3 0,-3-3 1,3-2-32,-1-4 0,-1-3 1,-2-4-1,2-4 3,-2-2 1,-2-3-1,-3-4-72,0-5 1,-6-6-1,2-1 1,-2-3 22,-2-4 0,-5 1 1,-2-5 136,-2-4 1,-2 0 0,-2-7 59,-1-4 0,-5-3 0,2-7 1,-3 0 142,-1-3 1,-5 1 0,2 25 0,-2 0-29,-1 1 1,-1-1-1,-1 0 1,-2 2-1,-14-23 175,-5 2 0,-2 4 0,-4 8 0,-1 8-14,-2 7 0,-1 8 0,-4 7-622,1 0 1,-3 6-1,3 1-607,4 7 0,4 1 0,3 8 1,4 1-1192,5 1 1,6 3 0,7 2-683,1-1 1,4 0 2758,4 0 0,3 1 0,1-1 0,-1 0 0</inkml:trace>
  <inkml:trace contextRef="#ctx0" brushRef="#br0" timeOffset="44">6693 8035 29346,'-15'-11'-3241,"3"-3"0,-1 0 1885,5 1 1,3 4 0,5 2 1353,0-1 0,0-1 0,0-2 0,0 0 526,0 1 1,1-1 0,1 1-1,2-1 240,-2 0 1,3 4-1,0 1 1,0 0 44,-1 0 0,5 3 1,-2-3-159,2 1 1,3 1-1,2 1-357,4 0 1,2-6-1,1 3 1,1-1 629,3 0 0,4 0 0,7-3-761,7-1 0,5 0 0,9 1-163,-27 5 0,0-1 0,3-1 0,1 0 0,1 0 0,1 0 0,1 0 0,0 1 0,2 0 0,0 0 0,-1 1 0,0-1 0,1 1 0,0 0 0,-1-1 0,-1 1 0,0 1 0,0 1 0,-1 0 0,1 0 0,-1 0 0,0 1 0,0 1 0,0 0 0,-2 0 0,-1 1 0,-2 0 0,-1 0 0,3 0 0,-1 0 0,1 0 0,-1 0 0,3 0 0,-1 0 0,-2 0 0,1 0 0,-1 1 0,1 1 0,24 3 0,2 1 0,-29-3 0,1 1 0,0 1 0,0 1 0,0-1 0,0 0 0,-1 0 0,0 1 0,25 8 0,2 0 0,-3-1 0,3 4 0,0-1 0,-2 2 0,-1 0 0,0 1 0,-1 4 0,0 2 0,-4 0 0,0-4 0,-2 0 0,4 2 0,-3 0 0,1 2 0,-3-1 0,-3-5 0,0-2 0,-1 2 0,1 4 0,-1-1 0,1-2 0,-4-4 0,0 1 0,1 2 0,0-2 0,-1 1 0,-4-1 0,-2 0 0,-1 3 0,0-1 0,0 4 0,-4 3 0,-1 4 0,-1-2 0,4 2 0,-2 4 0,3 3-651,1 0 1,-4-1 0,0 2 225,2-2 0,1 3 0,-1-2 0,0-1 271,-2 1 1,-3-2 0,2-3 39,-1 0 0,2 4 0,-3 0 257,-1 2 0,-5-3 1,-2 4-1,2 2-97,1 0 0,-2 0 1,-1-1-104,-2-1 1,4 1-1,-1 5 1,2 1-259,1-1 0,-3-1 0,-2-2-173,-1 1 1,4-1 0,-2 0 176,-1-3 1,0-3 0,-6-5 0,1-1 118,0-2 0,-1-4 0,0-1 257,-3-4 1,-2-4-135,-5-4 0,-3-2 0,-3-1 0,-6-6 30,-3-4 0,-6-9 0,-5-7-754,-1-2 0,2-5 1,-2-1-1,1-1-221,2-2 1,5 0 0,3 0 571,0-1 0,2-3 1,4 6 393,-1 0 1,0-4-1,2 4 1,1 1 1028,1 5 1,4 1-498,0 6 1,3 1 0,3 7 114,4 6 0,3 6 0,0 8 1,1 3-365,0 4 0,4 0 1,3 1 20,2 3 0,-3-3 1,1 3-1,1-3 71,1-5 0,0 2 0,-1-5 77,-1-1 1,0-2-1,2-4 175,-3-3 1,2-3 0,-3-2-138,0-3 1,1-5 0,1-7-1,-1 0-199,-2-3 0,0 0 0,-5 0-1102,1 1 1,-1 10 1003,1 1 1,0 9 0,-1 4 0</inkml:trace>
  <inkml:trace contextRef="#ctx0" brushRef="#br0" timeOffset="45">7915 8290 14222,'0'-22'-654,"0"5"0,1-1 1,3-1-1,1-1 0,4-1 727,1 0 1,-1-1-1,6 1 1,-1 0 331,0 0 1,4 0-1,-4 3-11,-1 0 0,-2 4 0,-3-3 0,-2 1 181,-1-1 1,-2 3 0,-3-3 0,-1 2-215,-3 2 0,-3-2 0,-7 2 0,-3 2-31,-4 3 0,-4 5 0,-5 0-172,-4 2 1,-4 3 0,-5 4 185,1 5 1,-4 10 0,0 1 0,1 4-232,1 4 1,7 4-1,1 3-138,3 0 0,2 4 1,3 3-1,4 4-94,6 0 0,7 5 1,7 5-52,3 1 0,2 0 0,1-29 0,1 0 4,8 27 1,1 1 0,5-1-45,2-2 1,1-2 0,3-3 0,0-5 34,2-5 0,5-1 0,-1-5 159,5 0 1,4-9-1,6 1 1,2-8 62,3-6 1,3-4 0,1-8-44,1 0 0,-2-6 0,-2-5 30,0-5 0,-4-9 0,1-2-157,-3 0 1,-3-7-1,-8 0 1,0-2 90,-2-4 0,-7-5 0,-3-2 36,-6-2 1,-4-2 0,-4-5-99,-5 26 0,-1 0 0,0-3 1,-2 1-1,0-1 0,-1 1 153,-1 0 0,-1 1 0,-3 0 1,0 1-1,-2-1 0,0 0 1,-1 2-1,-1 0 240,-14-24 0,-1 10 0,-4 4-85,2 9 0,0 8 0,-5 5 0,-2 6-24,0 7 0,1 3 0,5 2-307,5 2 0,6 7 1,5 6-3579,5 4 3695,3-1 0,5 10 0,0-1 0,0 5 0</inkml:trace>
  <inkml:trace contextRef="#ctx0" brushRef="#br0" timeOffset="46">8425 8492 27420,'-11'-10'-1392,"1"3"0,-1-6 0,0 4 0,1 2 1330,-1-2 1,2 3 0,0 1 0,2-1 579,-1 0 0,2 3 0,-1-1 110,-1-1-375,3 4 0,0-5 0,8 3 289,4 0 1,2-2-1,11 2-86,3-4 1,5-3-1,2-1-367,4 1 1,5-2 0,8-1 188,6-1 0,1-4 1,-23 11-1,0 0 1,1 0-1,1 1-167,1 0 0,1 0 0,4-1 0,1 0 0,2 0 1,0 0-121,2 0 1,0 1 0,0 1 0,0 2 0,-1-1-1,-1 1 1,1-1 0,-1 0 110,1 2 1,-1-1 0,0-2 0,0 0 0,-1 2 0,1 0 13,-2 0 1,1 0 0,-3 0 0,1 0 0,0 2 0,1 0-83,-1 0 1,1-2 0,2 0 0,0-1-1,2 2 1,0 1 0,0 0 0,0-1-53,-1 2 1,0-1 0,-1 1 0,1 0 0,0 1 0,0-1-63,1 2 1,1 0-1,-5 1 1,1 0-1,0 2 1,-1 1-17,-1-1 1,-1 0-1,-1 1 1,1 0 0,-1 0-1,1 1 1,0 0 0,1 1-7,0 1 0,0-1 0,-2-2 0,0 1 0,-2 0 0,0 1 21,-1 0 0,0 0 1,2-2-1,0 1 0,-1 1 1,0 0 35,0 0 0,0-1 1,-3 1-1,-1 0 1,26 5-1,-3 2 15,-1 2 0,3-1 1,-3 3-179,-5-1 0,-3 0 0,-2 3 56,-1 0 0,-2 0 0,-3 1 0,-5-1-94,-1 0 0,-4 5 0,0 1 2,-1 0 0,-6 3 0,-5-4 88,1 1 1,-8 1-1,1 3 1,-2-1-37,-1-2 0,-3-3 0,0 3 235,-2 2 1,-2-1 0,-1 1 0,-2-3-347,2-1 0,0 3 1,-1 0-2,0 1 1,-1-3-1,4-1-149,0 0 1,4-3-1,0 2 1,2-4 116,2-3 1,2-3-1,-1-4 221,-2-1 1,3 1 158,-3 0 1,-2-4 0,-2 0-242,-2 1 1,-1-2 0,-1 1-9,-2 1 0,0 2 0,-4-1-302,-1-2 0,2 3 1,-1-4 180,-1-1 1,2 4 0,-1-6 0,-1 0 55,-2-2 1,-1-1-1,1 0 232,-1 0 219,-4-5 1,3-1-1,-3-4 1</inkml:trace>
  <inkml:trace contextRef="#ctx0" brushRef="#br0" timeOffset="47">12090 9331 25104,'-15'-16'-4148,"4"-3"4054,1 5 1,6 1 0,10 7 1980,5 6 1,6 4 0,1 7-1777,2 0 0,5 3 1,1 1-1,0 2-787,0 2 1,2 1 0,-3 1 50,-1 0 1,-2-3 0,-2-1 290,-2-2 0,-3-1 1,-4-5 261,-1-1 1,-4-5 0,-2-6 570,-3-5 0,-2-6 1,-2-3-1,0-3 375,0-2 1,2-1-1,1 0-1115,0 3 0,5 6 1,3 1-1,4 5 432,2 4 1,5 8-1,-2 2 1</inkml:trace>
  <inkml:trace contextRef="#ctx0" brushRef="#br0" timeOffset="48">6470 9438 16989,'5'-22'-365,"-3"5"0,4-1 1,0 0-1,0 0 1,2 2-1,1-1 910,2 1 0,0-1 1,-2-2-1,-1 2 1,-2-1-127,-1 1 0,-1-3 0,-4 3 1,-2-2-378,-1 1 1,-3-4 0,-6 3-1,-2 1 209,-4 1 0,-3 3 0,-5 5 0,-6 2 45,-6 3 0,-3 4 1,-3 4 30,-2 3 0,-2 12 0,-5 6-261,26-11 1,1 1 0,1 3 0,1 1 0,-21 21-1,5 5-162,22-21 0,1 1 0,0 3 1,2 1-1,1 1 0,1 0 69,1 1 1,3 1 0,2 0 0,2 0 0,3-1-1,1 1 1,2 1 0,2-1-1,1 2 1,3 0 0,2-4 0,2-1 0,3 0 0,1-2-19,19 22 1,4-7 0,6-2-134,-21-20 0,0-1 0,22 14 1,3 0-111,-1-3 1,4-8 0,0 1 0,2-5 99,0-3 1,-1-6 0,-7-5 271,1-3 0,2-7 0,-4-4 0,-4-7 225,-2-3 0,-3-2 0,-3-4-135,0-6 1,-5-1 0,-2-5-44,-2 1 0,-6-6 0,0-1-25,-2-3 1,-2 1-1,-6-4 1,-3-2-146,-3-4 0,-2-3 1,-1 29-1,-1-1 133,-8-26 1,-4 5 0,-6 10 0,-2 1 82,-1 2 0,-4 3 0,-5 8-194,-2 3 0,-3 8 0,-4 7-6,-1 5 1,-2 5-1,2 5 1,4 5-205,4 7 1,6 7-1,9 2-1302,2 1 0,8 1 0,8 4 1529,8 0 0,-1 2 0,9 0 0,3 1 0,2 0 0</inkml:trace>
  <inkml:trace contextRef="#ctx0" brushRef="#br0" timeOffset="49">6512 10213 26707,'-1'-24'-2222,"-1"-1"0,-2 2 1,2 4 3180,1 5 1,1 2 10,0 2 1,0 5-1,0 5 1,0 7-684,0 6 0,3 3 1,2 4-453,1 1 0,1-1 0,4 8 0,1 1-81,2-2 1,-3 3-1,5-2-126,-1-1 0,-2 4 0,5-3 1,1 3-297,1 0 1,2 1 0,3 0 0,5 0 811,4 0 0,0-5 1,6-2 25,4-3 0,3-5 0,7-3 36,3-2 1,2-6 0,-27-4 0,1-1 0,0 0 0,0 0-111,0-2 0,1 2 1,3 0-1,0 1 1,-1 0-1,0 0 66,0-1 1,1 0 0,1 0 0,0 0 0,-2 1 0,-1 0 0,2 1 0,1 1-40,0 1 0,2-1 0,1 0 1,0-1-1,2 1 0,0 0-180,-1 0 1,0 0 0,-1-1-1,1 0 1,0 0 0,1 1 119,-1 0 1,1 0-1,1 0 1,0 0 0,1 1-1,-1-1 1,0-1 0,-1 1-15,0-1 1,0 2-1,0 1 1,-1 1-1,2 0 1,0 0 22,2 0 1,0-1 0,-4 2 0,1-1-1,2 1 1,1-1 0,-2-1 0,0 1-25,-1-1 1,0-1 0,1 1 0,0-1 0,-1 0 0,1 1-56,1-1 0,-1 0 0,-2-1 0,1-1 1,-3 1-1,0-1-5,-1 2 0,1-1 1,1-2-1,1 0 0,-3 0 1,1 0-1,-2-1 0,1-1-17,-4 0 1,0 0 0,-2 0 0,-1 0 0,28 0 0,-3-1 116,-3-3 1,-6-1 0,-5-5 61,-3 3 0,-5-2 1,-1 2-113,-5-3 1,-3 3 0,-4 1 0,-2 0-167,-3 0 1,2 3-1,-4-3 144,-3 1 1,-3 2-817,-2 3 377,-5 0 291,-11 4 1,0-3 0,-9 3-141,1-3 1,4-1-1,-3 0 1,0-1 43,3-3 1,-1 2-1,2-5 85,3-1 0,4-1 1,-1 1-216,1 1 1,7 1 0,6-1 0,6 4-87,7 1 0,6 2 0,10 0 147,6 0 1,4 2 0,6 1 9,0 4 1,-2 3 0,-5 1 0,-8 2 545,-8 2 1,-10-1 0,-10-4 158,-9 1 1,-16-1 0,-14-2 550,-7-1 0,-7-5 1,-2 2 36,-1-3 1,1-1 0,7 0 0,2 0-526,3 0 1,2 5 0,4 2-1994,6 2 1,9 3 0,10 2 1344,4 4 0,13 7 0,8 2 1</inkml:trace>
  <inkml:trace contextRef="#ctx0" brushRef="#br0" timeOffset="50">7809 9374 8946,'0'-32'-159,"3"1"1,1 4 0,-2 5 0,-1 4-1,-1 3 360,0 2 0,-1 1 1,-2 2 24,-5 3 0,-1-1 0,-2 3 1,1 0 7,-1 1 1,0-3 0,0 2 0,-3 0 0,-4 1 94,-2 1 0,-2 2 0,0 1-84,-3 0 1,-2 5 0,-4 2 0,2 3 89,1 5 0,3 6 1,-2 7-249,1 3 0,-1 4 1,5 2-1,6 1-159,3 2 0,2 2 0,2 4-66,2 4 0,2 6 0,6 1 1,4 2 119,-1-28 1,2 0-1,1 1 1,2 0-1,1 0 1,2 1-29,0-1 1,1-1 0,0 1 0,1-2-1,2-4 1,1 0 13,1-1 1,0-1 0,0 2 0,3-1 0,1-2 0,2-1 0,0-1 0,1-1-158,1-1 0,0-1 0,27 9 1,0-6 12,0-5 0,-1-9 0,-3-4 0,-7-4 134,-5-6 1,-4-1-1,-1-11-18,0-4 0,-5 1 0,-4-6 1,-2-2 147,-4-1 0,-4-6 1,0-5 55,-5-3 0,-3-5 1,-5 0-21,0-2 1,0-7-1,0 28 1,-1-1 0,0-1-1,-2-1-51,0-1 0,-1 0 1,0 2-1,-1-1 1,0 0-1,-1 0 102,1 1 1,0 1-1,-3 1 1,-1 3-1,-12-18 1,-6 8 358,-4 7 0,-2 10 0,-2 7-177,-4 2 0,1 6 0,0 2 1,2 4 15,1 4 0,7 3 1,3 7 68,3 4 1,6 3-1,6 3 329,5 1-772,4 4 1,6 3 0,0 6 0</inkml:trace>
  <inkml:trace contextRef="#ctx0" brushRef="#br0" timeOffset="51">8404 9863 23933,'-17'0'-310,"2"-4"1,4-1 0,0 1 0,2-2-69,2 0 0,2-1 1,5-4 445,0 1 0,6-1 0,4 0 1,4 1 602,2-1 0,2 0 0,3 1-244,0-1 0,2 0 1,0 1-1,3 0-132,2 3 1,1-1-1,7 3 1,2 1-11,4-1 0,0 1 1,2 4-246,2 0 0,4 2 1,5 1-80,2 4 1,-27-4-1,0 0 1,27 4-1,-3 1 350,-3 2 1,3-1 0,-4 0 30,-3-2 0,-6-4 1,-2 4-1,1 2-185,2 0 0,-5 0 0,0 0-264,-1-2 0,-2 1 1,2 5-150,1 1 0,-1 2 1,3-3-1,-2 2-121,-1 1 0,2 1 0,4 2 36,-4-1 1,3-2 0,-6 3-1,0-1 46,2 1 1,-5 0 0,1-1 49,-4 0 0,-5-4 0,2 3 185,0-2 1,-2 3 0,3-4 0,-1 0-36,-3 2 0,1-5 0,-2 5-13,0-1 0,1-3 1,-5 2-1,1-1 64,-1 1 1,0 2 0,-3 2-176,-2 0 1,2 0-1,-1 4-23,-1 3 1,2-2-1,0 3 1,-1-2-231,1 1 0,2-1 1,4-5 306,0-2 0,2-4 0,0 2 83,2-4 1,5 0 0,-2-2 0,3 0-3,0-2 1,1-1 0,0 2-24,0-1 1,5-3 0,2 1 0,1 0-153,-1-2 0,1 1 0,-4 0 259,2-2 1,0 3 0,1 0 78,-4 1 0,-2-1 0,-1 4 1,1-2 68,3 1 1,-7 2-1,3 0-91,-1 1 1,-1-2-1,2-1 1,0-2-74,0-1 1,-4 2-1,0-3 38,-2-2 0,0-1 0,-4-1 0,0 0 220,-2 0 1,-5-3 0,-1-2 242,-2-1 0,-2 4 0,1-3-419,-1 0 0,1 4 0,0-2 1,1 3-486,2 3 1,-3 1 0,4 5 37,-4 3 1,2 6 0,0-1 0,-1 3 43,1 2 1,0-1-1,-2-1 270,-1-2 0,-2 2 0,-1-4 0,0 1 487,-1-3 1,0-6 322,-3-1-530,-2-4 1,4 0-902,-5-6 0,-1 0-1618,-3-4 2280,3 5 1,-8-8 0,3 5-1</inkml:trace>
  <inkml:trace contextRef="#ctx0" brushRef="#br0" timeOffset="52">12175 10787 12922,'0'-21'-434,"0"1"1,1 3 959,3 7 1,8 4-1,8 7 1,3 3 355,1 3 1,-2 2-1,0 2-335,-1-1 1,-3 5-1,-2 0-154,0 1 0,-2-1 0,-5 1 0,-2 1-204,-3-1 1,-5-3-1,-8 3 30,-8-1 1,-8-3-1,-8 3 1,-3-1-890,-3 0 0,-5 2 777,-3-2 1,-8 2 0,1 6 0</inkml:trace>
  <inkml:trace contextRef="#ctx0" brushRef="#br1" timeOffset="53">1763 13094 8411,'0'-11'-137,"-3"0"1,-2 1-1,0-2 1,1-1 0,0-1-1,1 1 677,-1 1 0,-1-2 0,3 0 0,-3-1 1,1 1 225,-1 0 1,1 0-1,3 3-175,-2 1 1,1 5-327,-1 5 1,-2 9 0,2 10 7,0 5 0,2 3 0,1 5 0,0 1 6,0 2 1,0-2-1,1 4-89,3 0 1,-2-3 0,4 4 0,-1-2 26,-3-1 1,3-2-1,-2-3-332,0-1 0,1 0 0,1-4 0,1-3-544,2-3 0,-2-1 0,1-6-439,2-3 0,4-5 0,2-1-191,1-1 0,-1-7 0,2-2 1289,2-3 0,1-10 0,2-2 0</inkml:trace>
  <inkml:trace contextRef="#ctx0" brushRef="#br1" timeOffset="54">2008 13040 8493,'-17'-10'94,"2"0"824,4 3 0,5 4-76,3 6 1,8 7 0,6 4-1,9 0-37,8 1 1,3 1-1,5 3-475,3-2 1,1 0-1,1 2-291,2-2 1,2 1 0,8 2-1,-1-1-348,-3-1 0,1-4 0,-8 3-192,-4-2 0,-2 3 1,-7-4-1,-8-1-1034,-7-1 1,-2-2 884,-8 1 0,-5-2 0,-6-2-30,-3-3 0,-2 1 0,-2-2 680,-4 0 0,3-2 0,0-1 0</inkml:trace>
  <inkml:trace contextRef="#ctx0" brushRef="#br1" timeOffset="55">2539 13051 8493,'0'-27'0,"-1"3"1208,-3 5-690,3-1 1,-5 13 0,4 1 0,-3 7 10,-1 7 1,-1 6 0,-5 5 53,-2 4 1,1 6 0,-3 5-310,0 1 0,-1 5 0,2-2 0,1 1-241,-1 0 1,0 0 0,-3 2-219,4-2 0,2-2 0,1-6 0,1-2-224,-1 0 0,5-7 0,3-1-483,1-5 1,2-5 0,2-1-431,1-3 1,4-2 1321,7-5 0,3-10 0,4-2 0</inkml:trace>
  <inkml:trace contextRef="#ctx0" brushRef="#br1" timeOffset="56">2996 12913 8537,'0'-27'277,"-4"2"0,1 7 706,0 4 1,2 2 119,1 2 0,0 5 1,1 6-381,3 8 0,-3 7 0,4 5-258,0 0 1,-3 5 0,5 3-1,0 1 5,-1 2 0,3 1 0,-2 2-426,3 0 0,-3 2 0,0-3-446,1 1 1,-2 4 0,0-2 0,-1-1-133,-3 1 0,-1-5 0,-1-5 1,0-2-895,0-5 0,0-4-2085,0-5 1761,0-5 1752,5-6 0,1-6 0,5-5 0</inkml:trace>
  <inkml:trace contextRef="#ctx0" brushRef="#br1" timeOffset="57">3336 12870 10199,'-6'-4'-354,"0"2"0,4-2 1,-3 0-1,0-1 791,0 0 1,1 2-1,1-2 359,0 1 0,-1 1 274,4-4-776,0 5 1,0-2 0,0 8-24,0 3 1,-3 4 0,-2 2-98,-1 1 1,3 8-1,-3 1 1,0 4-122,0 6 1,2 1 0,-2 7-166,2 3 0,0 5 1,5-2-1,3-1-285,3-2 0,7-5 1,5-11 129,5-3 1,3-8 0,5-4 124,0-4 0,3-6 0,0-8 0,0-5-20,-2-7 1,-3-4-1,-3-3 163,-5 0 0,-6-5 1,-6 3-1,-2-1 333,-1-2 1,-5-1 0,1 1-50,-6 0 0,-6 1 0,-6-4-33,-2 0 1,-1 5 0,-4 2 0,-3 4 76,-3 3 0,-3 3 1,-1 5-299,0 3 1,1 3-1,0 5-152,3 2 0,-3 3 0,5 5 1,2-1-508,7 1 1,5 3-1,5 0-289,3-1 0,3-1 1,3-2-692,5-3 1608,5 2 0,19-3 0,2 5 0</inkml:trace>
  <inkml:trace contextRef="#ctx0" brushRef="#br1" timeOffset="58">3984 13242 8280,'-7'-6'-628,"0"2"1445,-2-1 1,4 4 222,-3-3 262,6 3-726,-3 1 1,7 4 0,2-1 8,7 0 1,1-2 0,4-1-323,0 0 1,4 0 0,0-1 0,4-2-52,4 0 1,-2-6 0,4 3-81,3 1 0,2-4 0,-2 5-176,2-2 0,-4 2 0,2-2 0,-4 1-419,-6 3 0,-2 1-682,-7 1 363,0 0 1,-9 3 0,-5 2 21,-6 1 1,-2-2 0,0 2 759,1-2 0,-1 5 0,-2-4 0</inkml:trace>
  <inkml:trace contextRef="#ctx0" brushRef="#br1" timeOffset="59">4281 13019 8417,'-10'-10'0,"0"2"0,2 3 884,1 0 1,3 1-65,-3 4 1,5 5 0,-2 2 0,3 3-84,1 0 0,0 5 0,0 2-228,0 0 1,1 4 0,2-1-223,0 3 1,4 7 0,-2-2 0,1 2-77,2-2 1,2 3-1,0-3 20,1 3 0,0-4 0,-1-2-126,1-3 1,-1-2 0,0-1 0,-2-2 132,-1-2 0,-4-1 1,0-3-116,-2 0 0,1-2 0,0-1-1513,1-1-160,1-4 1,-4 3 70,0-3 0,0 3 1479,0 5 0,5 4 0,1 2 0</inkml:trace>
  <inkml:trace contextRef="#ctx0" brushRef="#br1" timeOffset="60">5131 13253 8263,'-15'-11'-52,"0"2"0,-3 1 0,4 2 0,2 0 2360,1 0-1388,1 4 0,5-3-485,5 5 0,5 0 0,5 1 0,1 1 236,0 2 0,-1 1 0,2-3-307,2 2 1,1-1-1,4-3 1,0 0 11,4 0 1,-1 0 0,6 0-211,2 0 1,5-1 0,4-1-1,4-3-103,3-1 1,-2-1-1,2-4 1,-3 2-207,0 2 1,-7-3 0,-4 4-399,-6 0 1,-8 2-1,-4 4 0,-8 0 1,-6 0-382,-6 0 1,-7 3-1,-1 2-422,1 1 0,1 1 1344,2 4 0,-6-1 0,0 1 0</inkml:trace>
  <inkml:trace contextRef="#ctx0" brushRef="#br1" timeOffset="61">4972 12807 8479,'-5'-16'0,"3"4"0,-5-2 188,-2 2 0,0 3 0,-3 1 0,-1 2 234,-1 1 0,-1 3 1,1 5-1,-4 6 50,-2 4 0,-1 4 1,-1 8-1,1 3 125,0 3 1,1 5 0,2 0-309,4 2 0,3 2 0,5 5 0,6 3-88,6 4 0,10-2 1,5 4-1,6-4-69,4-3 1,5-4 0,2-6-407,0 0 0,-2-3 0,-4-5-469,0-5 0,-3-1 0,-4-2 0,-2-1-1074,-7-2 1,1-4 1816,-3-7 0,0 3 0,-3-5 0</inkml:trace>
  <inkml:trace contextRef="#ctx0" brushRef="#br1" timeOffset="62">5886 12881 8490,'0'-11'-39,"-4"4"1,1 0-1,0-1 1,2-2 1046,1 0 1,0 3 200,0 0 1,0 5-610,0 2 0,0 5 1,1 7-1,2 2-30,0 4 1,4 2-1,-2 2 1,0 3-78,-1 4 1,1 0 0,-3 1-208,2-2 0,3 1 0,-3 6 0,-1 0-32,2-1 0,-4-4 0,3-3-180,-3-1 1,-1 2-1,0-3-113,0-1 0,0-7 0,0-2 0,0-4-1171,0 0-1851,0 0 1216,0-5 1,1-2 1844,2-4 0,3 0 0,5 0 0</inkml:trace>
  <inkml:trace contextRef="#ctx0" brushRef="#br1" timeOffset="63">6226 13019 8324,'-5'-6'-23,"0"-3"981,-2 2 270,-2-3 0,9 4 1,-2 4-692,5 4 1,5 4 0,-1 6 0,4 1 175,3 1 1,2 5-1,5-1-389,-4 2 0,4 1 0,0 0 0,2 2-77,1 2 1,-1-2 0,1 4-427,1-1 0,3 3 1,-3-4-272,-1-2 0,-3 0 0,-2-3 0,-3-3-903,0-2 0,-3 0 208,-6-1 1,-2-4-1403,-1-7 2547,-3-2 0,4-1 0</inkml:trace>
  <inkml:trace contextRef="#ctx0" brushRef="#br1" timeOffset="64">6534 12977 8499,'-22'0'133,"5"0"1,0 0 319,2 0 0,1 4 0,3 3 0,0 4 452,1 3 1,-1 3 0,1 5-220,-1 3 0,4-1 0,0 4 0,0 1-171,1 2 1,-2 1 0,3 0-440,-1 0 1,2-4 0,-3-1-1,0-1-59,1-2 0,-2 1 0,5-3-420,0-2 0,2-2 1,1 1-419,0-1 0,0-2 0,0 2 1,0-4-509,0-2 1,1-2-1,2 1-1032,0 0 2361,5-1 0,3 1 0,5 0 0</inkml:trace>
  <inkml:trace contextRef="#ctx0" brushRef="#br1" timeOffset="65">6842 12966 8419,'5'-15'0,"-3"2"0,5-4 544,1 2 1,0 1 0,1 3 0,-2 2 707,1 1 0,-2 4-183,1 4-1058,0 0 1,-1 4 0,-2 4-178,-3 1 0,-2-2 0,-2 0 0,-1 1-92,-2 2 1,0 0 0,-3 1-107,2 0 1,4-1 147,-4 1 1,3 0 231,-3-1 0,4 1 274,-4 0 1,4-1 65,0 1 0,6-4 1,5-1-166,5-2 0,-1 0 0,4-3-17,-1 3 1,0 0 0,4 5-360,-1-2 0,-2 0 1,3 4-1,-1 0-14,1 4 0,-4-4 0,-1 3 167,-2-2 1,-5-5-1,-1 0 840,-1 2-513,-2 0 1,-7 1-1,-5-3 2,-4-4 1,0-2 0,-4-1-186,-2 0 0,2 0 1,0 2-1,-1 0-124,1 2 1,-1 0-1,3-1-290,2 0 0,3 2 0,1-3-327,2 2 0,6 3 1,1-4-802,6 0 1430,4-2 0,5 4 0,1 1 0</inkml:trace>
  <inkml:trace contextRef="#ctx0" brushRef="#br1" timeOffset="66">6757 12902 8484,'-5'-15'-185,"0"3"0,-2-2 0,4 1 0,2 0 711,1-1 0,0-4 1,0 4-1,0 0-39,0-2 0,4 5 1,3-5-1,3 2-103,0 0 1,6 0 0,0 2-1,2-1 1,1-1 21,3 1 1,0 2 0,4 3-211,0 1 0,1 4 0,5-1 1,-2 0-188,-1 1 0,-3 4 0,-5 6-208,0 2 1,-4 7 0,-4 1 0,-5 3-179,-5 2 0,-3-1 1,-3 1 314,-4 3 0,-7-1 0,-4 3 1,-2-1 71,-1-2 1,3-2-1,0-2-97,-1-2 1,4-3 0,1-4-218,2-1 1,4 1-463,4 0 0,10-5 1,12-3-957,2-2 1722,6-1 0,6 0 0,5 0 0</inkml:trace>
  <inkml:trace contextRef="#ctx0" brushRef="#br1" timeOffset="67">6746 12764 8427,'-6'-11'-6,"-2"0"0,4-2 1,2-2-1,1 2 669,1 2 1,0 0 0,1 0-167,3 1 0,-1 3 0,7 1 0,3 0-109,2 0 0,-1 4 0,4-3 0,2 1-102,4 1 1,-1-1-1,5 5-139,2 3 0,1 2 0,1 5 1,-1 0-121,1 4 1,-1 1 0,-3 5 0,-4 1-525,-5-1 0,-4 0 1,-5 0 109,-3 1 1,-7 2 0,-9 1 180,-4-1 1,-8-2-1,-7-1 113,-3 1 1,-4-5-1,-1 0 1,2-2 138,1-2 0,1-1 0,1-1 125,3-1 0,6-4 0,5-1 89,2 0 1,7-4-169,8 2 1,5-1 0,10-2-12,2 0 0,8 4 1,2 2-1,2 1-134,-1 0 1,1 1 0,5 3 125,-3 4 1,4-4-1,-8 5 112,0-1 0,-5 2 0,-6 3 0,-4-1 164,-7-2 1,-5 1 0,-7 3 37,-7 0 1,-5 1 0,-3-1 0,-3-1-54,-3-2 0,-3 1 1,-1-4-199,0 2 1,2-6 0,1 1-343,4-4 1,3-4 0,1 2 0,1-1-1311,2-3 704,3-1 1,8-4 0,1-2-598,1-1 1,3 2 1408,5-3 0,8 0 0,5-3 0</inkml:trace>
  <inkml:trace contextRef="#ctx0" brushRef="#br1" timeOffset="68">7373 12775 8455,'0'-16'232,"0"5"0,0-4 596,0 4 1,1 1-266,3 3 1,0 3-1,6 8 1,-1 3 209,3 3 0,1 5 0,-1 4-402,2 4 0,3 5 0,3 3 0,-1 1 38,-2 0-1,-3 1 1,3 2-87,-2 0 0,0 4 1,-5-4-149,1 0 1,-5 1-1,-3 0 1,-3-2-155,-3-1 0,-4-2 0,-6-3-170,-2-3 1,-7-3-1,1-1 1,-2 1-438,1-1 1,1-4 0,1-3-657,2-3 0,3 0 0,4 0-1232,0-1 2475,5-4 0,2 4 0,4-4 0</inkml:trace>
  <inkml:trace contextRef="#ctx0" brushRef="#br1" timeOffset="69">8064 13157 8180,'-6'-10'461,"-3"-1"873,6 0 1,1 1-696,5-1 1,4 5 0,6 3 0,2 2-204,2 1 1,1 0 0,4 0-1,2-2-24,1-1 0,5 2 0,2-3-259,6 3 0,0-3 0,-1 1 0,1-1-86,0 0 1,-3 2-1,2-2 23,-4-1 1,0 4 0,-8-3-596,-1 3 1,-2 1 0,-2 0 0,-1 0-492,-1 0 1,-9 4 0,0 0-93,-3 2 1,-2-2-1,-4 3-1101,0 1 2189,-5-3 0,-5 9 0,-7-2 0</inkml:trace>
  <inkml:trace contextRef="#ctx0" brushRef="#br1" timeOffset="70">8329 12881 8492,'0'-11'35,"0"1"0,0-1 0,-1 0 1640,-3 1 1,3 3-1101,-2 0 1,3 4-1,2 1 1,3 4-130,1 5 1,-3 3 0,3 2-1,0 2-180,0 4 1,0-2 0,2 3 0,-1 2-115,2 3 1,-4 5 0,2-1-104,2-1 1,-3 3-1,0 0 1,-1 3-17,1 2 1,-2 0-1,2-6 4,-1-1 0,2-4 0,-4 1 97,0-3 1,-2-5-1,0-4 213,2-5-518,-1 2-524,2-9 1,-2 3-1,0-2 695,1 1 0,1-2 0,-4 4 0</inkml:trace>
  <inkml:trace contextRef="#ctx0" brushRef="#br1" timeOffset="71">1742 14401 8311,'0'-22'119,"0"5"0,0 0 0,1 2 1,2 2 557,0 1 1,2 6 0,-3 4-95,2 4 0,-1 6 0,-4 9-157,-2 4 1,-3 8 0,-5 0 0,1 4 2,-1 3 1,-3 4 0,0-1-1,2 2-27,3 2 1,0 4-1,3 2-210,0 3 0,2 0 1,5-2-1,3-4-169,7-2 1,4-5-1,8-3 1,2-4-208,3-8 0,6-7 1,3-7-355,1-3 0,-1-2 1,3-6-141,-1-3 1,-4-2 0,0-5 0,-3 1-3057,-4-1 3734,-2 1 0,0-6 0,1 0 0</inkml:trace>
  <inkml:trace contextRef="#ctx0" brushRef="#br1" timeOffset="72">2326 14794 8502,'0'-11'2297,"0"1"1,2 3-1264,1 0 0,4 4 1,7 0-493,4 1 1,2-1 0,1-1 0,2 1-255,2-2 1,2 3 0,5-4 0,0 0-243,-1 0 0,-2 4 0,-1-3-393,2 0 1,-6 4 0,-1-2 0,-5 1-943,-3 2 1,-1 0 0,-4 2-1141,-3 1 0,1 3 2429,-5 5 0,6-1 0,-3 1 0</inkml:trace>
  <inkml:trace contextRef="#ctx0" brushRef="#br1" timeOffset="73">3070 14294 8250,'0'-10'-243,"-1"3"1,-1 0 0,-2-2 707,2 0 0,1 2 293,1 0-290,0 4 0,0 0 909,0 6-528,0-1 0,0 4-341,0-3-788,0-2 139,0 4 2845,0-5-1504,0-5-823,0 4-47,0-4 1,0 7-171,0 1 1,1 7 0,1 5 0,3 1-154,1 3 1,1 7-1,3 6 1,1 5-165,0 1 1,-1 3-1,1-2 570,0 2 1,-1 1 0,0-5 0,-2-4-104,-1-3 1,-1-10 0,2 0-584,-1-3 0,-4-3 0,1-4-1738,1 1 316,-4-5 0,4 0 675,-5-3 0,0 0 0,-1 3 1020,-3-2 0,-2 5 0,-4-4 0</inkml:trace>
  <inkml:trace contextRef="#ctx0" brushRef="#br1" timeOffset="74">3389 14486 8279,'0'-11'0,"0"1"655,0-1 0,0 4 0,1 1-59,3 1 1,2 2-1,4 3-192,1 0 1,1 4-1,1 3 1,2 3 77,1 1 0,2 0 1,5 3-285,1 4 0,0-1 1,4-1-1,2 1-105,1-1 1,0 2 0,1 2-130,0-2 1,0 2 0,0-2-1,0 1-674,0-2 0,-3 2 0,-3-4-361,-5 2 1,-6-5 0,-1 0-1427,-3-4 2497,-5-1 0,-1 4 0,-5-1 0</inkml:trace>
  <inkml:trace contextRef="#ctx0" brushRef="#br1" timeOffset="75">3771 14379 8361,'-6'0'0,"-2"-1"0,3-1 542,0-2 1,1 1-1,-2 4 1,1 3 135,3 3 0,1 2 0,1 2-106,0-1 0,0 2 1,0 1-198,0 1 0,0 4 0,0-4 1,0 0-108,0 2 0,0-3 0,0 3 0,0 0-81,0-3 0,0-2 1,0 0 62,0 0 1,1-4 86,3 0-288,-3-5 0,5 2-215,-3-8 0,0-2 0,2-4 94,0-1 0,0 2 1,-3 0-218,2 2 0,-1 4-207,-3-4 1,4 3-300,-1-3 0,5 0 505,-5-4 1,2 5 0,-3 2-1,3 0-168,1 1 1,-3-6 244,4 2 1,-3-2 171,3-2 1,-3 1-1,1-1 1,0 0 261,-2 1 0,1-1 0,1 0 5,1 1 0,-3-1 1,3 0 4,-1 1 0,2-1 154,-3 1 1,3-1 106,-4 0 0,2 5 325,-1 3-632,-3 2 0,2 2 0,-5 2 93,-2 5 1,-4 1-1,1 3 25,-2 2 1,0 2-1,0 6-27,-3-1 1,-1 0 0,2 2 0,1 0-114,-1 2 1,-1 5 0,-1-2-46,-1 3 1,-3 1 0,1-1-146,0 1 1,2 0 0,-4 0 0,0-1-110,2-3 1,0-2 0,6-5-427,-1 1 0,2-5 1,0 0-1,3-2-791,2-2 0,0-1 0,4-1 1353,0-1 0,-5 6 0,0 0 0</inkml:trace>
  <inkml:trace contextRef="#ctx0" brushRef="#br1" timeOffset="76">4441 14284 8407,'0'-21'172,"0"3"1,0 0 0,0 0 1075,0 2 0,0 6-633,0 10 1,-1 10 0,-2 9-1,-2 6-120,0 6 1,1 3-1,-2 5 1,1 1-311,3 1 1,1 5 0,1 1-404,0 2 1,0-1-1,1 3 1,4-4-179,5-3 0,7-4 0,8-9 7,3-3 1,3-11 0,1-10 220,-1-5 1,1-8 0,-2-5 0,-4-6 99,-5-7 0,-8 1 0,-2-5 403,-7 2 0,-4-2 0,-3 3 65,-4 2 0,-9 0 0,-4 3 0,-4 1-179,-4 2 1,0 4 0,-3 0-714,3 4 1,-1 5 0,4 4 0,1 0-1673,2 0 2164,10 4 0,-2 7 0,8 5 0</inkml:trace>
  <inkml:trace contextRef="#ctx0" brushRef="#br1" timeOffset="77">4940 14284 8484,'0'-18'0,"0"2"258,0 0 1,0 6 0,0 3 852,0-2 1,5 5 0,2 0 0,2 3-168,2 1 1,4 6 0,3 3-716,2 4 1,1 7 0,1 1-1,-1 5-19,0 2 0,0 6 0,-1-1-218,-2 4 0,-1 0 0,-6 3 0,1 1-162,-2 2 0,-7 0 0,1 2 35,-3-5 0,-6 0 0,-3-5 55,-5 0 0,0-7 1,-4-4-1,1-5-95,-1-5 0,4-2 1,-2-3-87,0-2 1,6-2-2101,-1-5 486,6 0 1,1-4 1874,6 1 0,3-6 0,5 4 0</inkml:trace>
  <inkml:trace contextRef="#ctx0" brushRef="#br1" timeOffset="78">5726 14688 8368,'-7'0'-139,"0"0"713,-1 0 1,2 0 347,-1 0 0,0 0 7,-4 0 0,5-1 306,3-3-653,-3 3 1,6-7-255,0 4 0,5-1 0,6 3-91,3-2 0,-1 0 0,5 1 0,1-1-90,1-2 0,5 2 0,0-3 0,-1 0 30,2 1 0,-3-2 0,2 4-241,-3 2 0,-1-3 0,1 0-120,-1 0 0,-5 2 0,-1 0-464,-4 1-362,0-2-100,-5 3 121,-1-4 0,-7 8 1,0 2-1,-1 1 989,0 2 0,-7 2 0,-2 0 0</inkml:trace>
  <inkml:trace contextRef="#ctx0" brushRef="#br1" timeOffset="79">5769 14518 8258,'-5'-11'-50,"4"0"0,-4 1 753,0-1 1,4 1 698,-2-1 1,1 4-723,2 0 1,0 6-326,0 1 1,2 4-1,0 7-75,2 0 1,4-1-1,-2 2-90,0 2 1,3 3-1,-2 4-114,3 0 0,0 2 0,0 0 1,-2 3-149,-1 1 0,-1-2 1,2 4 95,-1 0 0,-4 2 0,0-1 0,-2-1 137,-1-4 1,0-2 0,-1 0 46,-2-2 0,0-2 0,-3-9 141,2 1 0,-3-4 0,2-1-241,-1-1-3322,4-2-614,-3-7 3828,5 2 0,0-7 0,0 3 0</inkml:trace>
  <inkml:trace contextRef="#ctx0" brushRef="#br1" timeOffset="80">6810 14422 8284,'-6'-11'-99,"-2"1"0,3-2 0,0-1 0,-1-1 0,2 1 639,-1 1 0,-2 1 0,3 1 0,1 0 1843,-2 3-1768,4-2 0,-4 10 0,6 1-103,3 8 0,-2 7 0,5 2 1,2 4 150,0 2 0,3 4 0,1-1-470,1 3 0,0 1 1,-3-1-1,-1-2-248,1 0 0,0-1 0,-1 4-305,1 0 1,-4-2 0,0-1-516,1-4 0,-2-3 1,0-1-1,0-2-3824,0-5 4699,-4 0 0,8-12 0,-4 2 0</inkml:trace>
  <inkml:trace contextRef="#ctx0" brushRef="#br1" timeOffset="81">6959 14454 8315,'0'-11'0,"1"2"0,2 1 109,4 0 0,5 6 0,5 0 0,6 5 1365,7 8 0,5 4 0,10 7-843,1-1 1,5 0 0,-3 1-1,1 2-457,-3 1 1,0 0-1,-4-4-432,-4 0 0,-5 0 1,-4 1-1,-5-2-786,-1-3 0,-8-1 1,-3-6 1043,-4 1 0,-5 0 0,1-1 0</inkml:trace>
  <inkml:trace contextRef="#ctx0" brushRef="#br1" timeOffset="82">7362 14465 8285,'-15'0'0,"2"0"0,-3 0 520,0 0 1,2 2-1,3 5 1,2 7 665,2 5 0,-5 3 0,4 3-900,0 4 0,0 0 1,1 1-1,3-2-568,-1 2 1,4 0 0,-3 1-332,3-3 0,1 2 1,0-5-1,0-2 613,0 0 0,0-2 0,0 0 0</inkml:trace>
  <inkml:trace contextRef="#ctx0" brushRef="#br1" timeOffset="83">7692 14156 8278,'-6'-4'519,"1"4"208,5 0 1,0 5-1,0 10 1,1 4 379,3 4 1,2 8 0,3 5 0,-1 2-489,0 2 0,-1 3 0,3 2-455,1 1 0,-1 3 1,0-2-1,-2-4-406,-1-3 1,-3 1 0,2-7-358,-2-4 0,0-2 0,-3-7 0,2 0-2105,0 0 0,2-4 2704,-2-3 0,-1 3 0,2-1 0</inkml:trace>
  <inkml:trace contextRef="#ctx0" brushRef="#br1" timeOffset="84">8350 14550 8216,'6'-11'1420,"4"-3"0,-3 1-842,2 3 1,7 1-1,1 4 1,5 0 95,2 1 0,4-1 0,3 3 0,0-2 0,0 2 5,1 1 1,-6 1-1,4 0-1124,-2 0 0,-4 0 1,-2 1-1,-2 2-122,-3 4 0,-3 3 0,-6 0-3087,-5 1 3654,-2 4 0,-5 7 0,-2 5 0</inkml:trace>
  <inkml:trace contextRef="#ctx0" brushRef="#br1" timeOffset="85">8478 14847 8216,'1'-11'6865,"3"1"-5605,6 4 0,8-3 0,7 1 0,3 0 96,3 1 0,2-1 0,2 3-913,4-1 0,-2 3 0,-3-3-550,-4 1 0,-1 1 0,-4 4-1002,-2 0 1,-5 2 0,-4 1 1108,-2 4 0,-1 7 0,-1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724"/>
    </inkml:context>
    <inkml:brush xml:id="br0">
      <inkml:brushProperty name="height" value="0.053" units="cm"/>
      <inkml:brushProperty name="color" value="#FF0000"/>
    </inkml:brush>
  </inkml:definitions>
  <inkml:trace contextRef="#ctx0" brushRef="#br0">15072 6767 8570,'-11'-5'-205,"4"4"1,0-4-1,0 1 1138,1-3 1,1 1-1,7-1-569,1-2 1,7 5-1,5 0 1,0 2-159,1-2 0,3 3 1,-1-3-1,5 3 1,3 1 82,1 0 0,5 0 0,6 0-210,3 0 0,4 0 0,11 0 0,-26 0 1,1 0-14,4 0 0,1 0 0,1-1 1,0-1-1,4 0 0,0 0 0,1 1 1,0 0-118,1 0 0,1 1 0,2 0 0,1 0 1,1 0-1,2 0 0,-1 0 0,0 0 73,-2 0 1,0 0 0,-1 0-1,-1 0 1,-3 0 0,0 1 0,0 0-1,0 0 10,1 1 0,-1 0 0,-5 1 1,0 1-1,0-2 0,0 1 11,-3 0 1,-1-1 0,25 1 0,-3 0 0,-6-1 115,-1-2 0,-8 3 0,-8 1 206,-6-2 1,-4-1 138,-1-1 1,-4-1 378,-3-3-1047,-7 3-640,-2-3 1,-5 5 0,0 2-375,0 4 0,0 4 0,0 3 1178,0 4 0,-10 2 0,-1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718"/>
    </inkml:context>
    <inkml:brush xml:id="br0">
      <inkml:brushProperty name="height" value="0.053" units="cm"/>
      <inkml:brushProperty name="color" value="#FF0000"/>
    </inkml:brush>
  </inkml:definitions>
  <inkml:trace contextRef="#ctx0" brushRef="#br0">20582 6054 9044,'-7'0'-237,"-1"0"1,0 0-1,-1 0 1,-2 0-115,0 0 0,1 0 0,-1 0 0,1 0 0,-1 0 359,0 0 0,1 4 0,-1-1 1,0 0 149,1-2 1,-1 0 0,0 1 0,0 2 151,-4-2 0,4-1 0,-4-1 0,4 0 95,0 0 1,4 0 0,0 0-262,-1 0 0,-2 0 230,-1 0 0,6-1 818,1-2-422,-2 2 0,4-4 393,-5 5-739,4 0 1,-1 1-203,4 3 1,1-2 0,2 4-1,4 0 93,3 0 0,2-3 1,3 3-53,6-1 1,6 0-1,10-3-162,6 2 1,5-1 0,11-3 0,-26 0 0,2 0-48,2 0 1,2 0 0,7 0 0,2-1 0,2-1-1,1 0 1,3-1 0,1 0-305,1 1 0,0-2 1,-1 0-1,0 0 1,1 2-1,1-1 171,-2 0 1,1 1-1,-1 0 1,1 0-1,-4-1 1,0 0-7,-3 1 1,0-1 0,-4 1 0,-2 1 0,1 1 0,-1 0 38,-2 0 0,0 0 0,-1 1 0,-2 1 0,1 0 0,-2 0 0,-4 0 0,-1-1-16,25 4 0,-3-4 0,-8 4 145,-1 0 0,-10-4 0,-7 3 250,-4-3 0,-8-1 0,-2 0 906,-2 0-555,-1 0 1,-4-1-161,0-3 1,-4 2 0,3-5-1143,-1-2 1,3 5-1,-1 0-1454,3 3 1,1 2 2067,-1 3 1,6 1 0,0 6 0</inkml:trace>
  <inkml:trace contextRef="#ctx0" brushRef="#br0" timeOffset="1">19773 7959 18465,'-10'-26'-843,"4"7"0,2-1 0,3 3 0,1 4 0,0 1 1512,0 2 0,0-1 1,0 0-117,0 1 1,0 3 59,0 0 0,0 5-246,0 2 1,0 9 0,0 6 80,0 2 1,0 0-1,0 6 1,1 0 95,3 2 0,-2 5 0,5-2-552,1 3 0,-2 6 1,1 0 183,2 1 0,0 4 0,3-2 0,1 4-132,1 2 0,4 3 0,-4-4-262,-1-3 0,0-1 0,-1-7 1,-1-3-260,-6-5 0,1-8 0,-2-4-398,-2-2 1,-1-5 0,1-1-3708,1-1 4752,-2-2 1,9-8 0,-4-1 0</inkml:trace>
  <inkml:trace contextRef="#ctx0" brushRef="#br0" timeOffset="2">19656 7820 15457,'-6'-21'-1834,"-2"5"0,5 1 2552,0 4 1,3 1-55,4 3 1,-2 2 0,5 5-123,1 0 1,2 2 0,1 0 0,-1 1 0,2 0 286,2-2 1,-1-1 0,5 0-328,1 0 1,4 0-1,3 0 1,2 0-73,1 0 0,3-4 1,4 0-260,3-2 1,2 2 0,1-3 10,1-1 1,4 2 0,3 0-95,2 1 1,1 1-1,0 1 1,2 0-138,1 0 1,3 2-1,-27 1 1,-1 0-61,29 0 1,-28-1 0,0-1 0,-1 0 0,1 0 122,1 1 1,0 0 0,2 0 0,1 0 0,-2 1 0,0 0 51,1 0 1,0 0-1,-1 0 1,0 0-1,0 0 1,1 0-1,1 0 1,-1 0-48,2 0 0,-1 0 1,-1 0-1,-1 0 0,3 0 1,-1 0 15,-1 1 0,0-2 1,1 1-1,0-1 0,0 0 1,0 0 27,3-1 0,-1 0 1,-1 0-1,0 1 1,1 1-1,0 0 1,-2-1-1,0 1 53,0-2 0,0 0 1,1 2-1,0-1 1,-1-1-1,1-1-262,-2 1 1,1-1 0,-2 2 0,0 0 0,-2-2 0,0 0 115,0 1 0,0-1 1,0 0-1,0-1 0,-1 2 1,0 0-1,0-1 0,0 1 59,-1 0 1,0-1 0,27-2 0,2 3-1,-1-1 1,-28 1 0,0 0 0,27 2 0,0 0 55,1 0 1,-4 0 0,4 0-7,0 0 1,-4 0 0,3 0-34,-3 0 0,-3 0 0,0 0 0,1 0-34,-1 0 0,-4 0 0,1 0 25,0 0 1,1 0-1,-3 0-13,-1 0 0,-5 0 0,-1 0 1,2 0 81,0 0 1,-3 0 0,-4 0 0,-4 0 1,0 0-1,-1 0 47,1 0 0,1-1 1,-2-2-1,-5 0 14,-1 1 0,-2 0 1,-1 1 205,-2-2 0,-6 1 0,-5-1-197,1 2 0,-2 1-425,1 0-376,-5 0-30,3 0 587,-5 0-56,0 4-84,0-2 0,0 4-46,0-3 0,0 3 88,0 5 1,-3-1 0,-2 1-17,-1 0 0,2 0 0,-1 2 77,0 2 1,-2 2 0,3-1 0,1 0-57,-2 3 0,3 1 1,-4 2-44,1-1 0,1 0 1,3 2 18,-2 1 1,1 0 0,-1 3 0,2 0 96,1 1 1,0-5 0,1 3-248,2 0 1,0-3 0,4 2 125,1-3 0,-2 2 0,1-1 0,0-1 67,-1-2 0,4 1 1,-4-7 64,-1-1 1,4 0 0,-5 0 15,2 1 1,-2 1 7,3-5 1,-3 1-106,3-1 0,-5-2-516,2-1 614,-3-5 299,-1 7-50,0-7 1,-1 2 0,-3-4 308,-3 0 1,-3 0 0,-1 0-225,-4 0 0,0 0 0,-5 0 0,0 0-2,-3 0 0,-1 0 1,-2 0-41,-6 0 1,0 0 0,-5 0-12,1 0 1,1 0 0,-4 0 0,-1 0 68,-1 0 0,3 0 0,2 0-24,3 0 0,-2 0 0,-1 0-24,2 0 1,2 0 0,3 0-1,0 0-258,0 0 0,-2 0 0,-1 0-24,0 0 1,4 0-1,-2-1-118,-3-2 0,0 1 0,-5-1 1,2 2 61,1 1 0,2 0 0,0 0 95,-2 0 1,2 0 0,-3 0-17,3 0 0,1 0 0,-1 0 1,-1 0-20,-2 0 1,1 3 0,3 1 83,0-2 0,-1-1 0,-1-1-8,-2 0 1,-3 0-1,4 0 1,-1 0 13,0 0 1,-1 2 0,-3 0 76,1 1 0,4 1 0,-3-4-220,1 0 1,-3 0 0,1 0 0,-2 0-130,-2 0 1,0 0-1,0 0 71,-3 0 0,2 1 1,-3 2-1,0 0 10,1-1 0,-3 0 0,1-2 91,0 0 0,3 1 0,-1 1 26,2 2 1,1-1-1,-1-2 1,0 2 51,3 0 0,1 2 1,-3-3-146,0 2 1,2 0-1,1-4 1,1 1 49,-1 2 0,1-2 1,-1 3 51,-1-3 0,-1-1 0,5 0 157,-1 0 0,3-3 0,-4-1 1,0 2 55,1 1 0,-2 1 1,3 0-215,-1 0 0,1 0 0,-2 1-114,3 2 0,3 0 1,1 3-1,0-2 64,0-1 1,0 1-1,2 0 90,1-2 0,0 3 0,3-1 23,-1-2 0,-1 3 1,0-2-1,3 0 131,3-2 1,-1-1-1,0 0-130,-2 0 1,0 3 0,4 1-41,0-2 1,-1-1-1,1 1 17,0 1 0,1-2 0,1 3 0,2-3 48,2-1 0,-4 4 0,2-1 91,1 0 0,-1 1 1,4 0-1,-1-2 248,1-1 0,1-1 25,2 0 0,3 0-2,-1 0 0,5 0 638,-4 0-762,4 0 0,-1-1-1104,4-2-1762,0 1 474,0-7 1826,0 8 1,0-4-1</inkml:trace>
  <inkml:trace contextRef="#ctx0" brushRef="#br0" timeOffset="3">18454 8150 19494,'-10'-4'-503,"-1"-1"1,2-3 0,0 0 0,3 0 24,2-1-233,0 3 671,4 1 1,1 5-1,3 0 1,4 0 560,5 0 1,5 0 0,7 0 0,3 0-161,3 0 0,7 0 0,4 0 0,7 0-101,3 0 0,7-1 0,-28-1 0,2 0-200,1-1 1,1-1 0,3 0 0,1 0 0,0 0 0,0 0-24,0 0 0,-1 1 1,-2 1-1,-1 1 1,-2-1-1,0 1 75,-2 0 1,-1 1 0,1-2 0,-1 0 0,22-2 0,-9 2 33,-8 1 0,-8 1 0,-7 0 669,-2 0-685,-8 0 0,-10 0 1,-7 0-160,-2 0 1,-7 0 0,-2 0-1,-5 0-133,-2 0 1,-8 0-1,1 0-207,-1 0 1,0 0 0,2 0 270,3 0 1,-3 0 0,4 0 0,0-1 170,2-3 1,6-1 0,3-3 72,0 1 1,3-4 0,6-3-76,4 1 1,6 3 0,5 1 274,5 2 0,5 1 0,6-1 1,2 5 47,1 4 1,1 4-1,3 5-253,-3-1 0,2 6 0,-5 2-244,-2 2 1,-5 2-1,-5 2 1,-5 1-391,-4-2 0,-9 3 0,-7 0-157,-8 1 1,-6-3-1,-7 1 765,-2-3 0,-3 4 0,-5 2 0</inkml:trace>
  <inkml:trace contextRef="#ctx0" brushRef="#br0" timeOffset="4">19465 9746 17307,'-6'-16'-1742,"2"2"0,3 2 0,1 1 2031,0 0 1,0 1 0,0-1 0,0 1-1,0-1 1062,0 0 0,0 1 711,0-1-1754,0 5 1,1 1 0,2 7 0,1 1 6,2 4 1,0 4 0,3 3-106,-2 4 1,0 3-1,2 4-243,-2 3 0,3 8 0,-4 3 215,0 2 1,2 3 0,-5 3 0,1 6 8,1 6 1,-3-27-1,2-1 1,1 1-1,0 0-81,0 0 0,1 0 1,0 0-1,0 0 1,0 0-1,1-1-103,-1 2 1,2-2 0,1-1-1,0-2 1,6 25-215,1-5 1,-1-6-1,1-2-119,0-1 1,-3-9-1,-5-2 1,-2-4-682,-2-3 1,0-4 0,-4-3-894,0-2 455,0-1 0,5-2 1445,1-8 0</inkml:trace>
  <inkml:trace contextRef="#ctx0" brushRef="#br0" timeOffset="5">19465 9565 12080,'0'-21'-195,"0"1"0,0 2 1,1 4-1,3 2 1,3 3 1171,2 2 1,6-3 0,4 3-1,5-1-390,4 1 1,3-1-1,2 3 1,4-1-171,5-2 1,6 3-1,5 0 1,1 2-202,3-1 0,0-3 1,-26 5-1,0 0-153,2 1 0,-1 0 0,1-1 0,0-1 0,-1 2 0,0-1 0,0 0 0,0 0-44,0 0 0,0 0 0,3 1 1,1 0-1,-1-1 0,1 0-66,-2-1 1,0 1 0,0 0 0,0-1 0,-1-1-1,0 0 13,0 0 0,1 1 1,1 0-1,0-1 0,-3-1 1,0-1-1,26-5 0,-6 1 1,-2-1 0,-2 1 22,0-1 1,-6 0 0,-1 2 0,-3 0 115,-4 2 1,-4 4-1,-3-3-50,-1 1 0,-1 2 0,-5 3 0,-1 0 50,-2 0 0,-3 0-37,4 0 1,-5 3 0,1 2-53,-2 1 0,-1 1 1,-2 4-1,0-1-35,-2 1 0,-5 4 0,2 3 62,-3 2 1,2 3-1,1 1-93,-2 5 0,-1 3 0,-1 3 19,0 4 0,0 3 0,0 1 0,0 2 13,0 1 1,0 5 0,0-2 33,0-1 1,0-1 0,2-4 0,1 1-178,4 2 0,-1-6 1,1 1-382,1-3 1,2 1 0,1-2 384,-1 1 1,1-4 0,-1 1 89,1-1 1,0-1 0,-1 1-1,1 1 7,0 0 1,-1-2 0,0-1-38,-3 0 1,2 0-1,-3-2 1,1-3 33,0-5 1,-4-6 0,0-5 285,-2 0 388,-1-6-234,0 0-576,0-5 81,-4 0 0,-2 0 0,-6 0-4,-2 0 1,1 1 0,-5 2 135,-1 0 0,-4 4 0,-3-2-2,-2 1 0,0-4 0,-4 3 177,0 0 0,-4-3 1,-2 4-1,-1 0 128,0 0 0,0-3 1,-5 5-157,-2 0 1,2-2 0,-2 1-1,1 0-148,-1-1 1,2 3-1,-3-3-172,0 0 1,-2 2-1,-3-3-83,3 1 0,-7-2 0,1 2 57,24-4 0,0 0 0,-22 3 0,-4-3 0,4 2 154,1-2 0,-3-1 1,1 1-18,6 1 0,7-2 0,2 3 6,-2-3 0,1 0 0,1 2 0,5 0-57,4 0 1,0 1 0,1 1-61,-1 1 1,2-3-1,4 3-24,1-1 0,2 2 0,0-2 0,-1 0-540,1-1 1,4 0 127,3-4 1,2 0-1098,2 0 1670,4 0 1,1-5-1,5-1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715"/>
    </inkml:context>
    <inkml:brush xml:id="br0">
      <inkml:brushProperty name="height" value="0.053" units="cm"/>
      <inkml:brushProperty name="color" value="#FF0000"/>
    </inkml:brush>
  </inkml:definitions>
  <inkml:trace contextRef="#ctx0" brushRef="#br0">3585 6384 15773,'0'-21'-389,"3"-4"0,3 0 0,2 3 695,4 3 1,2 0 0,-1 5-14,1 1 1,1 4 0,-5 3 307,1 2 1,-6-3-735,-5 3 0,-9 1 0,-6 3 0,-2 0 97,-1 0 1,-3 0 0,-1 0 0,-3 0 0,-3 0 77,-3 0 1,-2 1 0,-2 2-101,-4 4 1,-4 3 0,-3 0 0,-4 2 101,-2 2 1,-2 3 0,-2 4-2,28-10 0,0 0 0,-4-1 0,0 1 0,1 0 0,0 0-17,0 1 0,1 1 0,1 0 0,1 0 0,0 2 0,-1 1 47,2 0 1,0 0-1,-1-1 1,0 1-1,1 2 1,0 1-1,1 1 1,0-1-1,0 1 1,1 1 129,1 0 1,0 1-1,-2 1 1,1 0-1,2 0 1,0 1-117,0 0 0,1 1 0,0 3 0,0 0 0,1 1 1,0 0-29,-1 0 0,1 1 0,0 0 0,0 0 0,0 2 0,0 0 1,1-1-1,0 1-22,0-2 1,1 0-1,3 1 1,1 1 0,0-2-1,0 1-32,1 2 1,0 0-1,2 1 1,1 1-1,1 0 1,2 1-37,1-3 1,0 1-1,1 1 1,0 0 0,1 0-1,1 1 1,0 0-1,1 1-28,0 0 0,2 1 0,0-3 0,1-1 0,0 0 0,1 0-44,0-2 0,2 1 0,1-1 0,2 0 0,2 0 0,2-1 0,0 0 0,1 0 58,1-2 1,1-1 0,15 24 0,8-11 0,5-1 78,-17-20 1,1-1-1,0-1 1,0-1-1,5 1 1,1-1 0,0-1-1,0 0 40,2-2 0,1 0 0,1 2 0,2-1 0,2-1 1,2-1-1,1 1 0,0-1-32,-1 0 0,1-1 1,1 0-1,1-1 1,-2-1-1,-1 0-88,0-1 0,1 0 0,0-1 0,1-1 1,-1-2-1,1 1 190,-3-1 0,0 0 0,-2-1 0,0-2 0,-2 0 1,0 0 55,-1-1 0,1-1 1,0-2-1,0-1 0,0 0 1,0-1-1,-3 0 0,-1-1 298,-2 0 1,0-1-1,27-8 1,-3-3 126,3-3 1,-7 1 0,1-7 0,-3 0-276,2-2 1,-1-5 0,-23 15 0,-1-1-209,0 0 1,1-1 0,1-2 0,-1 0 0,-2 3 0,-1-1-84,2 0 1,-1-1-1,-1-2 1,0-1-1,1-1 1,0 0-16,0-1 0,0 0 0,-3 1 0,-1 0 0,-2 1 0,-1-1 0,15-25 46,-3 1 1,-15 22-1,0 0 1,7-24-97,-4 0 0,-4-4 0,-8 25 1,-1-2-1,1-1 0,-1-1-57,0-3 1,-1 0 0,-2-2 0,0 1-1,1-5 1,0-1-341,-2-2 0,1-1 0,-1-3 0,0-1 1,0-4-1,0-1 27,0-2 0,0-1 0,0 3 0,0 0 1,0 0-1,0 0 0,0 3 0,0 2-240,0 2 0,0 2 0,-4 3 0,-2 0 0,0 5 0,-1 0 105,0 3 1,-1 0-1,-4 3 1,-1 1-1,-12-17-19,-4 2 1,-8 5 0,-2 3 0,-3 3 91,-4 3 1,1 1-1,-5 0 401,-1 1 1,24 13 0,-1 1 0,-1 1 0,1-1 95,0 1 0,0 1 1,0 3-1,-2 0 1,2-1-1,0 2 1,-29-8 291,-1 5 1,5 7 0,-1 3-223,3 3 0,5 6 1,-3 2 91,2 2 0,1 2 0,3 1 0,1 1-169,-1 1 1,4 4-1,3-3-90,2 2 1,1-3 0,9 4-464,0 0 0,3 3 0,2 0 501,1 0 0,4 0 0,-2 1 0,5-1 0,2 0 0</inkml:trace>
  <inkml:trace contextRef="#ctx0" brushRef="#br0" timeOffset="1">21943 5139 16146,'-6'-15'-730,"-2"3"0,3-3 1,-1 0-1,-1 1 0,0 2 479,0 4 0,-1-1 1,-5 3-1,-3-1 415,0 0 0,-2 3 1,-4-2-1,-3 0 119,-4 0 1,-1 4 0,-2-3 0,-1 2-35,-3-1 0,-3 3 0,-7 8-212,-3 7 1,-7 7-1,27-8 1,-1 2-1,-1 1 1,0 1-15,-1 1 0,-1 0 0,-1 2 1,0-1-1,1 2 0,1 1-70,0-1 0,1 1 0,3-3 0,0-1 0,0 0 0,0 0 329,2-1 0,1-1 0,-24 16 0,5 0 0,5 0 38,5 0 1,-1 1 0,8 2-145,0 4 1,6 0-1,6 3-200,4 1 1,1 5 0,3 0-1,4 5-89,1 2 1,8-1 0,6-1-219,8 0 1,7 0-1,9-5 230,3-5 1,8-10 0,6-9 0,-23-12 0,1-2 125,1-1 1,2-1 0,0 2 0,1-2 0,3-1 0,0-2-33,1 0 0,0-1 0,-1 0 0,1 0 0,2-1 1,-1 1-1,1-2 0,0-1-15,-1 0 1,0-1 0,-2 0-1,-1-1 1,-3 0 0,-1-1 19,0-1 1,-1-1-1,0-3 1,0-1 0,0 0-1,-1-3 144,-1 0 1,0-1 0,24-12 0,-5-4 0,-3-3 24,-5-3 1,-1-8-1,-8-5 48,-4-1 0,-10-8 0,-10 24 1,-1-1-83,-1-3 0,-1-1 1,1-5-1,-1 0 1,0-4-1,0 0-168,-2-2 0,1 1 1,-2 0-1,0-1 1,-1 3-1,-2-1 1,1 3-1,-2 0-68,-1 1 0,-1 1 1,1 9-1,-2 1 1,-4 1-1,-1 2-404,-13-20 1,-4 10 0,-8 14 0,-3 7-201,0 8 0,-3 6 0,2 10-130,-3 8 1,0 5 0,0 4 836,3 5 0,1 3 0,5 1 0,1-1 0,3-3 0</inkml:trace>
  <inkml:trace contextRef="#ctx0" brushRef="#br0" timeOffset="2">9966 10683 22403,'26'32'-2090,"2"-1"0,6 1 1,6 0-1,10-1 2076,-22-16 1,2-2 0,3 1 0,1-2 0,1-1 0,0 0-1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654"/>
    </inkml:context>
    <inkml:brush xml:id="br0">
      <inkml:brushProperty name="width" value="0.05292" units="cm"/>
      <inkml:brushProperty name="height" value="0.05292" units="cm"/>
      <inkml:brushProperty name="color" value="#3165BB"/>
    </inkml:brush>
    <inkml:brush xml:id="br1">
      <inkml:brushProperty name="width" value="0.05292" units="cm"/>
      <inkml:brushProperty name="height" value="0.05292" units="cm"/>
      <inkml:brushProperty name="color" value="#57D200"/>
    </inkml:brush>
    <inkml:brush xml:id="br2">
      <inkml:brushProperty name="width" value="0.05292" units="cm"/>
      <inkml:brushProperty name="height" value="0.05292" units="cm"/>
      <inkml:brushProperty name="color" value="#FF8000"/>
    </inkml:brush>
  </inkml:definitions>
  <inkml:trace contextRef="#ctx0" brushRef="#br0">12732 947 8269,'0'-21'0,"0"-1"0,0 2 86,0 3 0,0 1 0,0 6 0,0-1 0,-1 0 762,-3 1 1,-2 3 0,-6 1 0,-3 1 0,-6 4-495,-6 3 0,-4 10 0,-2 9 0,-3 6-297,-3 4 0,-1 3 0,1 3 1,5 3 42,4 0 0,6-1 0,6 0 1,5-2-150,5 0 0,5-5 0,10-2 1,9-6-132,6-5 0,10-6 1,7 0-61,2-5 0,7-3 0,1-6-196,3-3 0,1-2 0,-1-4 1,-2-2-541,-4-2 1,-3 2 975,-4-2 0,-3 2 0,-4 1 0</inkml:trace>
  <inkml:trace contextRef="#ctx0" brushRef="#br0" timeOffset="1">13136 798 8308,'-3'-11'0,"-2"2"0,-1 2 0,4 3 0,-2 8 0,3 6 0,1 8 0,0 3 574,0 4 0,0 2 0,0 5 1,0 0 1777,0 0 1,0 5-2129,0 2 0,0-1 0,0 1 1,1 0-612,3-1 1,-3-2 0,2-5-1,0-1-912,0-2 0,-2-9 1,4 0-331,0-3 0,-4-7 1629,3 1 0,1-2 0,1 3 0</inkml:trace>
  <inkml:trace contextRef="#ctx0" brushRef="#br0" timeOffset="2">13040 1383 8398,'-16'0'-5,"0"0"0,6 0 1,-1 0 3050,1 0-2474,-1 0 0,6 0 1,5 0-1,6 0-198,4 0 1,5 1 0,3 2 0,3 0-408,4 0 0,-2-2 0,5-2 0,-1-2-384,0 0 1,0-4-1,3 2 1,-3-1-546,-1-2 0,-5 2 0,-3-1 962,1-2 0,-4 0 0,0-2 0</inkml:trace>
  <inkml:trace contextRef="#ctx0" brushRef="#br0" timeOffset="3">12966 904 8652,'-11'0'594,"1"-4"1,0-3 74,3-3 1,4 3 0,6 1-1,5 0-46,5 0 1,7-1-1,8-3 1,1-2 230,4-2 1,6 2-720,0-2 1,-2-2 0,0 2-1,-2 0-404,0-2 1,2 5 0,-3-4-232,2 4 1,-5 5 0,-7 2-1631,-1 3 0,-2 1 2130,0 0 0,-4 9 0,-2 3 0</inkml:trace>
  <inkml:trace contextRef="#ctx0" brushRef="#br0" timeOffset="4">13540 894 8308,'-12'-1'504,"1"-3"1343,0-3 1,5 2-1341,13 2 0,5-2 1,9 1-1,2 1-321,2-2 1,2 4-1,3-4 1,0 2-465,-2-1 1,1-1-1,4 3-306,2-2 1,-5 0-1,1 1-190,-4 0 1,-4-1 0,-5 4 0,-4 0 773,-2 0 0,-6 5 0,-1 1 0</inkml:trace>
  <inkml:trace contextRef="#ctx0" brushRef="#br0" timeOffset="5">13636 904 8388,'0'-10'184,"-4"-1"0,1 0 985,1 1 1,0 3 89,2 0 1,0 5-1,0 2-630,0 6 0,4 9-497,-1 2 0,1 5 1,-3 4-1,2 4-210,0 5 1,1 5 0,-4 0-387,0 5 1,0 3-1,-2 6-176,-1-1 1,-2-4 0,-3 1 0,1 0-220,-1-2 1,-1-3-1,1-9 1,2-8-957,1-4 1815,2-8 0,-2 0 0,-1-6 0</inkml:trace>
  <inkml:trace contextRef="#ctx0" brushRef="#br0" timeOffset="6">13583 1202 8149,'-5'-10'811,"4"-1"-83,-3 0 0,8 2 0,4 1 1,5 2 78,5 1 1,2 0 0,1 3-434,1-2 0,4 1 0,2 2-467,3-3 1,-4 3-1,-1-3 1,-3 3-707,-1 1 1,1-3-1,-6-1 799,-1 2 0,-5 5 0,-6 3 0</inkml:trace>
  <inkml:trace contextRef="#ctx0" brushRef="#br0" timeOffset="7">13838 1490 8334,'0'-12'636,"0"-1"0,1-1 180,3 1 1,2-4-1,4-1 1,1-2-481,0-1 0,0-2 0,2-1 1,3-6-172,0-4 1,0-10-79,5-9 0,-2-3 1,-7 25-1,1 0 0,-2-1 1,0 0 102,0 1 1,-1 0 0,1 1-1,0 1 1,10-22-7,0 5 0,-4 14 0,-3 16-294,-2 6 1,-2 6-1,2 5 1,2 4-460,4 5 0,2 10 1,2 10-1,-1 4 1066,0 5 0,-1 6 1,-2 2-649,-4 2 1,-3-3-1,-3 4-350,-1 0 0,-5 1 1,0-1-1,-7-4-1118,-6-2 1,-10-2-1850,0 1 3468,-8-5 0,5 1 0,-8-7 0,-5-5 0,-3-4 0</inkml:trace>
  <inkml:trace contextRef="#ctx0" brushRef="#br0" timeOffset="8">14051 1287 8345,'0'-16'1127,"0"-3"1,0 5-554,0 1 1,1 1 0,3 1-228,3 1 1,6-1 0,3 2 0,3 0-131,4 2 0,5 4 0,0-3 1,4 1-972,4 3 1,-7 0 753,3 2 0,2 0 0,4 0 0</inkml:trace>
  <inkml:trace contextRef="#ctx0" brushRef="#br0" timeOffset="9">14508 819 9176,'0'12'2134,"0"3"0,0 7-939,0 5 0,1 4 1,2 2-1,0 2-927,0 4 1,-1 1 0,0 1 0,2-2-1305,-2 1 1,-1 0 317,-1-1 0,-3-7 1,-2-7-1,-1-4 718,-2-3 0,-6-3 0,-3-4 0</inkml:trace>
  <inkml:trace contextRef="#ctx0" brushRef="#br0" timeOffset="10">14540 809 8211,'15'-37'645,"3"4"0,7-1-110,3 4 0,2 10 0,-1 9 406,0 7 0,-4 2 0,1 2 1,-3 3-336,-3 4 0,-5 5 0,-2 10 1,-5 4-314,-5 6 0,-3 0 0,-4 3 0,-7-1-172,-6-3 1,-3 5-269,-1-1 0,1 1 0,1-5 0,1-2-107,-1 0 1,4-6 0,1 2 0,3-4-334,4-3 1,4-4 305,6-7 0,5-2 0,10-5 0,8-1-126,7-3 0,5-2 1,5-4-1,0-1-918,3 0 1,-7 1-656,0-1 1883,-9 5 0,-4 2 0,-5 4 0</inkml:trace>
  <inkml:trace contextRef="#ctx0" brushRef="#br0" timeOffset="11">15008 1245 8298,'0'-17'1335,"0"1"1,1 3-370,3-1 1,5-1 0,7 6 0,1 1-747,6 1 1,-1 4 0,7 0-1,0 1-953,2 2 1,1 0 0,0 0 732,0 0 0,0 0 0,-1 0 0</inkml:trace>
  <inkml:trace contextRef="#ctx0" brushRef="#br0" timeOffset="12">15551 681 8208,'0'-11'1194,"0"1"361,0 4 1,0 18-1,0 10-282,0 5 1,1 6 0,1 3-850,2-2 1,-1 3-1,-3-1-655,0 2 0,4 0 0,-1 2 0,0-2-547,-2-1 0,-1 2 1,0-4-1385,0 0 1,-1-8 2161,-3-6 0,3 0 0,-4-4 0</inkml:trace>
  <inkml:trace contextRef="#ctx0" brushRef="#br0" timeOffset="13">15753 766 8142,'-11'-21'2282,"4"10"-1601,0 8 1,3 11-1,-2 11 1,0 4 496,1 6 1,2 3 0,0 2-1022,1 2 0,2 3 1,0-4-214,0-1 1,5 3 0,3-2 0,5-3-146,5-6 1,2-3 0,3-13 88,2-4 1,-2-3 0,6-6 10,0-4 1,1-5 0,-2-11 0,-3-4 225,-3-5 0,0-7 1,-2 0 36,-3-3 0,-2 1 0,-8 1 0,-3 1 110,1-2 1,-5 6 0,0 4-215,-6 9 1,-8 5 0,-4 8 0,-2 2-1078,-1 3 0,-1 9 0,-2 6 1019,-1 5 0,-4 9 0,1 2 0</inkml:trace>
  <inkml:trace contextRef="#ctx0" brushRef="#br0" timeOffset="14">12743 1958 8267,'0'-27'428,"0"2"0,3 6 0,1 2 1,-2 2-1,-3 2 0,-5 2 202,-5 4 0,-6 2 0,-1 7 0,-3 2-321,-4 7 1,-1 6 0,-4 7-1,3 6-219,1 4 1,0 2 0,4 4 0,1 1-185,8-1 1,3-1-1,7 0 1,5-3-243,4-3 0,12-6-131,7-2 0,10-11 0,5-4 1,5-4-178,4-4 0,-1-6 0,-4-4-126,-3-5 0,-1-3 621,-5-6 1,1-4 0,-4-1-1</inkml:trace>
  <inkml:trace contextRef="#ctx0" brushRef="#br0" timeOffset="15">13157 1851 8368,'-10'0'437,"3"-1"324,0-2 0,1 3 475,-1 0 0,2 2 0,5 7 0,0 4-530,0 3 0,1 2 0,1 3-1012,2 0 1,3 0 0,-2 2 0,1 1-496,2 0 1,1 2-1,2-2 1,-2 1 800,-1-2 0,1 5 0,-3-1 0</inkml:trace>
  <inkml:trace contextRef="#ctx0" brushRef="#br0" timeOffset="16">13019 2341 8266,'11'-6'1287,"3"-4"0,2 3 0,5-2-614,5-2 0,4 1 0,7-2 0,3-1-14,1-1 0,3-4-1103,-8 4 0,-1-2 1,-4 3-1,-4-1-2707,-6 1 3151,-4 1 0,-11 2 0,-2-1 0</inkml:trace>
  <inkml:trace contextRef="#ctx0" brushRef="#br0" timeOffset="17">13008 1926 8277,'-4'-11'716,"4"1"57,0-1 1,9 1 0,9 2 0,3 1 3,4-1 0,7-2 1,7 0-880,2-1 1,1 0 0,-2 2 0,-1 1-539,1 1 0,-7 1 640,-1-1 0,-2 2 0,1 5 0</inkml:trace>
  <inkml:trace contextRef="#ctx0" brushRef="#br0" timeOffset="18">13668 1936 8369,'-11'-4'848,"5"1"0,3-4 1,2-1-1,3-1 320,5-2 0,5 0 0,10 1 0,3-1-690,4 0 0,5 1 0,2-1 1,2 0-550,2 1 1,1-1 0,-2 1-1,-5 0-1172,-5 3 1,-3 2 0,-5 5 103,-4 0 1,-7 1 0,-11 3 0,-9 3 273,-6 3 1,-8 0 0,-2 1 457,-1-1 1,-2 1-1,-1 0 436,1-1 1,0 3 0,4-1-1,1-2 304,2-1 1,2-3 0,1 0 539,1-1 0,9 2 0,-1-3-220,4 2 0,3-2 1,3 3-1,1 2 324,2 5 1,3-1 0,5 4-332,0 2 1,-1 1 0,1 3-658,0 2 1,-2-2-1,-1 4 1,-1 1-520,2-1 0,-5 0 1,0 3-339,-3-2 0,-1-4 868,0 0 0,0-1 0,0-2 0</inkml:trace>
  <inkml:trace contextRef="#ctx0" brushRef="#br0" timeOffset="19">13721 2171 9156,'0'-11'2610,"0"0"-1983,0 1 1,5 0-1,3 2 1,5 1 166,5-1 0,5-2 1,2 1-1,0 0-698,1 2 0,0 5 0,4-3-1202,-2 0 1,-4 4 0,-1-1 1105,-4 4 0,1 4 0,-3 5 0</inkml:trace>
  <inkml:trace contextRef="#ctx0" brushRef="#br0" timeOffset="20">14072 2394 8128,'0'-11'0,"0"1"0,0-1 0,0 0 0,1 0 0,2-2 0,1-3 757,2 0 1,0-2 0,2-4 0,0-2 834,0-1 0,2-6-1648,5-1 0,-2-4 0,3-7 0,1 2-26,-1 2 0,1-1 1,2 5-1,-3 6 6,0 6 0,-2 8 0,-4 8 114,1 3 0,1 5 0,1 7 86,1 6 0,4 6 0,-3 3 1,2 5 168,2 2 1,-4 0-305,-1 5 1,-2-1 0,-1-3-1,-2 3-551,-2 1 1,-2-3-1,-5 1 1,-2-3-2196,-6-1 2757,-3-3 0,-15 5 0,-2-4 0</inkml:trace>
  <inkml:trace contextRef="#ctx0" brushRef="#br0" timeOffset="21">14168 2192 8508,'6'-17'437,"3"-2"0,-1 5 0,4 1 66,2 1 0,5 3 0,0 1 21,5 1 1,3 1 0,5-1-406,0 3 1,-1-1 0,-2 2 0,-2 0-1385,-1 2 0,-2 1 1265,-6 0 0,2 5 0,-4 1 0</inkml:trace>
  <inkml:trace contextRef="#ctx0" brushRef="#br0" timeOffset="22">14646 2000 8196,'6'-1'4204,"-2"-2"-3186,-3-3 0,0 1 1,3 6-668,3 9 0,-2 0 0,-1 6 0,0-2-586,-1 0 0,5 5 0,-4-1 0,1 1-1021,0-2 0,-1 0 603,0-3 1,-2-1 0,4 4 0,-1-2 652,-3-2 0,4-1 0,0-2 0</inkml:trace>
  <inkml:trace contextRef="#ctx0" brushRef="#br0" timeOffset="23">14668 2000 8226,'10'-37'276,"6"0"1,0 6-1,7 3 446,2 3 1,-2 2 0,4 5 0,-1 2-12,-2 6 0,2 5 0,-1-1-422,-2 1 1,-1 3 0,-6 5 0,-4 4-1,-5 4-136,-2 3 0,-2 3 1,-5 4-143,-5 0 0,-1 1 0,-10 0 0,-2 2 2,-4 1 0,2-1 0,-3-2-91,3-1 0,4 0 0,0 1 55,-1-1 1,4-3-1,1-2 1,3-1 30,4-2 1,2-1-55,5-1 0,6-2 0,5-2-175,5-3 0,9 1 0,3-2 1,3 0-288,1-2 0,-1-1 1,-2 0-356,0 0 0,-6 0 0,2-1-525,-2-3 1388,-7 3 0,0-13 0,-6 2 0</inkml:trace>
  <inkml:trace contextRef="#ctx0" brushRef="#br0" timeOffset="24">15295 2022 9526,'7'0'5363,"0"0"-4803,-4 0 1,3 0 0,-3 0-157,4 0 1,-1 0 0,1 0 0,2 0-354,0 0 0,3 0 0,1 0 0,2 0-796,2 0 0,1 0 0,3 0-1063,0 0 0,0 0 1808,1 0 0,4 0 0,1 0 0</inkml:trace>
  <inkml:trace contextRef="#ctx0" brushRef="#br0" timeOffset="25">15699 1734 8252,'-10'-4'1960,"4"-2"-660,2-5 0,3 6 1,2 5-519,3 6 0,2 5 0,3 3 0,0 5-303,-2 5 1,0 2-1,2 3-254,-2 0 1,3-1-1,-4 4-914,0 0 0,-1 3 0,-2 1 0,0-2-1476,0-1 1,-2-6-1162,-1-2 3326,0-2 0,5-2 0,1 0 0</inkml:trace>
  <inkml:trace contextRef="#ctx0" brushRef="#br0" timeOffset="26">15923 1745 8249,'-6'-11'3384,"2"1"-2906,3 4 1,1 2 265,0 8 0,0 6 0,1 8-96,3 2 1,2 2-1,5-1 1,-1 1-516,1 3 0,3-2 0,0 0 0,0-3-318,2-2 1,-3-4-1,4 2-86,2-5 0,-2-2 1,1-9-55,1 0 1,-3-3 0,1-3 0,-2-5 31,-2-5 0,-6-6 505,-3-7 0,-3 2 1,-1-1-1,0-2 53,0 0 0,-5 1 0,-2 2 0,-2 0 73,-2 0 0,0 6 0,1 1-587,-1 4 0,4 3 0,0 5-1624,-1 0 1,2 6 1872,-1-1 0,-1 6 0,-2 3 0</inkml:trace>
  <inkml:trace contextRef="#ctx0" brushRef="#br0" timeOffset="27">16221 1734 10379,'7'5'1205,"0"3"0,1 5-387,2 5 1,0 3 0,2 4-1,1 4-798,1 1 0,4-1 1,-4-2-210,-1-1 0,3-1 0,-2-6 52,-1-5 0,0-1 0,0-11 0,1-3 188,-1-5 0,2-8 0,-1-4 118,-1-2 0,-2-2 0,-3-3-142,-1-4 1,-1-1-1,3-1 1,-3 1 214,-2 2 1,0 4 0,-4 0 187,0 1 0,-5 3 0,-2 2-213,-2 4 0,-3 3 0,-2 4-217,-4 4 0,-2-3 0,-2 0 0</inkml:trace>
  <inkml:trace contextRef="#ctx0" brushRef="#br0" timeOffset="28">17667 1522 8248,'-7'3'-289,"1"2"0,0 0 1633,0-1 1,3 5-633,-4-2 0,4-1 1,0 1 1087,2 1 312,1-3-1677,0-1 0,3-12 0,2-4-117,1-3 0,1-3 0,4-4-33,-1-3 0,1-2 0,0-6-94,-1-3 1,4-2 0,1-5 0,-1-4-59,1-2 0,-2 1 0,4 4-3,-2 3 1,-2 6-1,-5 8 41,-1 5 1,0 7-312,4 8 1,0 8 0,-1 10-1,1 5-400,0 4 1,0 6-1,2 2 99,2-1 0,2 7 1,-2-2-37,-2 1 0,2 0 0,-1-1 1,0 0-159,2 0 1,-5-1 0,2-4 189,-4-6 1,0-1 371,-2-5 0,2-7 1,-2-8 203,-4-6 0,2-8 0,0-4 0,-1-3 173,1-4 1,3-4-1,-1-5 1,3-4-23,1-3 0,-1 1 1,1-8-90,-1 1 1,5 0 0,-1-3 6,-1 4 1,-1 7 0,-2 5 0,1 4 212,0 5 1,-6 11-28,-1 4 0,-3 7-492,-1 3 1,0 5-1,1 6 1,2 0 149,0 4 1,1 1 0,-4 5 0,0 2 69,0 2 0,0 3 0,0 6 0,0 2 1,-4 4 0,1-1-87,0 2 1,-1 2 0,-1 0 0,0-1-34,0 1 1,1-1-1,1 0 17,0-3 0,-1-7 0,4-8-383,0-1 0,0-5-392,0-1 1,5-8 0,2-2 0,3-5-746,0-2 0,2 0 0,1 0 1508,1 0 0,0-5 0,-3-1 0</inkml:trace>
  <inkml:trace contextRef="#ctx0" brushRef="#br0" timeOffset="29">18476 1607 8122,'-6'6'106,"-3"-1"1,5-2-1,-1 2 1,-1-1 2758,0 1-295,4-1-2269,-3-4 0,5-5 0,1-3 0,2-4 0,1-4 0,2 0 184,3-3 1,-4-1-430,3-1 0,-1-4 0,2-1 1,-1-1-35,-1-3 0,1-2 0,2-2 1,1-3-17,-1-1 1,-2 5 0,-1 0 227,1 4 0,0 2 0,0 1-111,0 5 1,-6 11 0,3 0 153,-1 4 0,2 5-585,5 8 0,0 5 0,-1 10-15,1 3 1,-1 2 0,2 5 0,1 1 143,1 3 0,4 2 0,-4 4 0,-1 0-148,-1-3 1,-1 2 0,-2-3-128,-2 0 0,3 1 0,-4-7-498,0-5 1654,-2-8 1,-4-10-405,0-9 0,4-9 1,1-9 59,1-2 0,-3-6 1,4-2-1,0-4 289,-1-4 0,4-2 0,-3-4-356,2-1 1,2-1 0,-1-2-366,1-3 0,3-7 1,2 1-1,-1 1-77,0 4 0,0 6 1,-5 1-1,0 8 37,-3 5 1,-1 4 107,-3 5 0,0 4 0,2 3-354,0 2 1,0 3 0,-3 1-1,3 2-2017,1 1 1262,1 1 1,2 6 0,-1 1 361,-5 4 1,2 7-1,-2 4 753,0 2 0,-2 2 0,-1-1 0</inkml:trace>
  <inkml:trace contextRef="#ctx0" brushRef="#br0" timeOffset="30">19220 1085 8137,'7'-14'-53,"2"-1"0,-1-1 360,1 1 1,0 1 0,-1 2-1,-1 0 1347,1 2 0,-2-2 542,1 8-1894,-4 1 0,5 9 0,-5 4 0,0 7-8,-2 3 0,-1 2 0,0 3-87,0 3 1,0 4 0,0 3-135,0 0 1,0 5-1,0-2 1,-1 1-629,-3 0 0,2 0 0,-4 4-751,1-1 0,0-4 1,2-4-79,-4-4 0,-3-3 0,0-4 1384,-1-2 0,-4-2 0,-2-9 0</inkml:trace>
  <inkml:trace contextRef="#ctx0" brushRef="#br0" timeOffset="31">19029 1617 8137,'-7'0'884,"1"-1"1199,1-2-1386,1 1 1,7-2 0,3 4 87,4 0 0,7 0 1,-2 0-1,3 0-105,4 0 1,1 0 0,5-2-539,2-1 1,1 1-1,0-6-210,1 0 1,0-1 0,0-3 0,0-1-772,0-1 0,-5-2 0,-2 2-484,-3-4 1,-5-2 1322,-3-1 0,-2 0 0,-1-1 0</inkml:trace>
  <inkml:trace contextRef="#ctx0" brushRef="#br0" timeOffset="32">19156 1053 8106,'-10'-10'722,"4"-1"0,2 0 369,3 1 0,1-1 0,1 1-287,3-1 1,3 4 0,7 0 0,5 0-44,5 1 0,0-4 1,7 4-1,2-1-344,0 0 0,2 4 0,-1-3-843,1 1 0,4-2 0,-4 3-682,-5 2 0,0 1 1,-8 1-1,-2 1-1837,1 2 2945,-11-1 0,4 12 0,-8-2 0</inkml:trace>
  <inkml:trace contextRef="#ctx0" brushRef="#br0" timeOffset="33">19784 1011 8239,'-10'-11'1203,"2"2"-135,1 2 0,0-2 0,-4 6 0,1 2 153,-1 3 0,-4 4 0,-3 6-903,-2 2 1,-1 4-1,-1 5-599,1 2 0,5 3 0,3-2 0,4 2-211,6 1 1,3 2-12,3 1 0,4-4 0,8-1 1,2-1 101,3-2 0,5-1 1,-1-3-1,-3-3 552,-2-2 0,-6-4 0,1 1 634,-2 2 1,-6-2 0,-3 2 62,-1-2 0,-7-1 0,-3 0 0,-5-1-447,-5 1 0,-2-1 0,-1 1 1,-1-1-1459,1-3 0,0 1 57,-1-5 0,6 5 1,1-5 999,-1-1 0,4 4 0,-3 0 0</inkml:trace>
  <inkml:trace contextRef="#ctx0" brushRef="#br0" timeOffset="34">19997 990 8119,'3'-17'0,"2"2"612,1-1 0,1 9 0,4 0 888,-1 5 1,-3 3-1,0 4-624,2 5 0,-5 9 0,1 7 0,-1 3-130,-1 4 0,1 3 0,-4 7-318,0-1 1,0 1-1,0 1-340,0 2 1,0-2 0,-1 2 0,-2-3-627,0 0 1,-4-2-1,2-2 1,0-4-644,0-6 0,2-8-777,3-6 0,-4-4 51,1 0 1,-4-6 1906,3-5 0,-9-10 0,1-6 0</inkml:trace>
  <inkml:trace contextRef="#ctx0" brushRef="#br0" timeOffset="35">19901 1117 8060,'0'-15'717,"-4"-2"0,1-3 0,0 2 672,2 4 1,7 2 0,4 2-1,5-1 464,5 1 0,0-1-1350,9 0 1,0 4-1,5 1 1,2 2-178,-2 1 0,4 1 0,0-1 0,0 0-1080,-3 1 1,-5 0-689,-2 2 0,-4 2 1442,0 1 0,-6-2 0,-3 4 0</inkml:trace>
  <inkml:trace contextRef="#ctx0" brushRef="#br0" timeOffset="36">12402 6203 18416,'-7'-3'-1343,"0"-1"0,-1 2 0,-1-1 1017,2 0 1,-2 2-1,2-3 423,-3 3 1,0 1 0,-1 0 0,0-1 8,1-3 0,-1 3 1,1-3-1,-1 3 0,0 1 52,1 0 1,-1 0 0,-1 0-131,-2 0 1,2 0 0,-2 0 0,2 0 103,2 0 1,-5 0 0,1 0-2,1 0 0,-2 0 0,1 0 0,1 0 324,1 0 1,1-1 0,1-1-270,-1-2 0,1-1 0,2 3 1,1-1 26,-1 0 1,2-2 0,0 1-82,1-2-125,-3 3 1,7-2-514,-3 1 144,3 3 322,1-4 0,5 5 1,2-1 155,2-3 1,6 3 0,0-2-1,1 1-27,3 2 0,1 0 1,2 0 7,-1 0 1,0 0 0,1 0 0,0 0 98,3 0 0,2 0 0,5 0 0,0 0 9,0 0 1,0 0-1,1 0 149,2 0 1,-2 4-1,4 0-133,0-2 0,0 0 1,6 1-155,-1 0 0,1 1 0,1-4 0,1 0-125,1 0 0,7 3 0,-2 1 10,0-2 1,-4-1 0,1-1 78,0 0 1,1 0 0,-4 0 2,-4 0 0,2 2 1,-3 0-1,3 1-27,-1 0 1,2-2 0,-7 0 2,0 3 1,4-3 0,4 2 27,1-1 0,4-2 0,0 0-20,2 0 0,4 0 0,2 0 1,-28 0-1,1 0-15,0 0 0,-1 0 1,28-4-1,-28 2 1,1 1-33,-1-1 0,1 1 0,4 0 1,0 0-1,0 0 0,1-1 1,-1 1-1,-1-1 10,1 1 1,0 0 0,-2 0 0,0 0 0,3 1 0,-1 0 6,1 0 1,0 0-1,-1 0 1,-1 0 0,0 0-1,-1 0 10,0 0 0,-1 0 0,29 0 0,-31 0 0,1 0 0,0 0 0,1 0 105,-1 0 1,0 0-1,2 0 1,0 0-1,28 0 24,-30 0 0,0 0 0,3 0 0,1 0 1,0 0-1,0 0-64,0 0 0,-1 0 1,1 0-1,-1 0 1,-2 0-1,0 0 1,0 1-1,0 0-17,0 0 1,-1 1 0,1-1-1,-1-1 1,-1 2 0,0 0 32,27-1 0,-6 0 0,-3 2-16,0 0 1,-3 1-1,-8-3 39,-5 2 1,-5-1-1,-5 1 1,-2-2 156,-2-1 1,-3 4-92,-4-1 171,-6 1-40,0-4 0,-5 1-2445,0 3 0,0 2-284,0 4 0,0 1 2171,0-1 1,0 6 0,0 0 0</inkml:trace>
  <inkml:trace contextRef="#ctx0" brushRef="#br0" timeOffset="37">7403 8108 27403,'-11'0'-851,"-3"-5"1,0-1 0,1-1 96,1 0 1,2 1 0,0-2 417,3 1 0,-1 3 1,3-3-541,-1-1 345,4-2-74,-3 4 496,5 2 1,1 4-1,3 1 9,3 2 1,2-1 0,2 1 0,1-2 345,2-1 0,-1 0 1,5 0 148,1 0 1,1 0 0,1 0-86,0 0 0,2 0 0,1 0 0,5-1 184,2-2 1,4 0 0,2-3-67,0 2 1,2-5 0,5 3 0,1 0 69,1 3 0,0-2 1,-3 2 43,-1 0 1,6 1 0,0 0-414,1-2 0,-2 0 0,-5 3 0,1-1-5,-1-2 0,6-4 1,0 2-9,1 0 0,3-3 1,-3 2 10,3-3 1,-3 1 0,-2 0 0,-1 2-64,0-1 1,5 3 0,-3 1-128,1-1 1,-1 4-1,-3-3 28,1 3 1,0 1 0,-4 0 0,-3 0-19,-4 0 0,-2 4 0,-1-1-12,0-1 0,2 1 1,0-1-1,-3 2-54,4-2 0,-3-1 0,4-1 201,1 0 0,-4-3 1,3-1-1,-2 1 219,1-2 0,0 3 1,1-4-264,-3 1 1,2 0 0,-7 3 80,3-2 1,1-3 0,-1 4 0,0-1 111,-2-1 0,0 4 1,-3-2-47,1 1 1,0 2 0,3 0-64,-2 0 1,-4 0-1,1 0 1,-2 0-118,2 0 1,-2 0 0,0 0-6,-4 0 0,0-1 0,-3-1 0,0-2 0,-3 1 0,1 3 0,-2 0 0,-1 0 0,-1-4 0,1 1 0,0-1 0,-1 4 0,-3 0 0,0 0 0,1 0 0,-1 0 0,0 0 0,-4 0 0,4 0 0,-4 0 0,1 0 0,1 0 0,-4 0 0,4 0 0,-5 0-234,0-5 0,1 4-1467,3-2-1121,-3 2-911,4 1 2624,-5 0 1,4 4 0,2 2 0</inkml:trace>
  <inkml:trace contextRef="#ctx0" brushRef="#br0" timeOffset="38">12966 8108 27503,'-17'0'-575,"2"-5"1,4-2-555,1-3 1,-1 1 0,0 1 185,1 1 1,-1 4 1126,1 0 0,0 0 0,2 1-18,1-2 1,4 0 0,-1 1 359,-1 0 1,4-2-201,-3 2 0,3 0-338,1-4-877,0 5 932,0-3 158,5 14 1,-3-5 0,5 7-186,1-2 0,-2-3 0,1 0 141,2-1 1,1-1-1,5-1 146,2 0 1,3 4 0,2-3 0,1-2 260,6-1 1,1 3 0,14 0-133,7-2 0,6-1 0,-25-1 0,1 0-129,0 0 1,1 0 0,1 0 0,1 0 0,3 0 0,0 0 0,1 0-1,0-1-38,1-1 0,-1 0 1,-2 1-1,-1 0 0,-2-2 1,0 0-266,-1 1 0,1-1 0,1 0 0,0-1 0,-1 2 0,-1 1 0,1 0 0,0-1 0,0 0 0,-1 0 0,-2 0 0,1 0 0,0 1 0,0 0 0,1 0 0,-1 1 0,0-1 0,0 2 0,-2-1 0,0 0 0,29 0 0,-4 1 0,2 1 0,-1 2 0,-6 0 0,1-1 0,-3 0 0,2 2 0,-1-3 0,5 2 0,1-2 0,0 3 0,-4-1 0,1-2 0,-1 0 0,-22-1 0,0 1 0,1-1 0,0 1 0,28 2 0,-28-4 0,-1 1 0,2 0 0,-1 0 0,0 1 0,1 0 0,2 0 0,0 1 0,-3-2 0,-1 0 0,28 2 0,-3 1 0,-3-4 0,-2 0 0,-4 0 0,-8 0 0,-6 0 0,-6 0 0,-4 0 0,-2 0 0,-2 0 0,-3 0 0,-4 0 0,-5-5 0,-2 4 0,-4-4 0,0 7 0,0 1-984,0 4 0,0 6 500,0 1 0,-4 10 1,-2-1-1</inkml:trace>
  <inkml:trace contextRef="#ctx0" brushRef="#br0" timeOffset="39">10381 11672 20798,'-10'0'-681,"-1"-5"0,2-2 1,0-2-1,3-2 462,2 1 1,0 3 0,4-1 0,1 0 0,2-1 861,0-2 1,5 2 0,-2-1-1,1 1-46,1-3 0,2-1 0,4 2 0,1 1-93,0-1 0,-2-3 0,3 0 0,1 1-540,0 1 1,-1 5-1,3 1 0,-1 1 1,-2 1 0,3 6 0,-2 2-378,-2 7 0,-4 4 0,-5 7 177,-2-1 1,-1 1 0,-7 3 284,-3 4 0,-7 1 0,-4 1 0,-2-1-78,-1-2 0,-4-4 0,0 0 81,2-1 1,-3-2 0,2-1 0,3-3 110,2-7 0,9-4-224,0-6 0,7-1 0,4-2 0,9-6 90,6-4 1,6 0 0,1-3 384,2 0 1,4-1 0,-3 3 53,1 1 0,-2 4 1,2 3-1,-1 0-253,-3 1 0,0 2 0,-3 0-602,-2 1 0,1 6 1,-6 2-1,-3 2-834,-2 4 1,-5 1 0,0-2 856,-1-1 1,2 6 0,2 0-1</inkml:trace>
  <inkml:trace contextRef="#ctx0" brushRef="#br0" timeOffset="40">10924 11576 16497,'0'-10'-1552,"0"-1"2355,0 0 1,1 6 0,2 1 0,5 3 110,1 1 0,3 1 1,1 3-895,1 3 0,1 3 0,0 3 1,2 3-650,3 0 0,2 1 0,-1 2-94,0-2 1,0-2 0,1 1 0,-1 1 74,0-1 0,-4-3 0,-2 1-981,1-2 0,-8-6 1636,2-2 1,-1 2 0,1 0 0</inkml:trace>
  <inkml:trace contextRef="#ctx0" brushRef="#br0" timeOffset="41">11253 11491 8570,'-11'-1'0,"-2"-1"-76,-2-2 1,1 1-1,4 4 1,-1 2 965,0 4 0,0 4 1,-2 3-526,-2 4 0,-2 2 1,1 3-1,1 0-442,0 2 1,-1 1 0,3-1-402,-1 3 0,0-2 1,4-1 30,3-2 1,-1-7 0,4-2 0,3-2-1690,4-1 2136,-2-5 0,13 3 0,-2-3 0</inkml:trace>
  <inkml:trace contextRef="#ctx0" brushRef="#br0" timeOffset="42">11573 11459 12913,'-4'-14'-1392,"0"0"1930,2 1 1,-4 6 0,5 3 0,-3 8-466,3 3 1,1 7-1,0 3 1,0 0-534,0 1 1,0 0 0,0 2 25,0-2 1,0 2 0,0-4 385,0 1 1,0 2 0,1-5 0,3-1 360,3-1 1,-1-1 0,1-1 115,1 1 0,3-4 0,2-1 0,1-1 645,-1-3 1,3 0 0,-2 1-977,-1 0 1,0 1 0,0-3-3481,1 2 3401,0-1 0,1 12 1,2-2-1</inkml:trace>
  <inkml:trace contextRef="#ctx0" brushRef="#br0" timeOffset="43">11434 11534 9704,'0'-11'-360,"0"1"0,0-1 0,0 0 825,0 1 0,1 0 0,3 2 0,3 1-124,3-1 1,5-2-1,3-1 1,2 1-13,1-1 0,0 4 1,2 1-1,0 0-55,2 0 1,0 4 0,-5-2-495,-2 3 1,-4 6 0,-7 3 0,-3 5 203,-3 5 0,-7 6 0,-6 2 161,-8 1 1,-2 2 0,-7 6 0,0 0 95,-2-1 0,0-4 1,2-2 79,0 2 0,6-1 1,-1-1-206,5-7 0,8-5 0,9-6 0,6-3-220,6-3 0,10-4 0,10-5-224,4-6 0,5 1 0,6-5-331,1 4 1,0-2 687,-3 2 1,-1-7 0,1 6-1</inkml:trace>
  <inkml:trace contextRef="#ctx0" brushRef="#br0" timeOffset="44">5074 11161 17542,'-10'-10'-840,"2"0"0,2 2 0,1 1 0,2-1 988,-2-2 1,4 0 0,-3-1 0,3 0 209,1 1 1,1 0 0,3 2 0,4 1 0,4-1 152,2-2 0,5 3 0,-2 1 0,1 1-479,4 3 0,-3 1 0,5 1-332,-1 0 0,2 0 1,0 1 30,-2 3 0,-2 1 1,-3 6-1,-5 1-396,-5 2 1,-3-1 0,-5 4 775,0-2 1,-6 3-1,-3-4 1,-4 0 377,0 2 1,-3-5 0,2 4 146,1-4 0,6 0-819,4 0 0,3-1 0,4 1-83,7 0 0,8-4 0,7 0 179,1 1 0,-2 1 0,2 2 31,-1 0 1,-6 1-1,-7 1 1,-5 1 77,-4-1 0,-5-1 0,-6-2 234,-7 1 0,-11 0 0,-6 0-168,-3 4 0,-5-4 0,3 2 0,2-3 421,1-3 0,5-5 0,2 2-653,3-3 1,5-2 197,11-3 1,-2-2 0,3-4 0</inkml:trace>
  <inkml:trace contextRef="#ctx0" brushRef="#br0" timeOffset="45">4042 12885 12692,'-15'0'-82,"3"-5"0,-2-2 1,3-2-1,4-2 1,3-1 812,3-2 1,2 1 0,4-5-192,6 0 0,5-6 1,9-1-1,3 1-112,3 2 0,1 1 1,1 1-1,1 1-254,2 1 0,3 6 0,-4 1-183,0 7 1,-2 3 0,-3 2 0,-2 2-486,-7 4 0,-6 4 0,-8 3 96,-3 4 1,-5 3 0,-6 3 0,-8 2 414,-4 1 0,-7-2 0,-2 2 328,-3-1 1,-1-1 0,1-4 0,0-1-1,2-2 0,3-3 0,6-5 131,3-3-833,6-2 1,28-14 0,12-1 148,8-2 0,-1 0 0,2 1 288,-1 1 1,2 0 0,-4 3 0,-2 3 164,-3-1 1,-9 4-1,-7-2 238,-2 6 0,-7-1 0,-5 5 79,-6 1 0,-13 3 0,-6 2-316,-4 1 0,-8 5 1,-2-2-1,-2 0-355,-2 1 0,1-1 1,-1 2-730,1-2 1,0-2-1,3 1 853,4-1 1,2 4 0,1-2 0</inkml:trace>
  <inkml:trace contextRef="#ctx0" brushRef="#br1" timeOffset="46">5074 12151 18223,'-5'-7'-1258,"-2"0"1,-1-1 0,-1-1 0,3 1 1230,2 1 1,0 0 0,4-4-1,0 0 200,0 1 0,0-1 1,0 1-1,0-1 99,0 0 0,0 4 0,0 0 124,0-1 0,0-2 1,0 0 46,0-1 0,0 0 1,0 1 46,0-1 1,0 4 0,1 1-222,3 1 0,-3 1 389,3 0 1,1 3 45,3-3 1,-3 4-552,3 4 1,-5-2 0,3 5-153,-1 2 1,-1 0-1,-1 2 1,0 1 116,0 2 1,-1-1 0,0 5 0,2 0-78,-2 3 0,0 3 1,-2 2-108,0 2 0,0 0 1,-2 4-16,-1 0 0,0 1 1,-2 1-1,0 2-4,2-2 1,-1-1 0,-1-1-70,-1 0 0,4-1 0,-3-2 0,1-2 142,1-1 1,-1-1 0,4-4 160,0 1 1,0-4 0,0-2-61,0-1 0,0 3 1,0-2-1,0-1 121,0 0 1,2 3 0,0-4-180,1-1 0,1 4 0,-3-1-60,3 1 1,-3 2 0,4-4 0,-2 2-156,1 2 0,-1-3 0,-2 2 0,2 0 14,0-2 1,1 3-1,-4-5 148,0-1 1,0 3-1,0-2 236,0-1 1,-4 0-1,1 0 1,0 1-30,2-1 0,-2-1 1,-1-2-148,2 1 1,1 3 0,1 1-1,0-2-41,0-2 0,0 4 1,0 0-55,0 1 0,3-3 1,1 3-1,-2-2-11,-1 0 1,0 5 0,2-2-7,0-1 0,2 1 0,-3-4 0,2 2-178,-2 2 0,1 0 0,-1 4-132,2-4 1,-1 3 0,-3-2 143,0 2 1,0 0 0,0-1 132,0-1 1,0-4-1,0 3 1,-1-1 213,-3 1 1,2-4 111,-5 1 0,5-2 0,-3-3 0,1 0 11,1-2 1,-1-4-38,4 4 0,0 0-113,0 4 0,0-4 0,0 0-3,0 1 1,0 2-88,0 1 0,0-1 46,0 1 1,0-4-54,0 0 1,5-5-127,2 2 0,3-3 1,0-1-99,1 0 0,-1 4 0,1-1 101,0 0 1,-1-1 0,1 0 82,0 2 1,-4 3-1,0-4 1,0 1 85,-1 1 0,3-4 0,-3 4 79,0-1 1,4-2 0,-3 2 39,2 1 1,3-4 0,1 3-23,1-3 1,1-1 0,-2 0-84,2 0 1,4 0 0,-2 0 0,3 0-29,2 0 1,-2 0-1,-1 0-10,-2 0 0,1 0 0,3 0 0,1 0 24,-1 0 0,-3 0 0,-1 1-39,2 3 1,-2-2-1,-1 4 1,1-1 42,-1-3 1,2 3 0,3-2-29,1 0 0,-5 1 1,1 0-72,1-2 1,1 0-1,1-2 1,1 0 175,-1 0 0,0 0 1,1 0 35,-1 0 1,0-4-1,0-1 1,1 1-121,-1-1 1,0-4 0,0 4 13,1-1 1,-1-3 0,-1 6 0,-1-1-82,-1 0 0,2 2 0,2-1-55,-2 2 1,-4 1 0,1 0 0,1 0-35,-1 0 0,2 0 0,-4 0 76,2 0 1,-4 0 0,2 0 17,0 0 0,-2 0 0,4 0 1,-1 0-78,1 0 0,1 0 0,3 0 1,0 0-55,0 0 0,1 0 1,-1-2 81,0-1 0,1 2 0,-1-4 0,0 1-3,0 1 0,-1-2 1,-1 3-33,-1-2 1,0 1 0,2 3-5,-2 0 1,2 0-1,-4 0 1,2 0 49,0 0 0,-5 0 0,1 0 61,-2 0 0,0 0 0,1 0 0,1 0 7,-1 0 0,-5 0 0,-1 0-27,1 0 0,3 0 1,2 0-1,1 0 19,-1 0 0,0 0 0,0 0 36,1 0 1,1 0 0,-5 0 0,1 0 88,-1 0 1,1 0-571,0 0 1210,-5 0 1,-3-1-245,-6-3 0,-2 2 0,-3-4-229,1 1 1,1-3 0,-3 1-446,2-3 1,5 3 0,-2 0-38,3-1 0,1-2 0,0 0 0,1-1-238,3 0 0,-2 0 1,4-2 142,-1-2 0,0-2 1,-3 1 174,2 0 0,-1-3 1,-3-6-1,0-2 98,0 0 0,-5-4 1,-1 1 232,1-4 1,-7 1-1,2-3 1,1 3 61,-1 1 1,-1 0-1,3 1-97,-1-1 1,2 3 0,1 2 0,1 0-165,3 0 1,1-1-1,1 0 1,0 4-38,0 6 0,0-1 0,0 3 37,0 0 1,0 2-1,0-3 111,0 2 1,-4-1-1,1 3 1,-1-2 314,-1-2 0,4 3 0,-2-4-204,1-1 1,2 3-1,0-2-110,0-1 0,0 3 1,0-2-1,0 0-104,0 2 0,0-4 0,0 2 65,0-2 0,0 2 0,0 0-70,0-1 1,-3 0 0,-2 1 0,-1 0-96,-2-1 1,2 2 0,-1 0 0,-1-2-18,-2-1 0,3-2 0,0 1 80,-1 0 1,2-1 0,0 1 0,0 1-61,0 2 1,4-1 0,-2 4-117,3-1 0,1 3 0,0-3 0,0 2 29,0 0 0,0 0 1,1 2 17,3-2 0,-2 2 0,4-2 0,-1 2 74,-3 1 0,3 0 0,-2 1 229,0-1 0,-2 1 356,-1-1-311,0 0 0,-1 5 0,-2 2-200,0-1 1,-2 4 2,2-3 1,0 3-141,-4 1 0,4-4 43,-4 1 0,3-4 70,-3 3 0,0 0 0,-4 1 0,1 0 41,-1 0 0,-3 2 0,-2 1 1,1 0 30,0 0 1,-5 0 0,-1 1 26,-2 3 1,-2-3-1,3 4-22,-3-1 1,2-2 0,-3 1-1,1-2-5,1-1 0,-1 0 0,4 0-61,-1 0 1,-3 0 0,2 0-1,2 0-36,2 0 0,1 0 0,-3 0-64,-1 0 1,1 0 0,0 0-1,0 0-93,-1 0 1,1 0-1,1 2 155,2 1 1,-1-2-1,4 3 1,-2-3 27,-2-1 0,1 0 1,-1 0 31,1 0 0,4 0 0,-3 0 53,2 0 1,-4 0-1,2-1 1,0-2-77,-1 0 0,4-1 0,-4 3-66,-1-2 1,0 1 0,0-1 0,3 2 16,0 1 1,-1 0 0,1 0 32,0 0 0,3 0 0,-3 0 0,2 0 36,0 0 1,0 0-1,3 0 1,1 0 0,-2 0 0,-1 0 0,-1 0-74,1 0 0,1 0 1,1 0-33,0 0 1,1 1 0,-1 1 76,1 2 1,2-1 0,1-3 0,-1 0-3,-1 0 1,-2 0-1,0 0 59,1 0 0,-1-1 0,0-1 0,1-2 4,-1 2 1,-3 1 0,0 1-10,1 0 0,0 0 1,0 0-1,-3 0 21,0 0 0,3 0 1,-1 0-22,2 0 1,0 1 0,-1 1-9,-1 2 0,0 1 0,3-3 1,0 1 44,1 0 0,-1-1 1,1 1 182,-1 0 1,0 1-1,1-4 1,-1 0 122,0 0 0,1 0-171,-1 0 1,0 0-1,1 0-129,-1 0 1,1 1-158,-1 2 0,0-1 73,1 1 0,3-2 1,-1-1 132,0 0-61,3 0 1,-3 1-639,5 3 1,-2-3-1,3 4-867,-2 0 1,-1 1 292,2 4 1,2 1 0,-3 1 0,3 1 1117,1 1 1,5 5 0,0-3-1</inkml:trace>
  <inkml:trace contextRef="#ctx0" brushRef="#br1" timeOffset="47">6137 12034 24092,'-1'-6'-7850,"-1"1"5871,-2 1 0,-1-2 1661,2-5 1,2 4 0,-4 1 352,0 1 0,4-3 1,-4 2 41,1 0 1,2-3-125,-1 2 1,2 1-1,1-1 288,0-2 0,0 0-704,0-2 1,0 1 817,0-1 1,0 0 0,0 1 227,0-1 0,0 0 0,0 1-132,0-1 1,0 4 0,0 0 47,0-1 1,0-2-1,0 0 4,0-1 1,0 0 0,0 1 103,0-1 1,0 4-89,0 0 0,0 0-75,0-4 0,0 4 186,0 0-474,0 5 0,0-2-34,0 8 1,-1 1-1,-2 6 89,0 0 1,-1-1 0,4 1-1,-1 0 38,-3-1 0,3 6 1,-2 1-59,1 3 0,2-2 0,0 0-69,0 1 1,0 2 0,2 3-1,0 2-81,2 1 1,0-2 0,-1 2-41,0-1 1,2 4 0,-3-3-13,2 0 0,-1 3 0,-1-4 0,0 0-138,1 0 0,2 2 0,-2-3-34,0-2 0,1 0 1,-4-2 123,0 0 0,3 1 1,1-1-1,-2-1 112,-1-2 0,0-3 0,2-3-101,0 2 0,2-3 0,-1 1 0,2-4-45,-1 0 0,4 2 0,-5-1-117,2-2 0,-2 3 0,2-3-187,-1 2 0,-2 2 400,-3-1 1,0 1 189,0 0 1,0-1 0,0 1-187,0 0 0,-3-1 0,-1 1 86,2 0 1,0-1 39,2 1 1,0 0-22,0-1 0,0 1 0,0-1 0,0 1 76,0 0 0,0 3 0,0 0-118,0-1 1,0 0 0,0 0 0,0 2-56,0 2 1,0-3 0,0 3-139,0-2 1,-1 3-1,-1-3 101,-2 2 1,1-4 0,3 2 0,-1-1-60,-3 1 0,3 2 0,-3-3 127,3-1 0,-2 3 0,-1-1 0,2 1 95,1-1 1,1 0-1,0-2-194,0 2 1,0 0-1,0-1-35,0 4 0,0-2 1,0 1-1,0-1-136,0 1 1,0-3-1,0 4 98,0 1 1,1-3 0,1 1-1,2-1-159,-2 1 0,-1 0 0,-1 2 41,0-2 0,0-3 0,0 3 80,0-2 1,0 3-1,0-3 1,0 1 279,0-1 0,0 4 0,0-2-63,0-1 0,0 3 1,0-3-1,1-1-255,3 0 0,-3 1 1,4-3-46,0 1 0,-4-4 0,2-2 86,-2 0 0,3-2 59,0 1 0,0-5 89,0 2 1,-2-3-79,5-1 0,-4 1-684,0 3 695,3-3 0,-4 4 76,6-5 0,-5 3 54,4 1 0,-4 0 0,1-1-32,1 0 1,-4 2-102,3-1 0,0 1 1,1 5-242,1-3 0,-4-1-8,2-3 1,1 3 433,-2 5 0,6-4-106,-2 0 0,-1-4 0,1 0 298,1-2 1,-2-1-1,1 0 1,1 0-103,2 0 1,0 0 0,1 1-254,0 3 0,-1-3 0,1 3 189,-1-3 1,1-1-1,0 0 1,-1 0 85,1 0 1,0 0 0,-1 0 487,1 0 0,0 0 0,-1-1-182,1-3 0,3 3 0,0-4 0,-1 2-263,-1-1 1,-1 1-1,-1 3-332,1 0 1,0 0-1,0-2-72,4-1 1,-4 2 0,4-3 0,-4 3-25,0 1 0,0 0 0,-1 0 0,1 0 323,0 0 1,-4 0 0,0 0-22,1 0 0,1 0 1,2 0-51,0 0 1,-1 0-1,1 0 1,0 0-128,-1 0 1,1 0 0,0 0-19,-1 0 0,2 0 0,1 0 1,1 0-81,-1 0 1,3-4-1,-2 1 118,-1 1 0,2 0 0,0 2 0,2 0 39,2 0 0,-3 0 0,1 0-60,-2 0 1,3 0 0,-3 0-14,2 0 0,-3 0 0,3 2 1,-2 0 61,-2 1 1,2 1 0,0-3 23,-2 3 0,0-3 1,0 2-10,1-1 1,0-2-1,-2 0 1,1 0-19,1 0 0,1 3 1,-2 1-91,2-2 0,3-1 0,-1-1 0,1 0 25,-1 0 1,1 0 0,3 0 36,1 0 1,-6 0 0,0 0 0,-2 1 25,0 3 1,0-3-1,-3 4 32,-1 0 0,1-4 0,0 2 7,-1-1 1,1 1-1,0 1 1,-1-2-63,1-1 1,1-1 0,1 0-53,1 0 1,1 0 0,-2 0 0,1 0 24,-1 0 0,-1 0 1,-1 0 20,0 0 1,-1 0 0,1 0 244,-1 0 0,1 0 18,0 0 1,-1 0-270,1 0 1,-4 0 0,0 0-144,1 0 1,2 4-1,1-1 12,-1 0 1,1-2 0,-1-1 0,1 0-154,0 0 1,-1 0 0,1 0 234,0 0 1,-1 0 0,1 0 0,0 0 443,-1 0 1,-3 0-9,0 0 1,-1-1-1,3-2 1,-4-1-57,0-2 0,-1 2 1,-4-3-133,0-1 0,0 2 0,1-1-278,2-2 1,-1 0 0,1-3 0,0-1-278,0-1 0,-1 0 0,4 3 0,-1 1-96,-3-1 1,3-3 0,-1 0 273,-2 1 0,3 1 0,-2 0 110,0-2 1,-2 2-1,-2-3 1,-3-1 110,-3-2 0,-2 2 1,-2-2-31,0-1 1,1-2 0,-1-3 0,0-1 161,1 2 1,3-3-1,1 0 1,0 0-74,0 0 0,4-3 1,-2 3-77,3-1 0,1 2 0,0-3-31,0-2 0,0 4 1,0 0-1,-1 2-68,-3-1 0,2-4 1,-4 3-63,1-1 0,-3 4 0,1-3 0,-3 0-13,0-3 0,-1 3 0,0 0 49,1 0 0,3 2 0,0-4 0,-2 0 97,0 1 0,2 1 0,1 5 0,0 3 57,0 0 0,3-2 0,-3-3 33,1 3 1,0 1 0,3-3 0,-2-2-13,2-1 1,0 0 0,-1 4 19,0 0 1,-1 0 0,4-1-23,0 1 1,0 1 0,0 1 0,0 1-26,0-1 0,-3 3 0,-1-2-68,2-1 1,0 0 0,2 0 0,0 2-59,0-2 0,-3-1 0,-1 0-91,2 2 1,1-2 0,1 3-1,0 1 30,0 1 1,0 0 237,0 1 1,0 0 0,0 3 260,0 0 0,-4 4-140,1 0 1,-2 4-66,1-4 0,3-1-109,-2-2 0,2 3 0,1 0 0,1 0 8,2 1 0,0-4 0,3 3 109,-2-2 1,1 2 0,-3-1 19,2 0 1,1-1 26,-2-2 0,-2 0 0,3 1 96,-3-1 1,-2 0-124,-3 1 1,3 3 0,-4 1 0,1 1-6,-3 3 1,-3 1-146,0 1 0,-2 0 0,-1 0 0,-1 0-73,1 0 0,-4 0 1,0 1-1,0 1 19,-1 2 0,1-1 0,-1-3 68,0 0 0,1 0 1,-2 0 12,2 0 0,2 0 1,-2 0-1,-1 0 41,1 0 0,-1-1 1,2-1-41,0-2 1,1 1 0,-2 3-1,-2 0-1,-1 0 0,-2 0 0,2 0-19,3 0 0,-3 1 1,2 1-1,-2 3 28,-2 1 1,5-4-1,0 3-10,2 0 0,-3-4 1,3 2-1,-1-2-15,1-1 1,0 0-1,2 0-63,-2 0 1,0-3-1,2-2 1,-2 0-44,-2 1 1,3-1-1,-4 3 14,-1-2 1,-1-1 0,-1 3 89,0-2 0,-1 1 0,2 3 1,0 0 59,-1 0 0,6-4 1,-7 1-43,2 0 1,0 2 0,-1 1-1,0-1-28,-1-2 1,5 1 0,-1-1-20,-1 2 0,2 1 0,0 0 0,-1 0-113,1 0 0,-1 0 0,2 0 1,1 0 120,-1 0 1,2 0 0,4 0 45,-1 0 0,-3 0 0,0 0-21,1 0 1,1 0-1,1 0 1,-1 0 4,-2 0 1,2 0 0,-2 0 1,2 0 0,-2 0 0,0 1 0,0 1 61,-2 2 1,3 3 0,-3-2 0,-1-1 156,1 1 0,3 2 0,-3-2-148,1 1 0,3-4 0,-2 2 0,2-2 12,2 2 0,-1-3 1,0 2 143,1-2 0,0-2-154,3-2-1438,-2 2 0,12-4 0,1 6 1344,4 3 1,12 6 0,3 7 0</inkml:trace>
  <inkml:trace contextRef="#ctx0" brushRef="#br2" timeOffset="48">5350 13151 9397,'-7'0'-672,"1"-1"1,0-1 512,0-2 1,3-1 137,-4 2 0,4 0-46,0-4 0,2 4 217,1-4 1,0 3-213,0-3 81,4 5 1,-2-3 0,2 5 0</inkml:trace>
  <inkml:trace contextRef="#ctx0" brushRef="#br2" timeOffset="49">5286 13141 9397,'-6'-11'-330,"3"0"304,-3 5 0,5-3 1,-3 2 17,3-3 1,1 0 1464,0-1 0,0 4-573,0 0 1,1 4 6,3 0-715,-3 2 1,5 1 0,-4 1-90,2 2 1,-1 0-1,-3 4 137,0 1 0,0 2-193,0 0 0,-3 1 0,-1 0 1,2-1 58,1 1 1,1-1 0,-1 2-41,-3 3 0,3-4 1,-3 4-1,3-4 62,1 0 1,0 3 0,0 2-14,0 0 1,0-2-1,0 4 5,0 1 0,1 1 1,2 1-1,0 1 43,0-1 0,-2 4 0,-1 1-82,0 1 1,0 0 0,0 3-57,0-2 1,0 3 0,-1 2 0,-2-2 14,0-1 0,-2 1 0,3 1 35,-2 0 1,-1-1 0,3-2 36,-2 0 0,1-6 1,3 3-1,0-1 29,0 0 1,0 0 0,0-4-60,0 0 0,0 4 0,0 1-35,0 1 1,0-2 0,0 3 0,0 2-139,0 1 0,0 1 0,0-2-35,0-1 0,-1 0 1,-2-3 133,0 2 0,-2-5 0,3 2 0,-2-2 110,2-2 1,-1 0-1,1 0-72,-2 1 0,1-1 0,3-1-50,0-2 1,0 2 0,0-2 0,0 0-31,0 0 0,0 1 0,1-3 25,3 0 0,-3-2 0,2 3 52,-1-2 0,1-1 1,2-3-1,0 0 19,-1-1 1,1 4-1,-3 1-22,2-2 0,1 2 0,-3 0 13,2 2 1,-1 1 0,-2 3 0,2 0-1,0 1 1,1-1 0,-4 0-7,0 0 1,0-1 0,0-2-57,0-4 1,0-2-1058,0-1-1004,0-5 0,0-3-1013,0-6 3112,0-3 1,4-10 0,2 0 0</inkml:trace>
  <inkml:trace contextRef="#ctx0" brushRef="#br2" timeOffset="50">5276 13141 8584,'-11'-5'110,"0"0"1,2-3-1,1 1 836,1-2 1,4 0-275,0-2 0,3 5-411,3 3 0,3 2 1,5 1-87,-1 0 0,1 0 0,0 0 1,-1 0-1,1 0-4,0 0 1,0 0-1,2 0-105,2 0 0,-1-2 0,-4 0 1,1-1-86,0 0 0,3 2 1,1 1 34,2 0 1,-3-1 0,4-2-96,1 0 1,2-1-1,4 4 1,3 0-94,3 0 0,1 0 0,0 0 78,0 0 0,3-3 0,0-1 109,0 2 0,-2 1 0,-2 1 1,-1 0 42,2 0 1,-7 0 0,5 0-1,-3 0 1,-5 0 0,4 0 92,0 0 1,-3 0 0,3 0 0,-2 0-82,1 0 0,5 0 1,-3 0-71,0 0 0,-1 0 1,-3 0-1,0 0 5,2 0 0,0 0 1,-5 0-48,-2 0 1,2-1 0,-4-2 22,1 0 1,3-1-1,-3 3 118,-1-3 1,-1 3 0,-4-2 0,1 1 161,2 2 1,-2 0-52,2 0 1,-2 0-2,-1 0 0,-1 0-202,1 0 0,-1 0 1,1 0-1,1-1-99,2-2 1,-2 2 0,3-3-8,1 3 0,-3-3 0,3 1-78,0 0 0,-2 1 1,-4 0 200,1-2 200,0 1 577,-5 3-104,-2 0-966,-4 0 222,5 0 0,2 0 1,6 0 16,1 0 1,2 0 0,-3 0 88,1 0 1,0 0 0,-3 0 0,-1 0 380,1 0 1,-4 0 865,0 0-219,0 0-921,-1 0 0,-1 1-175,-5 2 0,0 0-174,0 4 1,0 0-1,0 3-12,0 1 0,0 0 0,0-1 170,0 1 1,1 0-1,1-1-4,2 1 0,1-3 0,-3 2 0,2 1 9,-2 1 1,3 0 0,-2-1 58,0-1 0,-2 2 0,-1 1 0,0 3 467,0 0 0,0 2 0,0 3-462,0 0 0,0 2 0,0 1 0,0 2-317,0 1 1,0 1-1,0 5 55,0 3 0,0-3 0,1 2 164,2-2 1,-1-4 0,2-1 0,0 1 244,-1-2 1,5-1-1,-5-5-5,-1 0 0,3 1 1,0-1-1,0 0-264,-1 0 1,0 1 0,-4-1-155,0 0 1,3 5 0,1 1-106,-2 1 1,0 2-1,-4 0 1,0 3-204,-2 2 0,-3 0 1,3-6 466,-2 0 0,2-6 0,-2 2 0,0-2 207,0-2 1,4-1 0,-1-1-79,1-1 0,2-4 0,0 4 0,0-1-64,0 0 1,0 3 0,0-2-166,0 2 0,0 1 0,0 0 0,0 1-131,0-1 1,-3 4 0,-2 0 158,-1-2 1,3 3 0,-4-1 27,-2-1 0,1-1 1,0 1-5,1 1 1,0 0 0,-3-5-1,2-3 75,1-2 1,0 0 0,-4-2 10,0-4 1,0 1 0,-2-5 26,-2 1 0,1-4 0,2 1 31,-2-1 0,1-2 0,-5 0 22,0 0 1,-3 0 0,0 0 0,-1 0 224,-3 0 1,-2 0 0,-5 0-154,0 0 0,4 1 0,-1 1 1,0 2-2,-2-2 1,0-1-1,2-1-1,0 0 0,6 0 0,-3 0 0,1 0 13,0 0 0,-3-1 0,2-1-133,-2-2 0,4-3 0,-5 2 28,0-1 0,-2 4 0,-1-1-30,0 1 0,0 2 0,0 0 0,0 0 115,1 0 0,0 0 0,1 0 53,2 0 0,0 4 1,-3 1-1,1-1-201,2 1 0,3 2 0,-3-3-139,-2-2 0,1 3 1,0-2 140,4 0 1,-1-2 0,2-1 0,-1 0 29,-1 0 1,3-4 0,-1 0 14,1-2 0,2 2 1,-2-2 69,-1 2 1,5-4-1,-3 5 1,2 1 152,0 0 1,2 2 0,2 0-120,1 0 1,-1 0-220,2 0 0,2 0 0,-2 0-40,2 0 1,5 0-220,0 0 1,3 0-625,-3 0 1,5-1-2985,-2-2 3975,8 1 0,7-7 0,5 3 0</inkml:trace>
  <inkml:trace contextRef="#ctx0" brushRef="#br2" timeOffset="51">6233 13289 10745,'-6'-4'-215,"-2"-2"0,4-5 0,1 1 0,-1-1 0,1 0 335,0 1 0,2-1 1,1 0-1,0 1 176,0-1 1,0 0 0,1 1 0,2-1 48,0 1 1,1-1 0,-4 0 0,1 2 2,2 2 1,-1-3-1,1 3 407,-2-2-620,-1-2 1,0 0 18,0 1 1,2 0 843,1 3 228,-2-2-320,4 3-89,-5-5-625,0 5-230,0 2 1,1 4-87,3 0 1,-3 1 174,2 2 1,0 3-1,-1 5 1,2-1 27,-2 1 0,3 4 0,0 3 1,-1 2-98,1 2 1,0 4-1,-3 2 60,2 3 1,0 1-1,-1 0-21,0-1 1,1 5 0,-4-1 0,0 0 59,0-2 1,3 2-1,1 1-42,-2-2 1,-1-4 0,-1-3 0,2 0-9,1 0 1,-2 0 0,4 3 59,0-2 1,-4-4 0,4 2-1,-2 0-46,1 2 1,-1-2 0,-3-1 19,0-2 0,2 1 1,0 2-44,1 2 1,1-4 0,-4 4 0,0-1 2,0 0 0,-1 1 0,-2 3-50,0-2 1,-2 1 0,2-3 31,-4 1 1,2 2 0,0-2-1,2 0 95,-1 0 1,-3-4 0,3 2 23,2 0 1,-3-4 0,2 2 5,0-5 0,2 0 0,1-4 0,0 2 3,0 2 0,0-4 0,0-1-24,0-2 1,0 2 0,0 0-131,0-1 0,0-1 0,0-1 1,1 1-16,3 2 1,-3-2 0,3 2-52,-3-2 1,2 0 94,1 2 1,-1-2 0,-3 2-1,0-2-5,0-2 0,0 4 0,0 2-164,0 0 1,0 1 0,0 2-1,0-3-92,0 0 0,2-1 1,0-2-1,2 1-160,-2-1 1,0-1-494,2-1 0,-2-5 1,5-3-1,2-2 900,0-1 0,6-4 0,2-2 1</inkml:trace>
  <inkml:trace contextRef="#ctx0" brushRef="#br2" timeOffset="52">6318 13183 12414,'0'-6'-496,"-5"-2"0,-1 3 0,-1 0 0,1 0 936,2-1 0,-1 2 1,3-3 381,-2-1 1,1 2-84,3-1 1,1 0-245,2-4 1,3 4-1,5 1 1,-1 0 224,1 0 1,0 3-533,-1-5 0,1 6 0,0-1 0,-1 1-102,1 2 0,0-3 0,-1-1 256,1 2 1,-1 1-182,1 1 1,1 0 0,1 0 0,1 0 21,-1 0 0,2 3 1,1 1-96,0-2 0,2-1 0,3-1 0,2 0-132,2 0 1,-2 4 0,4-1-26,-1 0 0,4-2 0,-3-1 0,2 0 62,-1 0 1,0 0-1,4 0 48,0 0 0,-4 0 0,0 0-81,-2 0 1,2 0-1,-2 0 76,1 0 1,-3 0-1,1 0 1,-3 0 54,-1 0 1,1 0 0,-1 0-14,0 0 0,-1 0 0,-1-1 0,-1-2 74,1 0 0,1-1 0,1 3-87,0-2 1,0 1 0,-1-1 0,0 1-79,2-2 0,-2 3 0,-2-3 48,1 3 1,-3 1 0,1 0 0,0 0-46,-1 0 0,-3 0 0,1 0 15,-2 0 0,2 0 0,0 0 6,-1 0 1,-1 1 0,-1 2 0,0 0-15,-1 0 0,1-2 1,-1-1 1,1 0 0,0 0 1,-1 0 18,1 0 1,0 0-1,-1 0 151,1 0 14,0-5-121,-1 4 1,1-4 161,-1 5-162,-4 0-2,4 0 1,-8 0 0,4 1-145,-1 3 0,3-3 59,-1 3 0,-1-2 1,1 0-1,1 2-7,2-2 1,-1 1 0,0-1-7,-2 1 1,0 1 0,3-3-1,1 2-83,0 0 0,-4 4 0,0-2 69,1 1 1,-3-3 0,0 3 0,-2 0 52,1 0 0,-1 1 0,-3 4 35,0 0 0,0 0 1,-1 4-1,-1 2 15,-2 3 1,-4 2-1,2 0-57,0 3 1,-2 2 0,3 5-239,-1 0 0,3 1 0,-3 1 0,0 3 90,0 1 1,4-3-1,-2 4 89,3 1 1,-3-2 0,1 0 0,0-1 35,2-3 0,1-1 0,0-1 115,0 0 0,-3-5 0,-1-1-40,2 0 1,1-3-1,1 3 1,0-1-154,0-1 1,0 1-1,0-4 16,0 1 0,0-1 0,0 0 0,0 1-20,0-1 0,0 0 0,0 0 23,0 1 1,0-5-1,0 0 1,0 0-27,0-1 0,0 2 0,0 2 41,0-2 0,0 2 1,0-3-1,0 4-23,0 0 0,0 0 0,0 0-78,0 1 0,0-1 1,0 0 7,0 1 0,-4-1 1,-1 0-1,1 0 82,-1 1 1,-2-5 0,2 1 36,-1 1 0,4-2 0,-3-1 0,1 0-74,1-3 0,-1-2 1,4 0 17,0 0 0,-1-1 0,-1 1 0,-2 0-8,2-1 0,1 1 0,1-1 12,0 1 0,0 0 0,-1-1 25,-3 1 1,3 0-1,-4-1 85,0 1 19,4-5 0,-5-1 108,3-5 1,0 0-72,-4 0 0,4 0-90,-4 0 1,0-4 8,-4 1 1,0-1 0,1 4 0,-1 0 0,0 0 0,1-1-18,-1-3 0,-3 3 1,0-3-1,0 3 8,-2 1 1,3-3-1,-5-1 211,0 2 0,1 1 0,-1 1 19,-1 0 1,-1-4 0,-1 1-41,0 0 1,1 2-1,1 1 1,1 0 21,-1 0 0,3-4 0,-2 1 0,0 1-283,2 0 1,-3 2 0,3 0 15,0 0 0,2 0 0,-3 0-36,2 0 1,-3 0-1,3 0 1,-2 0 109,-2 0 1,-1 0 0,0 0 44,2 0 0,-2 2 1,2 0-1,-2 1-170,-1 0 1,0 2 0,-1-2-106,1-1 0,0 3 0,0-1 0,-1-1 107,1 2 1,0-4-1,0 3 120,-1-3 1,1-1 0,0 0 0,-1 0 416,1 0 0,0 0 0,0 0-56,-1 0 0,-2 0 1,-1 1-151,1 3 0,5-3 1,3 2-1,-1-1-118,1-2 0,3 3 0,-2 1-67,4-2-2005,5-1 1986,1-1 0,10 5 0,1 1 0</inkml:trace>
  <inkml:trace contextRef="#ctx0" brushRef="#br2" timeOffset="53">10126 15066 13309,'0'-10'-341,"0"3"0,0 0 0,0-2 0,0 0 1074,0-2 0,0 4 0,0 0 0,-1-1-325,-3-2 1,3 3 0,-2 0 0,0-1 354,0-2 1,1 3-343,-1 0 1,1 5-527,-2-2 1,3 9 0,-3 6 126,3 5 1,1 5 0,0 3-338,0 1 0,4 4 0,-1 0 0,1 3-121,0 3 0,1-3 1,3 1 190,0-3 0,-5-7 0,3 2 0,0-3 104,0-5 1,-3-6 167,4-8 0,1-3 0,1-4 0,-1-7 55,-1-5 0,-3-2 0,2-2-61,-1-3 0,2 0 0,-3 2-106,2 4 1,0-2 0,2 5 118,0 1 1,-1 2 0,3 5-58,1 6 1,-2 5-1,0 7 1,-3 2 183,-2 4 0,3-2 0,-2 1 0,0-1 278,0 1 1,-2-8 0,-3 2 1260,0-2-1310,0-4 1,0-5 0,0-8 0,0-5-115,0-5 0,0-2 1,0-1-476,0-1 0,0 0 1,1-2-1,2-2-365,0-1 0,1 0 0,-3-1-236,2 3 1,2 7 0,3 4-876,0 2 1,0 6 1675,6 2 0,-2 8 0,3 2 1</inkml:trace>
  <inkml:trace contextRef="#ctx0" brushRef="#br2" timeOffset="54">10509 15279 12285,'-6'-5'592,"4"-2"25,4-2 1,0-3-1,5-2 1,2-4-330,0-2 0,2-1 0,-2 1 0,0 1-146,-2 1 1,-5 5 0,2-1 71,-3 2 0,-2 6-158,-3 3 1,-2 6-1,-5 5 91,1 5 1,0 4-1,3 4-147,4 0 0,-2 1 0,1-2 0,3-1-243,4-1 0,3-4 0,4 2-178,1 0 1,4-6-1,3-4 1,2-1-512,1-3 1,2-5 0,0-6 214,2-4 1,0-1 0,-5-6 171,-2-2 0,-2-3 0,-4 1 363,-1-1 1,-3-3 0,-8 3 0,0 0 92,0-1 0,0 5 1,0 0 35,0 5 1,-1 9 829,-3 4 1,3 3 75,-2 3 0,1 3 0,2 5-372,0 0 0,4 3 0,1 0 0,-1 0-102,1 1 1,2-2 0,-2 4-520,1-2 0,-3 1 1,3-3-539,-1 1 0,-1 4 0,-4-4-171,0-1 1,3-1-1,1-2 792,-2 1 1,-1 0 0,-1-1 0</inkml:trace>
  <inkml:trace contextRef="#ctx0" brushRef="#br2" timeOffset="55">10743 14790 8393,'-11'-5'616,"1"0"1,-1-3 0,0 1 4068,1-1-4808,4 3 0,1 1 1,6 7-450,3 0 1,1 6 0,3-4 571,-1 1 0,5 9 0,4-4 0</inkml:trace>
  <inkml:trace contextRef="#ctx0" brushRef="#br2" timeOffset="56">11041 15120 10758,'0'-11'2560,"0"0"-1746,0 1 1,0 3-1,-1 1-930,-3 1 0,2 1 1,-4 6-119,1 1 0,0 3 1,3 5-1,-3-1-127,-1 1 1,4 0 0,-2-1-714,3 1 1204,-4-5 0,5-2 180,0-4 1,2-1-1,4-2 1,-1-4 1321,1-3 1,1 0-1189,4-1 1,0 5 0,-1 2 0,2 3-211,2 1 0,-1 6 0,4 5-367,-2 5 0,4 6 0,-1 2-326,2 5 0,-2 3 0,-2 2 0,-2 3-139,-4 1 1,-1-4 0,-5 1 133,-2-2 1,-6-9 0,-6-4 160,-3-3 1,-6-4 0,1-6 0,-2-5-190,-1-4 1,0-8 0,0-5-365,-1-2 1,2-4 812,2-4 1,-2-9-1,4 1 1</inkml:trace>
  <inkml:trace contextRef="#ctx0" brushRef="#br2" timeOffset="57">11222 14758 8496,'-8'-14'0,"3"-2"0,0 0 0,1 3 0,4-2 0,1 10 0,3 6 0,3 8 0,3 8 0,0 8 0,2 3 2812,2 3 0,-2 5 1,3 3-2296,1 3 0,-4 0 0,3 1 1,-1-1-1160,0 1 1,0-2 0,-3-2-269,0-3 0,-4-9 0,-1-6 66,-2-5 0,0-7 0,-4-5 584,0-8 0,0-9 1,0-6 402,0-4 1,0-1 0,0-4 0,0-1 97,0 2 1,0-3-1,0 6 175,0 0 0,4 3 0,0 3 6,2 4 0,1 7 0,4 6-210,0 6 0,-1 7 0,1 10-543,-1-1 1,1 4 0,0 1-1494,-1 1 1,1-4 1823,0 2 0,4-2 0,2-2 0</inkml:trace>
  <inkml:trace contextRef="#ctx0" brushRef="#br2" timeOffset="58">11647 14609 8359,'-6'0'0,"1"0"0,5 2 0,0 5 0,5 3 0,2 10 0,3 2 0,0 10 0,1 0 0,1 2 663,2 3 1,-2 1-1,3 4 1042,0 1 0,-3-4 0,1-1 1,-3-1-2506,-3-3 1,-1-2-1,1-4 1,-4-3 799,-1-3 0,-2 0 0,0-1 0</inkml:trace>
  <inkml:trace contextRef="#ctx0" brushRef="#br2" timeOffset="59">11636 15077 8520,'2'-25'0,"1"0"31,4 2 0,7 0 0,4 2 1,2-2 1276,1-1 1,5 1 0,2-2-1152,-1 3 0,4 2 0,-3 1-157,3 1 0,1 0 0,-1-3 0</inkml:trace>
  <inkml:trace contextRef="#ctx0" brushRef="#br2" timeOffset="60">12009 14790 8520,'-16'4'820,"6"2"1,-2 4 294,4-3 1,5 2 0,0-2 0,4 3 237,6 1 1,1-1 0,10 1-1389,1-1 1,1 1 0,1 0 0,0-1-581,1 1 0,1 0 1,0-1-92,-3 1 0,-6 3 0,-1 2 473,-5 0 0,-4 2 1,-9 3-1,-5 0 318,-7 1 0,-9-1 0,-5 0-97,-3 0 1,-5 0 0,2-3 11,0 0 0,-2 0 0,-4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619"/>
    </inkml:context>
    <inkml:brush xml:id="br0">
      <inkml:brushProperty name="width" value="0.05292" units="cm"/>
      <inkml:brushProperty name="height" value="0.05292" units="cm"/>
      <inkml:brushProperty name="color" value="#FF8000"/>
    </inkml:brush>
    <inkml:brush xml:id="br1">
      <inkml:brushProperty name="width" value="0.05292" units="cm"/>
      <inkml:brushProperty name="height" value="0.05292" units="cm"/>
      <inkml:brushProperty name="color" value="#3165BB"/>
    </inkml:brush>
  </inkml:definitions>
  <inkml:trace contextRef="#ctx0" brushRef="#br0">6648 6395 18222,'-5'-11'-2063,"-1"0"0</inkml:trace>
  <inkml:trace contextRef="#ctx0" brushRef="#br0" timeOffset="1">11030 6735 24814,'0'-10'-2381,"0"-1"1,0 0 0,0 1-657,0-1 2738,0 5 714,0 1-774,0 5 1594,0 5-744,0-4-2176,0 4 1652,0-5 1174,0 5-1032,0-4-323,0 4 544,-5-5 1,4 1-671,-2 2 1213,1-1-621,2 2 1,-1-4 1012,-2 0-1200,2 0 1060,-4 0-588,0 0 1,3 0-325,-5 0 1,3 0-101,-3 0 23,5 0 1,-4 0 301,2 0 0,2 0-721,-5 0 158,4 0 0,-3 0-131,3 0-71,2 0-235,-4 0-134,5 0 41,0 5 1,0-3 0,0 5 369,0 2 1,0 0 0,0 2-1</inkml:trace>
  <inkml:trace contextRef="#ctx0" brushRef="#br0" timeOffset="2">7541 6224 25671,'0'-10'-1967,"0"3"1,-1 0 0,-1-2 0,-2 0 0,1-2 2400,-2 1 0,4 3 0,-3-1 0,3 0-527,1-1 1,-4-2 0,0 0 36,-2 1 0,2 0-1421,-3 3 1141,5 2 0,-3 7 0,6 2 356,3 7 1,11 4 0,8 7 0</inkml:trace>
  <inkml:trace contextRef="#ctx0" brushRef="#br0" timeOffset="3">12030 6661 23797,'0'-11'-7247,"0"0"6888,0 1 1,-4 3 0,1 0 683,0-2 0,2 0 0,0-1 215,-2 3-821,1-2-549,-7 8 847,8-4 1,-4 10-767,5 2 1,0-1 880,0 1 68,0-5 0,0 4-336,0-2-791,0-3 1,0 5-585,0-3 1558,0 3 1,5 5-1,1-1 1</inkml:trace>
  <inkml:trace contextRef="#ctx0" brushRef="#br0" timeOffset="4">6393 7278 23818,'5'0'180,"0"0"1,-4-1 1488,3-3-1186,-3 3 1,5-7-1378,-2 4 693,-3 1 1,8 3 0,-2 0-249,3 0 1,0 0 0,2 1 0,2 2 299,4 4 1,2 3-1,1 0 1</inkml:trace>
  <inkml:trace contextRef="#ctx0" brushRef="#br0" timeOffset="5">10902 7746 19494,'-26'-27'-671,"4"1"1,-3 6-1,4 2 1,3 4 878,4 2 1,7 5-753,3 0 0,6 3 910,5-3 0,1 5 0,11-3 0,3 1-138,5 1 0,4-1 1,1 4-136,0 0 0,1 0 0,1 0 0,2 0 62,-2 0 1,-6 0 0,-3 0-152,-2 0 0,-7 0 0,-3 2 161,-4 1 0,-15-1 0,-13 6 240,-11 0 0,-4 1 0,-7 2-116,-3 0 1,-2-1-1,1 1 1,-1-1-302,1 1 0,2 0 0,4-1-442,4 1 0,6 1 1,7 1 312,7 1 1,10 5 0,11-2 0</inkml:trace>
  <inkml:trace contextRef="#ctx0" brushRef="#br0" timeOffset="6">7616 7331 19616,'-11'0'-236,"0"0"0,1 0 1,-1 0 121,1 0 0,-1-1 0,0-3-42,1-3 0,4-2 0,2-2-270,3 0 0,2 1 0,3 0 309,3 3 1,2-1 0,3 4 0,2 2-230,4 1 382,2 1 0,6 5 1,1 1-1</inkml:trace>
  <inkml:trace contextRef="#ctx0" brushRef="#br0" timeOffset="7">12094 7714 19956,'-22'-20'-1055,"6"3"0,2-4 0,3 6 534,4 3 1,2 7 0,5 5-386,0 6 0,-4 5 867,-4 3 1,-1 2-1,-2 6 1</inkml:trace>
  <inkml:trace contextRef="#ctx0" brushRef="#br0" timeOffset="8">8764 14439 20948,'-15'0'-479,"3"-4"1,-2 0 613,2 2 1,4 0-203,4-2 1,6 3 0,8-3 438,1 3 1,1-2-1,2-2 1,4 0-189,2 1 1,5-5 0,1 3 0,1-1-366,2 0 1,2 4 0,2-3 86,3 1 1,-2-2 0,4 3 0,-1 2-504,1 1 1,-3 1 0,0 0 101,-2 0 0,-10 0 512,-6 0 1,-4 5 0,-2 0 0</inkml:trace>
  <inkml:trace contextRef="#ctx0" brushRef="#br0" timeOffset="9">8913 14588 20948,'-10'7'388,"-1"-1"-249,0-2 1,1 5 0,0-2 1,3 2 0,5-3 0,8-2 102,4-3 1,9-1 0,3 0 0,5-1-88,4-3 1,2-2 0,1-5-465,1 1 0,1 3 339,-4 0 0,0 4 0,0-1 1</inkml:trace>
  <inkml:trace contextRef="#ctx0" brushRef="#br0" timeOffset="10">7041 5639 8571,'-10'-16'-403,"-1"0"1,0 7 0,2 1-76,2 0 0,-3 6 332,3-1 189,3 1 55,-1-2 1,5-2 0,0-5 113,0 0 0,0 4 0,0 0 1,-1-2-36,-3-4 1,3 3 0,-3-3-95,3 0 1,1 0 0,0 3-1,0-1 0,0 0 0,0 1 0,0-1 52,0 1 1,0-5 0,1 1 1,3 1 1,-3-3 0,3-2 0,-3-2 59,-1-2 0,3 5 0,1-1 117,-2-1 1,0-1 0,-2 0-169,0 2 1,0 3 0,0 4-1,0 1-134,0-1 1,0 0 88,0 1 1,0 3 109,0-1-228,0 6-198,0-3 0,0 7 164,0 1 1,0 3 0,0 5 88,0-1 1,0-3 0,0 0-2,0 2 1,0 0 0,0 3 0,0 1 36,0 1 0,3 0 1,1-2-1,-2 2 0,-1-1 0,0 4 0,2-2 62,0-2 0,1 3 0,-4-1-62,0 2 0,0-3 1,0 2-35,0 0 0,0-1 1,0-1-11,0 4 0,0-1 0,0 0 0,0 2 7,0 1 0,0 2 0,0-1-28,0 0 0,0 0 1,0 1-1,0-1 18,0 0 0,0 1 0,0-1-2,0 0 1,0-3-1,0 0 29,0 0 0,0 3 0,0-1-9,0-3 0,-4 3 1,1-3-1,0 1 12,2 0 1,0-1 0,-1 5-38,-2-1 1,1-3-1,1-1 1,0 2 20,-2 1 1,-3-2 0,4 0-29,0 1 0,2-3 1,0 2-12,-2 1 0,1 0 0,-1 0 0,2-2-2,1 2 1,0 0-1,0 0 29,0-1 1,0-2-1,0 3 16,0-1 0,3-1 1,1 2-1,-1-2-2,2 2 0,-3-2 1,4 1 3,-1 0 0,-1 1 1,-4 0-55,0-1 0,1 0 1,1 3-1,2 0 26,-2 1 1,-1-2-1,-1-1 5,0-2 0,0 0 1,0 2-22,0-1 0,0-5 0,1 2 1,2 0-9,0 3 1,2-1-1,-3-1 4,2-1 1,3 4-1,-2-1-8,1 2 1,-3 0 0,3-1 0,0-1 42,0 1 0,-3-3 1,3 2 43,-1 1 0,-1-4 1,-4 1-21,0-1 1,3-2 0,1 4-35,-2-2 0,-1 3 0,-1-3 0,0 1-157,0-1 0,0 3 1,0-3 33,0 2 0,0-4 0,0 1 1,0-2 28,0-2 1,0 1-1,0 0 115,0-1 1,0-3 0,0 0 34,0 2 0,0 0 0,0 2-63,0-1 1,0-3 0,0 1 0,0 0-92,0 1 0,0 2 36,0 0 1,0-1-43,0 1 0,0-1 45,0 1 274,0 0 0,0-6 222,0-5 0,5-5 1,2-6-192,3 0 0,0 1 1,2-1-254,2 1 1,3-1 0,4 0 0,0 2-194,1 2 0,-1-2 0,0 6-74,0 1 0,1 0 0,-2 2-7,-3 0 0,4 2 0,-5 0 0,2 3 69,0 1 1,-5-3 0,2 3 144,0-1 1,-3 2-1,2-2 228,-2 0 0,-1-2 1,-1 0-1,1 0 105,0 0 0,3-2 0,0 4-154,-1 0 0,2-4 0,1 4-69,0 0 1,-2-3 0,4 4 0,0-1-33,-2-3 0,5 4 1,-4 0-106,3 0 1,-2 2 0,-1-3 38,-2 1 0,4-4 0,-1 3 0,1-2 57,-2 1 0,2-1 0,-3-1-42,0 1 0,2-2 0,3 3-16,0-3 0,1-1 0,0 0 0,2 0-160,1 0 0,-1 0 0,-1 0 73,2 0 1,-3 0-1,3 0 41,-3 0 0,0-1 0,-1-2 0,1 0 187,3 1 1,-2-3-1,1 1-62,-1 2 1,-1-3 0,2 2-51,1 0 1,3-1 0,-2 0-1,0 2-65,0 0 0,0 2 0,-1 0-44,3 0 1,-3 0 0,-2 0 108,-4 0 1,-2 0 0,5 0-1,-2 0 113,-3 0 1,-1 0 0,-4 0 7,2 0 1,-2 0 0,2 0 190,-2 0 1,-2 0 0,1 0-112,-1 0 1,1 0-244,0 0 1,-1 0 0,1 0-105,0 0 0,-1 0 108,1 0 0,0 0 0,-2-1 0,-1-1 206,-1-2 0,-3 0-146,3 0 1,-5-2 0,2-6 13,-3-2 1,-2 1 0,-1-6 0,-3-3 121,-1-5 1,-1-5 0,-5-3-13,-2 0 1,2-5-1,-2 1-433,2-3 1,-1 0-1,1-1 1,3 2 228,-1 2 1,1-1-1,-2 3 14,1-1 0,2 4 0,3-2 0,0 3-56,2 1 0,-1-4 0,0-2-81,2 0 1,1-2 0,1 4 15,0 2 1,-2 1-1,0 2 1,-1 3 190,0 3 1,-3 6 0,0 3 1,0 0 0,-3 2 0,2 3 57,-3 1 0,3-1 0,1 0-43,2 1 1,-3-4 0,3-1 0,2 2-37,1 2 0,1-4 1,0 0-112,0-1 0,0-2 0,0-5-418,0-2 607,0 3 1,0-5 0,0 3-74,0-1 1,0 1-1,0 2 0,0 1 0,-4 0 1,-1-1 34,-1 1 0,3 0 0,-3 0 0,1-1-28,3 1 1,-3-4 0,2-1-49,0-1 0,2 3 0,1-2 0,0 0-3,0-2 1,0 2 0,0 1 7,0 3 0,0 0 1,0 0-51,0-3 0,4 4 0,-1-2 1,-1 4 47,0 0 1,-2 3 0,0-1 75,0 2 1,0 1-52,0 3 0,1 1 0,1-1-71,2 0 1,-1 4 86,-3 0 1,4 4 59,-1-5 1,4 1 91,-3-3 0,1 0 382,-2 3-341,-2-2-165,4 3 1,-6-1-1,-3 1-103,-3 1 0,-2 2 0,-2 3-25,1 0 0,-5 0 0,-1 0 71,-4 0 1,1 0-1,-7 1 1,0 1 48,-2 2 0,-3-1 0,-1-3 41,0 0 0,-1 0 0,-1 0-7,-2 0 0,1 1 0,3 2-69,0 0 1,0 1-1,0-4 1,1 0-69,3 0 0,-2 0 1,4 0 19,-1 0 0,4 0 0,-2 0 0,2 0 27,2 0 1,0 0 0,0 0-2,-1 0 1,5-4 0,-1 1-21,-1 0 0,2-1 0,0 0 1,-2 2-47,-1 1 1,-2-3 0,1 0 32,0 2 0,0 1 1,-1 0-1,1-2 36,0 0 0,-1-1 0,1 4 15,0 0 1,-4 0-1,0 0 16,2 0 0,0 0 1,3 0-1,0 0-30,-1 0 1,2 0-1,-5 0 19,5 0 0,-1 0 0,2 0 19,-2 0 1,0 0 0,1 0-1,3 0 51,0 0 0,1 0 0,2-1 144,-1-2 0,0 1-62,3-1 0,0 0 1,1 1-78,-1-1 1,4-1 123,0 4-146,0 0-104,-4 0-431,5 0 1,-2 1-30,5 3 0,-1-2 0,4 5-290,0 1 0,0 2 0,0 1-1011,0-1 1817,0 1 0,5 9 0,1 2 0</inkml:trace>
  <inkml:trace contextRef="#ctx0" brushRef="#br0" timeOffset="11">11307 6756 27681,'-11'-4'-2090,"4"3"1,0-3 1798,-1 3 1,-2-4 0,-1-1 0</inkml:trace>
  <inkml:trace contextRef="#ctx0" brushRef="#br0" timeOffset="12">8328 6267 22575,'-7'0'1814,"0"0"-2329,5-5-679,-3 4 0,6-4 1218,3 5 1,2-4 0,4-2 0</inkml:trace>
  <inkml:trace contextRef="#ctx0" brushRef="#br0" timeOffset="13">11732 6682 23177,'5'6'-704,"-4"-1"0,13-1 1,-2 2-1</inkml:trace>
  <inkml:trace contextRef="#ctx0" brushRef="#br0" timeOffset="14">11828 6693 23177,'7'0'-892,"0"0"1088,-5 0 0,3-2-331,-5-1 0,0 1 0,-1-4-607,-3 1 1,0 0 315,-3 2 0,-3 1 445,3-1-151,2 2 1,-1 4-1710,3 1 1539,2 4 0,-9 3 0,4 5 0</inkml:trace>
  <inkml:trace contextRef="#ctx0" brushRef="#br0" timeOffset="15">7520 7235 29131,'-4'-10'-4916,"1"-1"1,1 0 3108,0 1 0,4 0 1361,1 3 1,-1 2 627,6 5 0,-5 4 1,3 1-1,0 1-320,0 2 1,1 1-1,4 2 1</inkml:trace>
  <inkml:trace contextRef="#ctx0" brushRef="#br0" timeOffset="16">11051 7501 14725,'-1'-10'-1387,"-1"-1"1,-3 0 1143,-1 1 207,4 4 0,-2 5-415,8 4 1,-3 2 287,3-2 0,-2 0-143,1 4 0,-1-4 327,1 5 1,3-6 0,0 3 0</inkml:trace>
  <inkml:trace contextRef="#ctx0" brushRef="#br0" timeOffset="17">8158 7118 26288,'0'-10'-2339,"0"-1"0,-1 1 1,-1 2 1634,-2 1 1,-1 5 0,3-3 140,-2 0 0,0 4 715,0-2 0,3 3 490,-3 3-863,8 3 0,2 5 0,5-1 0</inkml:trace>
  <inkml:trace contextRef="#ctx0" brushRef="#br0" timeOffset="18">12062 7757 13417,'-11'-26'-1197,"5"8"0,3 4 1,2 10 999,1 11 1,0 10 0,0-1-1</inkml:trace>
  <inkml:trace contextRef="#ctx0" brushRef="#br1" timeOffset="19">10807 5852 8183,'0'-6'-564,"-5"-3"1,4 6 464,-3-4 0,0 4 1,0-4 361,2-2 0,-3 3 0,1-1 0,1 0 0,-1 0 110,1 0 0,-1 3 1,3-3-1,-1-1 176,-2-1 1,-1-2-321,2 0 0,2 1 0,-3-1 1,3 0-1,0 1 226,-3-1 1,3 4-105,-3 0 0,2 1-258,-1-1 1,1 0 0,-1 7-167,2 5 1,1 4-1,0 5 1,0 4-179,0 2 0,0 1 0,0 1 0,1-1-277,2 0 0,0-1 0,4-1 142,1-1 0,-2-5 1,0 1 22,-1-2 0,3-3 0,-1-1 326,2-5 0,2-3 1,-1-3 106,-3-5 1,2-6 0,-2-2 97,3-1 1,-3-3 0,0 3-1,1 1 1,2 2-7,0 2 0,1 1 0,-1 2-152,1 2 0,0 2 0,-1 5 0,1 0 122,0 0 1,-1 1 0,0 3-1,-2 2 277,-1 0 0,-3 3 1247,3-2-1391,-5-2 0,3-5 0,-5-7 0,0-3-36,0 0 1,-4-5 0,1 0-320,0-1 0,2-2 1,1-2-645,0 2 0,0-1 0,0 5 0,0 1 734,0 1 0,0 6 0,0 1 0</inkml:trace>
  <inkml:trace contextRef="#ctx0" brushRef="#br1" timeOffset="20">11126 5692 8183,'1'-7'0,"1"0"1166,2-1 0,-1 2 1,-1 0 669,1 1-1675,-2 2 1,5 3 0,-3 1 0,0 3-116,0 3 1,1 6-1,0 2 1,-1 0-98,2 1 0,-4 3 1,4-3-1,-1 2-306,-1 0 1,2-2 0,-3 2-1,3-4-155,1-2 1,-3-1 0,3-1-351,-1 1 1,2-4 861,-3 0 0,9-4 0,-2 1 0</inkml:trace>
  <inkml:trace contextRef="#ctx0" brushRef="#br1" timeOffset="21">11775 5671 8162,'0'-10'344,"-4"-5"1,1 1-1,0 1 1195,2 1 0,1 8 1,0 5-1420,0 8 0,0 3 1,0 6-1,1 1-484,3 1 0,-2 0 0,4-1 0,0-1-208,0 0 1,0 1 0,2-1-159,-1-4 0,-3-2 0,2-1-136,-2-1 1216,5 1 1,-5-11 0,3-6 77,-3-6 1,-2-2-1,1 2 105,0-2 1,2 3-1,-3 0-126,2 2 0,4 3 1,-1-1-1,3 4-426,0 2 1,1 1-1,0 0 1,-1 0-348,1 0 0,-1 0 0,1 0 33,0 0 1,-1 3 174,1 1 0,0-1 0,-2-4 685,-2-2 0,-2-3-395,-5-5 0,3-1 0,1-2 1,-2-4-349,0-2 0,1-1 1,2 0-1,0-1-1901,-1 1 2117,5 4 0,-4 2 0,6 4 0</inkml:trace>
  <inkml:trace contextRef="#ctx0" brushRef="#br1" timeOffset="22">12232 5703 8103,'0'-16'0,"1"-3"0,2 4 0,1 4 1387,2 2 1,-2 0-1,3 3-827,1 0 1,-2 3 0,1 5 0,0 3-786,-1 1 0,4 4 0,-5 4-172,1-1 0,3 3 0,-5-1 222,2 2 1,-3-1-1,1 2 1,0-4-128,-1-2 0,2-1 0,-2-1 0,1 0 909,2-3 0,1 1-118,4-4 0,1-1 0,1-3-887,1 0 1,1 0 0,-2 0 0,1 0 397,-1 0 0,-1 0 0,-1 0 0</inkml:trace>
  <inkml:trace contextRef="#ctx0" brushRef="#br1" timeOffset="23">10679 8246 8202,'-5'-21'604,"3"1"0,-4 2 1,0 5 388,0 5 1,4 5 0,-2 10-1,3 8-933,1 4 1,1 5 0,2 2 0,1 2-377,2 1 1,-2 2 0,3 0 0,1-2 0,1-1-306,-2 2 1,2-5 0,-3-3-177,0-3 1,0-6 1007,-3 1 0,-1-8 0,1-7 1,-2-8 371,-1-8 1,0-4-1,0-3 1,0-2 75,0-1 1,0 3-1,1 0-226,3 1 0,-2 3 0,5 2-442,2 4 1,0 2 0,2 3 0,1 2 21,2 3 0,-2 3 1,3 2-1,-1 2-91,0 0 1,4 4-50,-4-3 0,-3 3 0,-4-2-12,1 0 1,1-3 35,-2-2 0,-3-5 0,-4-6-290,0 1 0,0-2 0,0-1 0,0-3-685,0 0 0,0 2 1078,0-4 0,5 5 0,1-2 0</inkml:trace>
  <inkml:trace contextRef="#ctx0" brushRef="#br1" timeOffset="24">11094 8342 8202,'0'-11'454,"0"-3"0,0-1 0,0-1 695,0 1 1,0 1-1,1 3 1,3 0-539,3 1 0,2 0 0,2 3 0,-1 4-994,1 2 1,1 1-1,1 1-369,1 2 0,-1 3 0,-5 5 357,-1-1 1,-4 5 0,0 0-124,-1 2 1,-6-3 0,-1 2 0,1 0 554,-1-3 0,-2-2 87,3 0 0,1-4 0,3 0 29,0 2 1,1-4 0,2 1-61,4-1 1,3 2 0,1-2-34,-1 1 0,1 1 0,-1 4 229,1-1 0,-5 1 0,-2 0 1,-4 0 79,-4 4 0,-3-4 0,-7 4 0,-5-2-69,-5 1 0,2-6-199,-3 3 0,2-7 0,2 2 1,1-1-1103,2-3 1,4-5 1000,7-4 0,-2-7 0,3-3 0</inkml:trace>
  <inkml:trace contextRef="#ctx0" brushRef="#br1" timeOffset="25">12104 8299 8202,'-4'-15'165,"1"3"0,-4-2 1,0 2-1,0 1 1,1 1 541,1-1 0,-2 1 1,3 0-1,-2 2 761,-3 1 0,3 4-998,-1 0 0,5 6 1,-2 4-1,3 4-268,1 3 1,0 2-294,0 1 0,1 7 0,2-3 0,2 2-169,0-1 0,3-2 0,2-1 0,1-2-548,-1-2 0,-2-1 520,-1-3 0,0-2 0,3-2 0,1-3 147,0-3 1,-4-2 0,0-3 0,1-4 423,2-5 0,-3-3-152,0-6 1,0 5 0,3 0 0,1 2-114,0 2 1,-1 1 0,1 2-270,0 3 0,-1 3 0,1 4 148,0 0 1,-1 1 0,1 2 0,-1 4 218,1 3 0,-4 1 0,-1-1 1,0 0 808,0-3-110,-4 2 1,3-9-226,-5 0 1,0-5 0,-1-6-299,-3-4 1,2-1 0,-4-5-141,1-1 1,2 1-1,3 0 1,0 0 155,0-1 1,1 2-1,2 2-308,5 4 0,6-2 0,2-1 0</inkml:trace>
  <inkml:trace contextRef="#ctx0" brushRef="#br1" timeOffset="26">12583 8267 8202,'0'-16'403,"0"-1"1,0 4 0,0-1 0,0 1 4414,0 1-4181,0 2 0,0 5 0,-1 5-736,-3 6 1,3 7 0,-2 2-1,1 2-311,2 2 0,0-3 0,0 1 0,0-1-12,0 1 0,4-4 0,1 0 0,2-4 63,5-2 1,-2-4 287,4 0 0,3-2 0,1-2 0,3-2-38,4-4 1,-3-4 0,3-2 0,-3-2-615,0-2 0,-5 3 1,0-3-983,-2 2 1705,-5 1 0,-5 3 0,-5 1 0</inkml:trace>
  <inkml:trace contextRef="#ctx0" brushRef="#br1" timeOffset="27">12732 8267 8202,'-11'7'3073,"1"1"-2541,-1-1 0,5 0 1,3 0 492,1 1 0,2-2 0,2 1-549,1 1 1,3 2 0,5 0 0,-1 1-596,1 0 1,0-1-1,-1 1 1,1 0-1424,-1-1 1,-2 1 0,-1-2 1541,1-2 0,-3 3 0,-1-4 0</inkml:trace>
  <inkml:trace contextRef="#ctx0" brushRef="#br1" timeOffset="28">12094 7225 8162,'0'-28'-41,"0"1"1,0 4-1,1-3 1,1-2-1,2-1 470,-2-2 1,-1 4 0,-1 2 0,0 3-25,0 0 1,-4 6 0,-3 3 0,-3 3-137,-1 3 1,-3 5-1,-1-2 1,-2 4-4,-2 4 0,-1 2 1,-1 4-1,0 2 2,0 2 0,-4-1 0,0 4 0,1 0-1035,2-1 0,-3 2 448,0 3 0,0 4 0,5 0 1,3 0 336,2 1 1,0-3 0,2 6 0,4 0 63,4 2 0,4 2-37,1 2 0,6 0 0,3 4 0,6 0-296,5-1 0,-1 2 1,7-5-22,0 0 0,-3-7 0,2-3 57,-3-3 1,-2-5-1,-2-3 1,-3-3 207,1-4 1,-5-3-1,4-6 1081,-4-5 1,-1-5-601,-3-9 1,1-4 0,-4-1 0,-1-1 691,2-3 1,-4-4-958,3-1 1,-4-4 0,-4 3-1,-2 2-173,0 1 0,1 1 0,2 1 1,0 3-1455,0 3 1,3 5-179,4 6 0,2 4 0,6 11 1596,2 3 0,2 11 0,6 8 0</inkml:trace>
  <inkml:trace contextRef="#ctx0" brushRef="#br1" timeOffset="29">12179 7597 8154,'-7'-11'233,"1"1"1003,1-1 1,2 4 21,3 0 1,1 5-1,2-2-602,4 3 1,4 6 0,3 2-432,4 2 1,2 6 0,1 3 0,1 2-242,-1 2 0,4 0 1,1 2-1,0 2-623,0 1 1,-2-3 0,-3 0-127,-4-1 0,2-2 0,-5-1 210,-1-2 1,-6-3 0,-3-4 0,-4-2 56,-4-2 0,-1 2 0,-7-6 231,-2 0 0,1-2 1,-4-2-110,2-3 0,-3 2 1,3-5-1,-1-2 95,1 0 0,-1 2 0,3 0 396,-1-2 1,0 4 0,3-1 914,1 1 0,3 1 261,0 4-806,4 0 0,8 4 0,9 1 33,5 1 1,2-1 0,1 4-1,-1-3-286,0-2 1,0 1 0,0-3-84,-4 2 1,2 0-1,-3-6 16,0-1 1,-3-3 0,0-5-1,-3-1-183,-3-2 1,-5-1-1,3-4-770,-1 1 0,-2 2 0,1-3 788,-2 1 0,4 5 0,1-2 0</inkml:trace>
  <inkml:trace contextRef="#ctx0" brushRef="#br1" timeOffset="30">11094 7629 8154,'0'-11'-84,"1"1"0,1-1 1,2 0-1,-2 1 1,0-1 1575,-2 0 0,0 1-627,0-1 1,0 6-690,0 5 1,-2 9 0,-1 6 0,-4 2-110,-3 2 1,0 4 0,-1 3 0,-1 1-164,-2 3 1,2 1-1,-3 1 1,1-2-167,-1-1 1,2-3 107,6-5 1,-2 0-1,3-1 1,0-1-137,3-1 1,1-8-816,2 0-35,0-6 625,0 0 1,4-5 0,-1-2 154,0-4 0,-3-2 0,-3 0 249,0-2 0,-4 3 1,2-6 290,-1 2 0,3 1 0,-3 1 898,1-1 0,-2 0 1166,3 1-1533,-4 4 1,8 2-469,0 8 1,1 3 0,6 6-319,2 1 0,0 4 0,2-3-167,-1 2 1,1-4-1,0 1 1,-1-3-25,1-4 0,0 1 0,-1-4 0,1-2-291,-1-1 1,1-1 86,0 0 0,-2-5 470,-2-2 0,3-2 0,-4-2 0</inkml:trace>
  <inkml:trace contextRef="#ctx0" brushRef="#br1" timeOffset="31">10924 6341 8200,'-6'0'-379,"-4"0"1,4 4-1,-4 0 1164,-1-2 0,4-1 1270,0-1-1309,5 0 0,-3-1-305,5-3 1,-1-2-23,-3-4 0,2-1-272,-5 1 1,4 2-1,0 1 1,2-1 68,1-1 1,0-2 0,0-1-77,0-2 1,0 1 0,0-5-115,0-1 0,0-2 0,0-4 45,0-3 1,0 1 0,1-1-10,2 2 1,-1-2 0,1 3 0,-2 3-63,-1 3 1,0 4-1,0 4-502,0 0 1,0 7-323,0 4 1,0 4-1,0 8 148,0 2 0,0 3 0,0 4 0,0-1-151,0-2 1,1 2-429,3-2 1255,-3-3 0,4 5 0,-5-3 0</inkml:trace>
  <inkml:trace contextRef="#ctx0" brushRef="#br1" timeOffset="32">10668 6171 8154,'-15'-10'216,"4"-1"1,7 0 94,3 1 0,1-1 0,0 0 0,1 0 83,2-4 1,0 2-196,4-4 1,0 4-1,3-2 1,1 4 71,0 0 1,-1 4 0,1 1 0,0 1 2,-1 3 0,1 1-151,0 1 0,-1 1 0,1 1 0,-1 3-148,1 1 0,0-3 1,-1 5-278,1 0 223,0 1 1,-2-2-278,-2 0 1,-2-3 0,-4 2 0,1 0-718,2 0 0,1 1 1073,-2 3 0,3 6 0,5 0 0</inkml:trace>
  <inkml:trace contextRef="#ctx0" brushRef="#br1" timeOffset="33">11860 6299 8359,'-7'0'-129,"0"0"0,-1-1 1611,3-3 0,-4 2-843,6-5 1,-1 3 0,4-3-186,0-1 1,0-2-1,1 0 1,3-2-149,3-2 1,1 1-1,2-5 1,-1-1-42,3-1 1,1 2 0,-1-1-68,2-3 1,-2 4 0,2-3-62,-2 1 0,2 1 0,0 0 0,-2 2-137,-4 2 1,2 1-934,-3 3 290,-2 5 1,-1 3-1,-4 6-370,0 4 1,0 3 0,0 2 10,0 2 1,0-1 0,0 3-477,0 0 1478,0 3 0,-9-3 0,-3 5 0</inkml:trace>
  <inkml:trace contextRef="#ctx0" brushRef="#br1" timeOffset="34">11838 6054 8354,'0'-21'-7,"0"4"1,0-2 235,0 5 0,4-1 1,1 2-1,-1-1 405,1 1 0,3 1 0,0 2 0,1 2 77,2 1 1,-1 4-570,1-5 1,3 6 0,1-1 0,2 1 80,2 2 0,-3 0 0,1 0-250,-2 0 0,0 2 0,-5 0-243,1 1 1,-2 6 177,-2-2 0,-2 2 199,-5 2 0,0-4 0,-1-1 44,-3-1 1,2 3 0,-4-1 26,1 2 0,-2 2-485,4 0 0,-1-1 1,4 1-240,0 0 0,0 0 546,0 4 0,-5-4 0,0 5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5T10:03:34.833"/>
    </inkml:context>
    <inkml:brush xml:id="br0">
      <inkml:brushProperty name="width" value="0.05292" units="cm"/>
      <inkml:brushProperty name="height" value="0.05292" units="cm"/>
      <inkml:brushProperty name="color" value="#3165BB"/>
    </inkml:brush>
  </inkml:definitions>
  <inkml:trace contextRef="#ctx0" brushRef="#br0">14189 5065 19723,'11'-17'-294,"4"-3"0,2 3 1,-1 1-1,0 3 1,-2 3 542,0 3 0,0 1 0,-3-2 1,-1 2-1,0 0 1722,-3 0-1762,-2 4 0,-5-1 0,0 6-232,0 4 1,-5 3 0,-2 0 0,-4 2 0,-3 1 197,-4 1 1,-2 4 0,-2-3-204,-3 2 1,-2-3 0,-5 4-1,-1 0 75,-3-2 1,2 3 0,-6-4 0,-5 2 153,-7 2 1,-2-4 0,24-7 0,0-2-123,-27 6 1,-1-1 0,2 0-1,1-2 0,3-2 1,8-1-1,10-4 31,4 2 0,5-1 1,7-3-1,4 0 192,2 0 0,7-4-750,1-3 1,3 1 184,1-1 0,1 0 1,3-3-1,4 2 175,5 1 0,0 0 0,3-3 0,1 2-13,-1 1 0,-1 0 0,1-3 70,0 3 1,1-2-1,-3 3 1,-1 0 72,-1 2 0,-1 0 0,0-1 162,-1-1 1,0 2 1131,-3-3-857,2 5 0,-9-2 1,0 8-131,-6 3 1,-4 3-1,-3 0 1,-2 2-322,2 2 0,0 2 1,2 2-161,0 0 0,-1-5 1,7 3-1,1-2-199,-1 0 0,3 0 0,5-3 78,4-1 0,11 1 0,4-2 0,4-1 126,4-5 1,1-2 0,1-1-213,0 0 1,-5 4 0,-2-1-525,-3 0 0,-3 3 1,-4 2-1,-5 5 668,-4 5 1,-12 7 0,-6 2 0</inkml:trace>
  <inkml:trace contextRef="#ctx0" brushRef="#br0" timeOffset="1">5765 4299 26658,'-11'-17'-1967,"2"0"1,2 4 0,2-2 0,2 0 0,-1-2 1511,2 1 1,0 3-1,2-2 1,0 4 480,0 0 0,-3 0 1,-1 1 9,2-1 1,1 0-1,0 1 739,-3-1-749,3 5 1,-3 2 0,8 6 174,3 5 1,2 0 0,3 8-1,2 0-177,4-1 1,8 5-1,5-3 676,3 1 0,11-1 1,4-4-619,8-1 0,-24-5 1,1 0-1,4-4 0,2-1-17,0 1 1,1-1 0,-1-1 0,-1 1 0,1-1 0,0 0 0,-2-1 0,0 1 251,0-2 0,-1 0 0,-5 0 0,-2-1 1,18-4 367,-10 4 0,-9-2-72,-11 1 0,-17 1 0,-13 3 3,-9 0 1,-7 0-1,-8 0-313,-3 0 0,-2 0 0,-2-1 0,1-3 23,-1-3 1,5 1-1,3-1-338,2-1 1,6-2-1,3 1-308,5 2 1,6-2 0,11 6 516,9 1 0,12 0 0,9 2-186,3 0 0,1 0 0,0 2 1,-1 1 250,1 4 0,-4 3 0,-5 0-168,-4 1 1,-5 1-1,-7 2-76,-3 4 0,-10 2 0,-8 2 0,-10 3 99,-5 3 0,-7 7 0,1 1-789,0 2 1,11-2-1,5 4 680,6 4 0,0 3 0,7 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25/01/2023</a:t>
            </a:fld>
            <a:endParaRPr lang="en-GB" altLang="en-US" dirty="0"/>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25/01/2023</a:t>
            </a:fld>
            <a:endParaRPr lang="en-GB" altLang="en-US" dirty="0"/>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dirty="0"/>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ea typeface="Helvetica Neue" panose="02000503000000020004" pitchFamily="2" charset="0"/>
                <a:cs typeface="Helvetica Neue" panose="02000503000000020004" pitchFamily="2" charset="0"/>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1pPr>
            <a:lvl2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2pPr>
            <a:lvl3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3pPr>
            <a:lvl4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4pPr>
            <a:lvl5pPr>
              <a:spcAft>
                <a:spcPts val="600"/>
              </a:spcAft>
              <a:defRPr>
                <a:latin typeface="Gill Sans MT" panose="020B0502020104020203" pitchFamily="34" charset="77"/>
                <a:ea typeface="Helvetica Neue" panose="02000503000000020004" pitchFamily="2" charset="0"/>
                <a:cs typeface="Helvetica Neue" panose="0200050300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atin typeface="Gill Sans MT" panose="020B0502020104020203" pitchFamily="34" charset="77"/>
                <a:ea typeface="Helvetica Neue" panose="02000503000000020004" pitchFamily="2" charset="0"/>
                <a:cs typeface="Helvetica Neue" panose="02000503000000020004" pitchFamily="2" charset="0"/>
              </a:defRPr>
            </a:lvl1pPr>
          </a:lstStyle>
          <a:p>
            <a:pPr>
              <a:defRPr/>
            </a:pPr>
            <a:fld id="{D9BFEE09-3372-E049-AB13-389BF2DB6A64}" type="datetime1">
              <a:rPr lang="en-GB" altLang="en-US" smtClean="0"/>
              <a:pPr>
                <a:defRPr/>
              </a:pPr>
              <a:t>25/01/2023</a:t>
            </a:fld>
            <a:endParaRPr lang="en-GB" altLang="en-US" dirty="0"/>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atin typeface="Gill Sans MT" panose="020B0502020104020203" pitchFamily="34" charset="77"/>
                <a:ea typeface="Helvetica Neue" panose="02000503000000020004" pitchFamily="2" charset="0"/>
                <a:cs typeface="Helvetica Neue" panose="02000503000000020004" pitchFamily="2" charset="0"/>
              </a:defRPr>
            </a:lvl1pPr>
          </a:lstStyle>
          <a:p>
            <a:pPr>
              <a:defRPr/>
            </a:pPr>
            <a:endParaRPr lang="en-GB" dirty="0"/>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atin typeface="Gill Sans MT" panose="020B0502020104020203" pitchFamily="34" charset="77"/>
                <a:ea typeface="Helvetica Neue" panose="02000503000000020004" pitchFamily="2" charset="0"/>
                <a:cs typeface="Helvetica Neue" panose="02000503000000020004" pitchFamily="2" charset="0"/>
              </a:defRPr>
            </a:lvl1pPr>
          </a:lstStyle>
          <a:p>
            <a:fld id="{44E22EE9-B8A0-0641-9265-052CFE9B95A7}" type="slidenum">
              <a:rPr lang="en-GB" altLang="en-US" smtClean="0"/>
              <a:pPr/>
              <a:t>‹#›</a:t>
            </a:fld>
            <a:endParaRPr lang="en-GB" altLang="en-US" dirty="0"/>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25/01/2023</a:t>
            </a:fld>
            <a:endParaRPr lang="en-GB" altLang="en-US" dirty="0"/>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dirty="0"/>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457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25/01/2023</a:t>
            </a:fld>
            <a:endParaRPr lang="en-GB" altLang="en-US" dirty="0"/>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dirty="0"/>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dirty="0"/>
              <a:t>Click to edit Master title style</a:t>
            </a:r>
            <a:endParaRPr lang="en-GB" dirty="0"/>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25/01/2023</a:t>
            </a:fld>
            <a:endParaRPr lang="en-GB" altLang="en-US" dirty="0"/>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dirty="0"/>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25/01/2023</a:t>
            </a:fld>
            <a:endParaRPr lang="en-GB" altLang="en-US" dirty="0"/>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dirty="0"/>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25/01/2023</a:t>
            </a:fld>
            <a:endParaRPr lang="en-GB" altLang="en-US" dirty="0"/>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dirty="0"/>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endParaRPr lang="en-GB"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25/01/2023</a:t>
            </a:fld>
            <a:endParaRPr lang="en-GB" altLang="en-US" dirty="0"/>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dirty="0"/>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90"/>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dirty="0"/>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1"/>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Helvetica Neue" panose="02000503000000020004" pitchFamily="2" charset="0"/>
                <a:cs typeface="Helvetica Neue" panose="02000503000000020004" pitchFamily="2" charset="0"/>
              </a:defRPr>
            </a:lvl1pPr>
          </a:lstStyle>
          <a:p>
            <a:pPr>
              <a:defRPr/>
            </a:pPr>
            <a:fld id="{AD94234F-0D0A-E947-8D54-AB6E4080FFC3}" type="datetime1">
              <a:rPr lang="en-GB" altLang="en-US" smtClean="0"/>
              <a:pPr>
                <a:defRPr/>
              </a:pPr>
              <a:t>25/01/2023</a:t>
            </a:fld>
            <a:endParaRPr lang="en-GB" altLang="en-US" dirty="0"/>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Helvetica Neue" panose="02000503000000020004" pitchFamily="2" charset="0"/>
                <a:cs typeface="Helvetica Neue" panose="02000503000000020004" pitchFamily="2" charset="0"/>
              </a:defRPr>
            </a:lvl1pPr>
          </a:lstStyle>
          <a:p>
            <a:pPr>
              <a:defRPr/>
            </a:pPr>
            <a:endParaRPr lang="en-GB" dirty="0"/>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ea typeface="Helvetica Neue" panose="02000503000000020004" pitchFamily="2" charset="0"/>
                <a:cs typeface="Helvetica Neue" panose="02000503000000020004" pitchFamily="2" charset="0"/>
              </a:defRPr>
            </a:lvl1pPr>
          </a:lstStyle>
          <a:p>
            <a:fld id="{07E9AECC-8061-DA49-97AE-2E5615142E93}" type="slidenum">
              <a:rPr lang="en-GB" altLang="en-US" smtClean="0"/>
              <a:pPr/>
              <a:t>‹#›</a:t>
            </a:fld>
            <a:endParaRPr lang="en-GB" altLang="en-US" dirty="0"/>
          </a:p>
        </p:txBody>
      </p:sp>
      <p:pic>
        <p:nvPicPr>
          <p:cNvPr id="2" name="Graphic 1">
            <a:extLst>
              <a:ext uri="{FF2B5EF4-FFF2-40B4-BE49-F238E27FC236}">
                <a16:creationId xmlns:a16="http://schemas.microsoft.com/office/drawing/2014/main" id="{5884D537-B656-B6C7-4179-E7FDF2565DE0}"/>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52320" y="113770"/>
            <a:ext cx="1603063" cy="579029"/>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Helvetica Neue" panose="02000503000000020004" pitchFamily="2" charset="0"/>
          <a:cs typeface="Helvetica Neue" panose="02000503000000020004" pitchFamily="2" charset="0"/>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85" algn="l" rtl="0" eaLnBrk="0" fontAlgn="base" hangingPunct="0">
        <a:spcBef>
          <a:spcPct val="0"/>
        </a:spcBef>
        <a:spcAft>
          <a:spcPct val="0"/>
        </a:spcAft>
        <a:defRPr sz="2333">
          <a:solidFill>
            <a:srgbClr val="003D7D"/>
          </a:solidFill>
          <a:latin typeface="Verdana" pitchFamily="34" charset="0"/>
          <a:cs typeface="Arial" charset="0"/>
        </a:defRPr>
      </a:lvl6pPr>
      <a:lvl7pPr marL="761970" algn="l" rtl="0" eaLnBrk="0" fontAlgn="base" hangingPunct="0">
        <a:spcBef>
          <a:spcPct val="0"/>
        </a:spcBef>
        <a:spcAft>
          <a:spcPct val="0"/>
        </a:spcAft>
        <a:defRPr sz="2333">
          <a:solidFill>
            <a:srgbClr val="003D7D"/>
          </a:solidFill>
          <a:latin typeface="Verdana" pitchFamily="34" charset="0"/>
          <a:cs typeface="Arial" charset="0"/>
        </a:defRPr>
      </a:lvl7pPr>
      <a:lvl8pPr marL="1142954" algn="l" rtl="0" eaLnBrk="0" fontAlgn="base" hangingPunct="0">
        <a:spcBef>
          <a:spcPct val="0"/>
        </a:spcBef>
        <a:spcAft>
          <a:spcPct val="0"/>
        </a:spcAft>
        <a:defRPr sz="2333">
          <a:solidFill>
            <a:srgbClr val="003D7D"/>
          </a:solidFill>
          <a:latin typeface="Verdana" pitchFamily="34" charset="0"/>
          <a:cs typeface="Arial" charset="0"/>
        </a:defRPr>
      </a:lvl8pPr>
      <a:lvl9pPr marL="1523939"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9" indent="-285739"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1pPr>
      <a:lvl2pPr marL="619100" indent="-238115"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2pPr>
      <a:lvl3pPr marL="952462" indent="-190492"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3pPr>
      <a:lvl4pPr marL="1333447"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4pPr>
      <a:lvl5pPr marL="1714431"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Helvetica Neue" panose="02000503000000020004" pitchFamily="2" charset="0"/>
          <a:cs typeface="Helvetica Neue" panose="02000503000000020004" pitchFamily="2" charset="0"/>
        </a:defRPr>
      </a:lvl5pPr>
      <a:lvl6pPr marL="209541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401"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8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370"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customXml" Target="../ink/ink10.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customXml" Target="../ink/ink1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customXml" Target="../ink/ink12.xml"/><Relationship Id="rId5" Type="http://schemas.openxmlformats.org/officeDocument/2006/relationships/image" Target="../media/image18.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png"/><Relationship Id="rId7" Type="http://schemas.openxmlformats.org/officeDocument/2006/relationships/customXml" Target="../ink/ink13.xml"/><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26.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customXml" Target="../ink/ink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46.png"/><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6.xml"/><Relationship Id="rId6" Type="http://schemas.openxmlformats.org/officeDocument/2006/relationships/customXml" Target="../ink/ink30.xml"/><Relationship Id="rId5" Type="http://schemas.openxmlformats.org/officeDocument/2006/relationships/image" Target="../media/image55.png"/><Relationship Id="rId4" Type="http://schemas.openxmlformats.org/officeDocument/2006/relationships/customXml" Target="../ink/ink29.xml"/></Relationships>
</file>

<file path=ppt/slides/_rels/slide39.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image" Target="../media/image56.png"/><Relationship Id="rId1" Type="http://schemas.openxmlformats.org/officeDocument/2006/relationships/slideLayout" Target="../slideLayouts/slideLayout6.xml"/><Relationship Id="rId6" Type="http://schemas.openxmlformats.org/officeDocument/2006/relationships/image" Target="../media/image58.png"/><Relationship Id="rId5" Type="http://schemas.openxmlformats.org/officeDocument/2006/relationships/customXml" Target="../ink/ink32.xml"/><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9.png"/><Relationship Id="rId1" Type="http://schemas.openxmlformats.org/officeDocument/2006/relationships/slideLayout" Target="../slideLayouts/slideLayout6.xml"/><Relationship Id="rId5" Type="http://schemas.openxmlformats.org/officeDocument/2006/relationships/image" Target="../media/image590.png"/><Relationship Id="rId4" Type="http://schemas.openxmlformats.org/officeDocument/2006/relationships/customXml" Target="../ink/ink33.xml"/></Relationships>
</file>

<file path=ppt/slides/_rels/slide41.xml.rels><?xml version="1.0" encoding="UTF-8" standalone="yes"?>
<Relationships xmlns="http://schemas.openxmlformats.org/package/2006/relationships"><Relationship Id="rId3" Type="http://schemas.openxmlformats.org/officeDocument/2006/relationships/image" Target="../media/image61.tiff"/><Relationship Id="rId2" Type="http://schemas.openxmlformats.org/officeDocument/2006/relationships/image" Target="../media/image60.tiff"/><Relationship Id="rId1" Type="http://schemas.openxmlformats.org/officeDocument/2006/relationships/slideLayout" Target="../slideLayouts/slideLayout6.xml"/><Relationship Id="rId5" Type="http://schemas.openxmlformats.org/officeDocument/2006/relationships/image" Target="../media/image62.png"/><Relationship Id="rId4" Type="http://schemas.openxmlformats.org/officeDocument/2006/relationships/customXml" Target="../ink/ink34.xml"/></Relationships>
</file>

<file path=ppt/slides/_rels/slide42.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4.png"/><Relationship Id="rId7" Type="http://schemas.openxmlformats.org/officeDocument/2006/relationships/customXml" Target="../ink/ink35.xml"/><Relationship Id="rId2" Type="http://schemas.openxmlformats.org/officeDocument/2006/relationships/image" Target="../media/image63.png"/><Relationship Id="rId1" Type="http://schemas.openxmlformats.org/officeDocument/2006/relationships/slideLayout" Target="../slideLayouts/slideLayout6.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4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image" Target="../media/image70.png"/><Relationship Id="rId1" Type="http://schemas.openxmlformats.org/officeDocument/2006/relationships/slideLayout" Target="../slideLayouts/slideLayout6.xml"/><Relationship Id="rId4" Type="http://schemas.openxmlformats.org/officeDocument/2006/relationships/image" Target="../media/image71.png"/></Relationships>
</file>

<file path=ppt/slides/_rels/slide45.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customXml" Target="../ink/ink3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customXml" Target="../ink/ink39.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customXml" Target="../ink/ink8.xml"/><Relationship Id="rId5" Type="http://schemas.openxmlformats.org/officeDocument/2006/relationships/image" Target="../media/image80.png"/><Relationship Id="rId4" Type="http://schemas.openxmlformats.org/officeDocument/2006/relationships/image" Target="../media/image75.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100" indent="-238115">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62" indent="-190492">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47"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431"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41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401"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8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370"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ea typeface="Helvetica Neue" panose="02000503000000020004" pitchFamily="2" charset="0"/>
                <a:cs typeface="Helvetica Neue" panose="02000503000000020004" pitchFamily="2" charset="0"/>
              </a:rPr>
              <a:pPr>
                <a:spcBef>
                  <a:spcPct val="0"/>
                </a:spcBef>
                <a:buFontTx/>
                <a:buNone/>
              </a:pPr>
              <a:t>1</a:t>
            </a:fld>
            <a:endParaRPr lang="en-GB" altLang="en-US" sz="1167" dirty="0">
              <a:ea typeface="Helvetica Neue" panose="02000503000000020004" pitchFamily="2" charset="0"/>
              <a:cs typeface="Helvetica Neue" panose="02000503000000020004" pitchFamily="2" charset="0"/>
            </a:endParaRPr>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08" y="1345332"/>
            <a:ext cx="7200800" cy="245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ea typeface="Helvetica Neue" panose="02000503000000020004" pitchFamily="2" charset="0"/>
                <a:cs typeface="Helvetica Neue" panose="02000503000000020004" pitchFamily="2" charset="0"/>
              </a:rPr>
              <a:t>Machine Learning for Neuroscience </a:t>
            </a:r>
          </a:p>
          <a:p>
            <a:pPr eaLnBrk="1" hangingPunct="1">
              <a:spcBef>
                <a:spcPct val="0"/>
              </a:spcBef>
              <a:buFontTx/>
              <a:buNone/>
            </a:pPr>
            <a:endParaRPr lang="en-GB" altLang="en-US" sz="3000" dirty="0">
              <a:solidFill>
                <a:srgbClr val="003D7D"/>
              </a:solidFill>
              <a:ea typeface="Helvetica Neue" panose="02000503000000020004" pitchFamily="2" charset="0"/>
              <a:cs typeface="Helvetica Neue" panose="02000503000000020004" pitchFamily="2" charset="0"/>
            </a:endParaRPr>
          </a:p>
          <a:p>
            <a:pPr eaLnBrk="1" hangingPunct="1">
              <a:spcBef>
                <a:spcPct val="0"/>
              </a:spcBef>
              <a:buNone/>
            </a:pPr>
            <a:r>
              <a:rPr lang="en-GB" sz="2000" dirty="0">
                <a:solidFill>
                  <a:srgbClr val="003D7D"/>
                </a:solidFill>
                <a:ea typeface="Helvetica Neue" panose="02000503000000020004" pitchFamily="2" charset="0"/>
                <a:cs typeface="Helvetica Neue" panose="02000503000000020004" pitchFamily="2" charset="0"/>
              </a:rPr>
              <a:t>Convolutional Neural Networks</a:t>
            </a:r>
          </a:p>
          <a:p>
            <a:pPr eaLnBrk="1" hangingPunct="1">
              <a:spcBef>
                <a:spcPct val="0"/>
              </a:spcBef>
              <a:buNone/>
            </a:pPr>
            <a:endParaRPr lang="en-GB" sz="2000" dirty="0">
              <a:solidFill>
                <a:srgbClr val="003D7D"/>
              </a:solidFill>
              <a:ea typeface="Helvetica Neue" panose="02000503000000020004" pitchFamily="2" charset="0"/>
              <a:cs typeface="Helvetica Neue" panose="02000503000000020004" pitchFamily="2" charset="0"/>
            </a:endParaRPr>
          </a:p>
          <a:p>
            <a:pPr eaLnBrk="1" hangingPunct="1">
              <a:spcBef>
                <a:spcPct val="0"/>
              </a:spcBef>
              <a:buFontTx/>
              <a:buNone/>
            </a:pPr>
            <a:r>
              <a:rPr lang="en-GB" altLang="en-US" sz="2000" dirty="0">
                <a:solidFill>
                  <a:srgbClr val="003D7D"/>
                </a:solidFill>
                <a:ea typeface="Helvetica Neue" panose="02000503000000020004" pitchFamily="2" charset="0"/>
                <a:cs typeface="Helvetica Neue" panose="02000503000000020004" pitchFamily="2" charset="0"/>
              </a:rPr>
              <a:t> </a:t>
            </a:r>
          </a:p>
          <a:p>
            <a:pPr eaLnBrk="1" hangingPunct="1">
              <a:spcBef>
                <a:spcPct val="0"/>
              </a:spcBef>
              <a:buFontTx/>
              <a:buNone/>
            </a:pPr>
            <a:endParaRPr lang="en-GB" altLang="en-US" sz="3000" dirty="0">
              <a:solidFill>
                <a:srgbClr val="003D7D"/>
              </a:solidFill>
              <a:ea typeface="Helvetica Neue" panose="02000503000000020004" pitchFamily="2" charset="0"/>
              <a:cs typeface="Helvetica Neue" panose="02000503000000020004" pitchFamily="2" charset="0"/>
            </a:endParaRPr>
          </a:p>
        </p:txBody>
      </p:sp>
      <p:sp>
        <p:nvSpPr>
          <p:cNvPr id="16387" name="Text Box 4">
            <a:extLst>
              <a:ext uri="{FF2B5EF4-FFF2-40B4-BE49-F238E27FC236}">
                <a16:creationId xmlns:a16="http://schemas.microsoft.com/office/drawing/2014/main" id="{77FCB97C-8E46-1747-89C5-F16122F24E7D}"/>
              </a:ext>
            </a:extLst>
          </p:cNvPr>
          <p:cNvSpPr txBox="1">
            <a:spLocks noChangeArrowheads="1"/>
          </p:cNvSpPr>
          <p:nvPr/>
        </p:nvSpPr>
        <p:spPr bwMode="auto">
          <a:xfrm>
            <a:off x="1103139" y="3611488"/>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ea typeface="Helvetica Neue" panose="02000503000000020004" pitchFamily="2" charset="0"/>
                <a:cs typeface="Helvetica Neue" panose="02000503000000020004" pitchFamily="2" charset="0"/>
              </a:rPr>
              <a:t>Payam Barnaghi</a:t>
            </a:r>
          </a:p>
          <a:p>
            <a:pPr eaLnBrk="1" hangingPunct="1">
              <a:spcBef>
                <a:spcPct val="50000"/>
              </a:spcBef>
              <a:buFontTx/>
              <a:buNone/>
            </a:pPr>
            <a:r>
              <a:rPr lang="en-GB" altLang="en-US" sz="1333" dirty="0">
                <a:solidFill>
                  <a:srgbClr val="003D7D"/>
                </a:solidFill>
                <a:ea typeface="Helvetica Neue" panose="02000503000000020004" pitchFamily="2" charset="0"/>
                <a:cs typeface="Helvetica Neue" panose="02000503000000020004" pitchFamily="2" charset="0"/>
              </a:rPr>
              <a:t>Department of Brain Sciences</a:t>
            </a:r>
          </a:p>
          <a:p>
            <a:pPr eaLnBrk="1" hangingPunct="1">
              <a:spcBef>
                <a:spcPct val="50000"/>
              </a:spcBef>
              <a:buFontTx/>
              <a:buNone/>
            </a:pPr>
            <a:r>
              <a:rPr lang="en-GB" altLang="en-US" sz="1333" dirty="0">
                <a:solidFill>
                  <a:srgbClr val="003D7D"/>
                </a:solidFill>
                <a:ea typeface="Helvetica Neue" panose="02000503000000020004" pitchFamily="2" charset="0"/>
                <a:cs typeface="Helvetica Neue" panose="02000503000000020004" pitchFamily="2" charset="0"/>
              </a:rPr>
              <a:t>Imperial College London  </a:t>
            </a:r>
          </a:p>
          <a:p>
            <a:pPr eaLnBrk="1" hangingPunct="1">
              <a:spcBef>
                <a:spcPct val="50000"/>
              </a:spcBef>
              <a:buFontTx/>
              <a:buNone/>
            </a:pPr>
            <a:r>
              <a:rPr lang="en-GB" altLang="en-US" sz="1333">
                <a:solidFill>
                  <a:srgbClr val="003D7D"/>
                </a:solidFill>
              </a:rPr>
              <a:t>January 2023</a:t>
            </a:r>
            <a:endParaRPr lang="en-GB" altLang="en-US" sz="1333" dirty="0">
              <a:solidFill>
                <a:srgbClr val="003D7D"/>
              </a:solidFill>
            </a:endParaRP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2" y="5197740"/>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dirty="0">
              <a:ea typeface="Helvetica Neue" panose="02000503000000020004" pitchFamily="2" charset="0"/>
              <a:cs typeface="Helvetica Neue" panose="02000503000000020004" pitchFamily="2" charset="0"/>
            </a:endParaRPr>
          </a:p>
        </p:txBody>
      </p:sp>
      <p:sp>
        <p:nvSpPr>
          <p:cNvPr id="4" name="Rectangle 3">
            <a:extLst>
              <a:ext uri="{FF2B5EF4-FFF2-40B4-BE49-F238E27FC236}">
                <a16:creationId xmlns:a16="http://schemas.microsoft.com/office/drawing/2014/main" id="{5E18BEC9-A3BB-7FCC-2484-4024CA13A7BA}"/>
              </a:ext>
            </a:extLst>
          </p:cNvPr>
          <p:cNvSpPr/>
          <p:nvPr/>
        </p:nvSpPr>
        <p:spPr>
          <a:xfrm>
            <a:off x="8376976" y="5241190"/>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77"/>
              <a:ea typeface="Helvetica Neue" panose="02000503000000020004" pitchFamily="2" charset="0"/>
              <a:cs typeface="Helvetica Neue" panose="02000503000000020004" pitchFamily="2" charset="0"/>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A128-1B4B-3F9D-4779-87F1C42F737A}"/>
              </a:ext>
            </a:extLst>
          </p:cNvPr>
          <p:cNvSpPr>
            <a:spLocks noGrp="1"/>
          </p:cNvSpPr>
          <p:nvPr>
            <p:ph type="title"/>
          </p:nvPr>
        </p:nvSpPr>
        <p:spPr/>
        <p:txBody>
          <a:bodyPr/>
          <a:lstStyle/>
          <a:p>
            <a:r>
              <a:rPr lang="en-GB" dirty="0"/>
              <a:t>CNN – another example</a:t>
            </a:r>
          </a:p>
        </p:txBody>
      </p:sp>
      <p:sp>
        <p:nvSpPr>
          <p:cNvPr id="3" name="Slide Number Placeholder 2">
            <a:extLst>
              <a:ext uri="{FF2B5EF4-FFF2-40B4-BE49-F238E27FC236}">
                <a16:creationId xmlns:a16="http://schemas.microsoft.com/office/drawing/2014/main" id="{7388A2C0-CBB3-4619-A057-1275482DEDC6}"/>
              </a:ext>
            </a:extLst>
          </p:cNvPr>
          <p:cNvSpPr>
            <a:spLocks noGrp="1"/>
          </p:cNvSpPr>
          <p:nvPr>
            <p:ph type="sldNum" sz="quarter" idx="12"/>
          </p:nvPr>
        </p:nvSpPr>
        <p:spPr/>
        <p:txBody>
          <a:bodyPr/>
          <a:lstStyle/>
          <a:p>
            <a:fld id="{BB98F552-A29D-2D4E-8192-F20670493719}" type="slidenum">
              <a:rPr lang="en-GB" altLang="en-US" smtClean="0"/>
              <a:pPr/>
              <a:t>10</a:t>
            </a:fld>
            <a:endParaRPr lang="en-GB" altLang="en-US" dirty="0"/>
          </a:p>
        </p:txBody>
      </p:sp>
      <p:pic>
        <p:nvPicPr>
          <p:cNvPr id="7" name="Picture 6" descr="A picture containing text, electronics&#10;&#10;Description automatically generated">
            <a:extLst>
              <a:ext uri="{FF2B5EF4-FFF2-40B4-BE49-F238E27FC236}">
                <a16:creationId xmlns:a16="http://schemas.microsoft.com/office/drawing/2014/main" id="{52366C84-D03F-73F8-7BC0-85740AC9C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189443"/>
            <a:ext cx="4400550" cy="3869250"/>
          </a:xfrm>
          <a:prstGeom prst="rect">
            <a:avLst/>
          </a:prstGeom>
        </p:spPr>
      </p:pic>
      <p:sp>
        <p:nvSpPr>
          <p:cNvPr id="8" name="TextBox 7">
            <a:extLst>
              <a:ext uri="{FF2B5EF4-FFF2-40B4-BE49-F238E27FC236}">
                <a16:creationId xmlns:a16="http://schemas.microsoft.com/office/drawing/2014/main" id="{A8C457F5-158E-C071-34CA-09A37BD332F0}"/>
              </a:ext>
            </a:extLst>
          </p:cNvPr>
          <p:cNvSpPr txBox="1"/>
          <p:nvPr/>
        </p:nvSpPr>
        <p:spPr>
          <a:xfrm>
            <a:off x="509046" y="5378820"/>
            <a:ext cx="3222357" cy="246221"/>
          </a:xfrm>
          <a:prstGeom prst="rect">
            <a:avLst/>
          </a:prstGeom>
          <a:noFill/>
        </p:spPr>
        <p:txBody>
          <a:bodyPr wrap="none" rtlCol="0">
            <a:spAutoFit/>
          </a:bodyPr>
          <a:lstStyle/>
          <a:p>
            <a:r>
              <a:rPr lang="en-GB" sz="1000" dirty="0">
                <a:latin typeface="Helvetica Neue" panose="02000503000000020004" pitchFamily="2" charset="0"/>
                <a:ea typeface="Helvetica Neue" panose="02000503000000020004" pitchFamily="2" charset="0"/>
                <a:cs typeface="Helvetica Neue" panose="02000503000000020004" pitchFamily="2" charset="0"/>
              </a:rPr>
              <a:t>Source: Deep Learning, Goodfellow et al., MIT Press.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8530A1B-574F-A5A0-662F-6344F3CA9709}"/>
                  </a:ext>
                </a:extLst>
              </p14:cNvPr>
              <p14:cNvContentPartPr/>
              <p14:nvPr/>
            </p14:nvContentPartPr>
            <p14:xfrm>
              <a:off x="2052720" y="1463400"/>
              <a:ext cx="3113280" cy="498240"/>
            </p14:xfrm>
          </p:contentPart>
        </mc:Choice>
        <mc:Fallback xmlns="">
          <p:pic>
            <p:nvPicPr>
              <p:cNvPr id="4" name="Ink 3">
                <a:extLst>
                  <a:ext uri="{FF2B5EF4-FFF2-40B4-BE49-F238E27FC236}">
                    <a16:creationId xmlns:a16="http://schemas.microsoft.com/office/drawing/2014/main" id="{A8530A1B-574F-A5A0-662F-6344F3CA9709}"/>
                  </a:ext>
                </a:extLst>
              </p:cNvPr>
              <p:cNvPicPr/>
              <p:nvPr/>
            </p:nvPicPr>
            <p:blipFill>
              <a:blip r:embed="rId4"/>
              <a:stretch>
                <a:fillRect/>
              </a:stretch>
            </p:blipFill>
            <p:spPr>
              <a:xfrm>
                <a:off x="2043360" y="1454040"/>
                <a:ext cx="3132000" cy="516960"/>
              </a:xfrm>
              <a:prstGeom prst="rect">
                <a:avLst/>
              </a:prstGeom>
            </p:spPr>
          </p:pic>
        </mc:Fallback>
      </mc:AlternateContent>
    </p:spTree>
    <p:extLst>
      <p:ext uri="{BB962C8B-B14F-4D97-AF65-F5344CB8AC3E}">
        <p14:creationId xmlns:p14="http://schemas.microsoft.com/office/powerpoint/2010/main" val="3125852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4A926-80AF-6C49-26AD-BD26805EA15E}"/>
              </a:ext>
            </a:extLst>
          </p:cNvPr>
          <p:cNvSpPr>
            <a:spLocks noGrp="1"/>
          </p:cNvSpPr>
          <p:nvPr>
            <p:ph type="title"/>
          </p:nvPr>
        </p:nvSpPr>
        <p:spPr/>
        <p:txBody>
          <a:bodyPr/>
          <a:lstStyle/>
          <a:p>
            <a:r>
              <a:rPr lang="en-GB" dirty="0"/>
              <a:t>Example – edge detection: data</a:t>
            </a:r>
          </a:p>
        </p:txBody>
      </p:sp>
      <p:sp>
        <p:nvSpPr>
          <p:cNvPr id="3" name="Slide Number Placeholder 2">
            <a:extLst>
              <a:ext uri="{FF2B5EF4-FFF2-40B4-BE49-F238E27FC236}">
                <a16:creationId xmlns:a16="http://schemas.microsoft.com/office/drawing/2014/main" id="{02021E08-40DB-FF9C-5743-6E203053784C}"/>
              </a:ext>
            </a:extLst>
          </p:cNvPr>
          <p:cNvSpPr>
            <a:spLocks noGrp="1"/>
          </p:cNvSpPr>
          <p:nvPr>
            <p:ph type="sldNum" sz="quarter" idx="12"/>
          </p:nvPr>
        </p:nvSpPr>
        <p:spPr/>
        <p:txBody>
          <a:bodyPr/>
          <a:lstStyle/>
          <a:p>
            <a:fld id="{BB98F552-A29D-2D4E-8192-F20670493719}" type="slidenum">
              <a:rPr lang="en-GB" altLang="en-US" smtClean="0"/>
              <a:pPr/>
              <a:t>11</a:t>
            </a:fld>
            <a:endParaRPr lang="en-GB" altLang="en-US" dirty="0"/>
          </a:p>
        </p:txBody>
      </p:sp>
      <p:pic>
        <p:nvPicPr>
          <p:cNvPr id="5" name="Picture 4" descr="Text&#10;&#10;Description automatically generated with low confidence">
            <a:extLst>
              <a:ext uri="{FF2B5EF4-FFF2-40B4-BE49-F238E27FC236}">
                <a16:creationId xmlns:a16="http://schemas.microsoft.com/office/drawing/2014/main" id="{720A894D-A5BE-DC62-5F28-314A365C7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057300"/>
            <a:ext cx="5845403" cy="2672184"/>
          </a:xfrm>
          <a:prstGeom prst="rect">
            <a:avLst/>
          </a:prstGeom>
        </p:spPr>
      </p:pic>
      <p:pic>
        <p:nvPicPr>
          <p:cNvPr id="7" name="Picture 6" descr="A picture containing icon&#10;&#10;Description automatically generated">
            <a:extLst>
              <a:ext uri="{FF2B5EF4-FFF2-40B4-BE49-F238E27FC236}">
                <a16:creationId xmlns:a16="http://schemas.microsoft.com/office/drawing/2014/main" id="{80CF4949-13E9-C207-6EFC-0C7FEF527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4009628"/>
            <a:ext cx="3111500" cy="838200"/>
          </a:xfrm>
          <a:prstGeom prst="rect">
            <a:avLst/>
          </a:prstGeom>
        </p:spPr>
      </p:pic>
      <p:grpSp>
        <p:nvGrpSpPr>
          <p:cNvPr id="4" name="Group 3">
            <a:extLst>
              <a:ext uri="{FF2B5EF4-FFF2-40B4-BE49-F238E27FC236}">
                <a16:creationId xmlns:a16="http://schemas.microsoft.com/office/drawing/2014/main" id="{927E90FC-555A-D84D-FAC3-3ED2BF6A5084}"/>
              </a:ext>
            </a:extLst>
          </p:cNvPr>
          <p:cNvGrpSpPr/>
          <p:nvPr/>
        </p:nvGrpSpPr>
        <p:grpSpPr>
          <a:xfrm>
            <a:off x="395536" y="5403106"/>
            <a:ext cx="3570208" cy="230832"/>
            <a:chOff x="395536" y="5403106"/>
            <a:chExt cx="3570208" cy="230832"/>
          </a:xfrm>
        </p:grpSpPr>
        <p:sp>
          <p:nvSpPr>
            <p:cNvPr id="6" name="TextBox 5">
              <a:extLst>
                <a:ext uri="{FF2B5EF4-FFF2-40B4-BE49-F238E27FC236}">
                  <a16:creationId xmlns:a16="http://schemas.microsoft.com/office/drawing/2014/main" id="{90FAE80B-2848-F154-6E51-A2B8158AD1E4}"/>
                </a:ext>
              </a:extLst>
            </p:cNvPr>
            <p:cNvSpPr txBox="1"/>
            <p:nvPr/>
          </p:nvSpPr>
          <p:spPr>
            <a:xfrm>
              <a:off x="395536" y="5403106"/>
              <a:ext cx="3570208" cy="230832"/>
            </a:xfrm>
            <a:prstGeom prst="rect">
              <a:avLst/>
            </a:prstGeom>
            <a:noFill/>
          </p:spPr>
          <p:txBody>
            <a:bodyPr wrap="none" rtlCol="0">
              <a:spAutoFit/>
            </a:bodyPr>
            <a:lstStyle/>
            <a:p>
              <a:r>
                <a:rPr lang="en-GB" sz="900" dirty="0"/>
                <a:t>Code: GitHub -                         </a:t>
              </a:r>
              <a:r>
                <a:rPr lang="en-GB" sz="900" dirty="0" err="1"/>
                <a:t>CNN_edge_detection_sample.ipynb</a:t>
              </a:r>
              <a:endParaRPr lang="en-GB" sz="900" dirty="0"/>
            </a:p>
          </p:txBody>
        </p:sp>
        <p:pic>
          <p:nvPicPr>
            <p:cNvPr id="8" name="Picture 2">
              <a:extLst>
                <a:ext uri="{FF2B5EF4-FFF2-40B4-BE49-F238E27FC236}">
                  <a16:creationId xmlns:a16="http://schemas.microsoft.com/office/drawing/2014/main" id="{F16AED25-2F26-FD66-4351-325C3C2499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5449826"/>
              <a:ext cx="649699" cy="160620"/>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5AA7B7E9-AC47-5AE3-8978-4C1657EC4239}"/>
                  </a:ext>
                </a:extLst>
              </p14:cNvPr>
              <p14:cNvContentPartPr/>
              <p14:nvPr/>
            </p14:nvContentPartPr>
            <p14:xfrm>
              <a:off x="2492640" y="892800"/>
              <a:ext cx="3687840" cy="274680"/>
            </p14:xfrm>
          </p:contentPart>
        </mc:Choice>
        <mc:Fallback xmlns="">
          <p:pic>
            <p:nvPicPr>
              <p:cNvPr id="9" name="Ink 8">
                <a:extLst>
                  <a:ext uri="{FF2B5EF4-FFF2-40B4-BE49-F238E27FC236}">
                    <a16:creationId xmlns:a16="http://schemas.microsoft.com/office/drawing/2014/main" id="{5AA7B7E9-AC47-5AE3-8978-4C1657EC4239}"/>
                  </a:ext>
                </a:extLst>
              </p:cNvPr>
              <p:cNvPicPr/>
              <p:nvPr/>
            </p:nvPicPr>
            <p:blipFill>
              <a:blip r:embed="rId6"/>
              <a:stretch>
                <a:fillRect/>
              </a:stretch>
            </p:blipFill>
            <p:spPr>
              <a:xfrm>
                <a:off x="2483280" y="883440"/>
                <a:ext cx="3706560" cy="293400"/>
              </a:xfrm>
              <a:prstGeom prst="rect">
                <a:avLst/>
              </a:prstGeom>
            </p:spPr>
          </p:pic>
        </mc:Fallback>
      </mc:AlternateContent>
    </p:spTree>
    <p:extLst>
      <p:ext uri="{BB962C8B-B14F-4D97-AF65-F5344CB8AC3E}">
        <p14:creationId xmlns:p14="http://schemas.microsoft.com/office/powerpoint/2010/main" val="229321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46B4-508F-2127-431F-4C222943C751}"/>
              </a:ext>
            </a:extLst>
          </p:cNvPr>
          <p:cNvSpPr>
            <a:spLocks noGrp="1"/>
          </p:cNvSpPr>
          <p:nvPr>
            <p:ph type="title"/>
          </p:nvPr>
        </p:nvSpPr>
        <p:spPr/>
        <p:txBody>
          <a:bodyPr/>
          <a:lstStyle/>
          <a:p>
            <a:r>
              <a:rPr lang="en-GB" dirty="0"/>
              <a:t>Example – edge detection: data</a:t>
            </a:r>
          </a:p>
        </p:txBody>
      </p:sp>
      <p:sp>
        <p:nvSpPr>
          <p:cNvPr id="3" name="Slide Number Placeholder 2">
            <a:extLst>
              <a:ext uri="{FF2B5EF4-FFF2-40B4-BE49-F238E27FC236}">
                <a16:creationId xmlns:a16="http://schemas.microsoft.com/office/drawing/2014/main" id="{29016122-5D54-75C6-F31D-885A53367E9C}"/>
              </a:ext>
            </a:extLst>
          </p:cNvPr>
          <p:cNvSpPr>
            <a:spLocks noGrp="1"/>
          </p:cNvSpPr>
          <p:nvPr>
            <p:ph type="sldNum" sz="quarter" idx="12"/>
          </p:nvPr>
        </p:nvSpPr>
        <p:spPr/>
        <p:txBody>
          <a:bodyPr/>
          <a:lstStyle/>
          <a:p>
            <a:fld id="{BB98F552-A29D-2D4E-8192-F20670493719}" type="slidenum">
              <a:rPr lang="en-GB" altLang="en-US" smtClean="0"/>
              <a:pPr/>
              <a:t>12</a:t>
            </a:fld>
            <a:endParaRPr lang="en-GB" altLang="en-US" dirty="0"/>
          </a:p>
        </p:txBody>
      </p:sp>
      <p:pic>
        <p:nvPicPr>
          <p:cNvPr id="5" name="Picture 4" descr="Chart&#10;&#10;Description automatically generated with medium confidence">
            <a:extLst>
              <a:ext uri="{FF2B5EF4-FFF2-40B4-BE49-F238E27FC236}">
                <a16:creationId xmlns:a16="http://schemas.microsoft.com/office/drawing/2014/main" id="{FDFC0101-153D-B4BF-B275-61E32B124D7D}"/>
              </a:ext>
            </a:extLst>
          </p:cNvPr>
          <p:cNvPicPr>
            <a:picLocks noChangeAspect="1"/>
          </p:cNvPicPr>
          <p:nvPr/>
        </p:nvPicPr>
        <p:blipFill rotWithShape="1">
          <a:blip r:embed="rId2">
            <a:extLst>
              <a:ext uri="{28A0092B-C50C-407E-A947-70E740481C1C}">
                <a14:useLocalDpi xmlns:a14="http://schemas.microsoft.com/office/drawing/2010/main" val="0"/>
              </a:ext>
            </a:extLst>
          </a:blip>
          <a:srcRect t="3013"/>
          <a:stretch/>
        </p:blipFill>
        <p:spPr>
          <a:xfrm>
            <a:off x="755576" y="930011"/>
            <a:ext cx="4914900" cy="4914621"/>
          </a:xfrm>
          <a:prstGeom prst="rect">
            <a:avLst/>
          </a:prstGeom>
        </p:spPr>
      </p:pic>
      <p:pic>
        <p:nvPicPr>
          <p:cNvPr id="6" name="Picture 5" descr="Text&#10;&#10;Description automatically generated with low confidence">
            <a:extLst>
              <a:ext uri="{FF2B5EF4-FFF2-40B4-BE49-F238E27FC236}">
                <a16:creationId xmlns:a16="http://schemas.microsoft.com/office/drawing/2014/main" id="{85DC6208-700A-B168-DCBA-D2A92CAA20B7}"/>
              </a:ext>
            </a:extLst>
          </p:cNvPr>
          <p:cNvPicPr>
            <a:picLocks noChangeAspect="1"/>
          </p:cNvPicPr>
          <p:nvPr/>
        </p:nvPicPr>
        <p:blipFill rotWithShape="1">
          <a:blip r:embed="rId3">
            <a:extLst>
              <a:ext uri="{28A0092B-C50C-407E-A947-70E740481C1C}">
                <a14:useLocalDpi xmlns:a14="http://schemas.microsoft.com/office/drawing/2010/main" val="0"/>
              </a:ext>
            </a:extLst>
          </a:blip>
          <a:srcRect l="15490" r="14510"/>
          <a:stretch/>
        </p:blipFill>
        <p:spPr>
          <a:xfrm>
            <a:off x="5148064" y="2430380"/>
            <a:ext cx="3859180" cy="2520280"/>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D947FBCE-5F5C-FBB9-4A46-A5D0BBF227E7}"/>
                  </a:ext>
                </a:extLst>
              </p14:cNvPr>
              <p14:cNvContentPartPr/>
              <p14:nvPr/>
            </p14:nvContentPartPr>
            <p14:xfrm>
              <a:off x="1991520" y="654840"/>
              <a:ext cx="6555600" cy="4662000"/>
            </p14:xfrm>
          </p:contentPart>
        </mc:Choice>
        <mc:Fallback xmlns="">
          <p:pic>
            <p:nvPicPr>
              <p:cNvPr id="4" name="Ink 3">
                <a:extLst>
                  <a:ext uri="{FF2B5EF4-FFF2-40B4-BE49-F238E27FC236}">
                    <a16:creationId xmlns:a16="http://schemas.microsoft.com/office/drawing/2014/main" id="{D947FBCE-5F5C-FBB9-4A46-A5D0BBF227E7}"/>
                  </a:ext>
                </a:extLst>
              </p:cNvPr>
              <p:cNvPicPr/>
              <p:nvPr/>
            </p:nvPicPr>
            <p:blipFill>
              <a:blip r:embed="rId5"/>
              <a:stretch>
                <a:fillRect/>
              </a:stretch>
            </p:blipFill>
            <p:spPr>
              <a:xfrm>
                <a:off x="1982160" y="645480"/>
                <a:ext cx="6574320" cy="4680720"/>
              </a:xfrm>
              <a:prstGeom prst="rect">
                <a:avLst/>
              </a:prstGeom>
            </p:spPr>
          </p:pic>
        </mc:Fallback>
      </mc:AlternateContent>
    </p:spTree>
    <p:extLst>
      <p:ext uri="{BB962C8B-B14F-4D97-AF65-F5344CB8AC3E}">
        <p14:creationId xmlns:p14="http://schemas.microsoft.com/office/powerpoint/2010/main" val="1555705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34E4-D733-FCFA-BB5E-D7562D2A9E87}"/>
              </a:ext>
            </a:extLst>
          </p:cNvPr>
          <p:cNvSpPr>
            <a:spLocks noGrp="1"/>
          </p:cNvSpPr>
          <p:nvPr>
            <p:ph type="title"/>
          </p:nvPr>
        </p:nvSpPr>
        <p:spPr/>
        <p:txBody>
          <a:bodyPr/>
          <a:lstStyle/>
          <a:p>
            <a:r>
              <a:rPr lang="en-GB" dirty="0"/>
              <a:t>Example – edge detection: kernel</a:t>
            </a:r>
          </a:p>
        </p:txBody>
      </p:sp>
      <p:sp>
        <p:nvSpPr>
          <p:cNvPr id="3" name="Slide Number Placeholder 2">
            <a:extLst>
              <a:ext uri="{FF2B5EF4-FFF2-40B4-BE49-F238E27FC236}">
                <a16:creationId xmlns:a16="http://schemas.microsoft.com/office/drawing/2014/main" id="{A6D6C015-3BA5-7C68-6CAB-AFC955B1A0E0}"/>
              </a:ext>
            </a:extLst>
          </p:cNvPr>
          <p:cNvSpPr>
            <a:spLocks noGrp="1"/>
          </p:cNvSpPr>
          <p:nvPr>
            <p:ph type="sldNum" sz="quarter" idx="12"/>
          </p:nvPr>
        </p:nvSpPr>
        <p:spPr/>
        <p:txBody>
          <a:bodyPr/>
          <a:lstStyle/>
          <a:p>
            <a:fld id="{BB98F552-A29D-2D4E-8192-F20670493719}" type="slidenum">
              <a:rPr lang="en-GB" altLang="en-US" smtClean="0"/>
              <a:pPr/>
              <a:t>13</a:t>
            </a:fld>
            <a:endParaRPr lang="en-GB" altLang="en-US" dirty="0"/>
          </a:p>
        </p:txBody>
      </p:sp>
      <p:pic>
        <p:nvPicPr>
          <p:cNvPr id="5" name="Picture 4">
            <a:extLst>
              <a:ext uri="{FF2B5EF4-FFF2-40B4-BE49-F238E27FC236}">
                <a16:creationId xmlns:a16="http://schemas.microsoft.com/office/drawing/2014/main" id="{0D192E59-A1B9-73D5-C906-298094863384}"/>
              </a:ext>
            </a:extLst>
          </p:cNvPr>
          <p:cNvPicPr>
            <a:picLocks noChangeAspect="1"/>
          </p:cNvPicPr>
          <p:nvPr/>
        </p:nvPicPr>
        <p:blipFill rotWithShape="1">
          <a:blip r:embed="rId2">
            <a:extLst>
              <a:ext uri="{28A0092B-C50C-407E-A947-70E740481C1C}">
                <a14:useLocalDpi xmlns:a14="http://schemas.microsoft.com/office/drawing/2010/main" val="0"/>
              </a:ext>
            </a:extLst>
          </a:blip>
          <a:srcRect b="19001"/>
          <a:stretch/>
        </p:blipFill>
        <p:spPr>
          <a:xfrm>
            <a:off x="1403648" y="1345332"/>
            <a:ext cx="4419600" cy="432048"/>
          </a:xfrm>
          <a:prstGeom prst="rect">
            <a:avLst/>
          </a:prstGeom>
        </p:spPr>
      </p:pic>
      <p:pic>
        <p:nvPicPr>
          <p:cNvPr id="8" name="Picture 7" descr="Chart&#10;&#10;Description automatically generated with medium confidence">
            <a:extLst>
              <a:ext uri="{FF2B5EF4-FFF2-40B4-BE49-F238E27FC236}">
                <a16:creationId xmlns:a16="http://schemas.microsoft.com/office/drawing/2014/main" id="{703E68E0-7BFA-FF5B-3343-491EE5206507}"/>
              </a:ext>
            </a:extLst>
          </p:cNvPr>
          <p:cNvPicPr>
            <a:picLocks noChangeAspect="1"/>
          </p:cNvPicPr>
          <p:nvPr/>
        </p:nvPicPr>
        <p:blipFill rotWithShape="1">
          <a:blip r:embed="rId3">
            <a:extLst>
              <a:ext uri="{28A0092B-C50C-407E-A947-70E740481C1C}">
                <a14:useLocalDpi xmlns:a14="http://schemas.microsoft.com/office/drawing/2010/main" val="0"/>
              </a:ext>
            </a:extLst>
          </a:blip>
          <a:srcRect l="4396" t="32525" r="12094" b="4803"/>
          <a:stretch/>
        </p:blipFill>
        <p:spPr>
          <a:xfrm>
            <a:off x="4572000" y="2522483"/>
            <a:ext cx="4104456" cy="3175778"/>
          </a:xfrm>
          <a:prstGeom prst="rect">
            <a:avLst/>
          </a:prstGeom>
        </p:spPr>
      </p:pic>
      <p:cxnSp>
        <p:nvCxnSpPr>
          <p:cNvPr id="10" name="Straight Connector 9">
            <a:extLst>
              <a:ext uri="{FF2B5EF4-FFF2-40B4-BE49-F238E27FC236}">
                <a16:creationId xmlns:a16="http://schemas.microsoft.com/office/drawing/2014/main" id="{306996B0-8ABF-746C-833A-49A06F165BD6}"/>
              </a:ext>
            </a:extLst>
          </p:cNvPr>
          <p:cNvCxnSpPr>
            <a:cxnSpLocks/>
          </p:cNvCxnSpPr>
          <p:nvPr/>
        </p:nvCxnSpPr>
        <p:spPr>
          <a:xfrm>
            <a:off x="2985918" y="2192701"/>
            <a:ext cx="2837330" cy="37676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7" name="Picture 6" descr="Chart&#10;&#10;Description automatically generated">
            <a:extLst>
              <a:ext uri="{FF2B5EF4-FFF2-40B4-BE49-F238E27FC236}">
                <a16:creationId xmlns:a16="http://schemas.microsoft.com/office/drawing/2014/main" id="{5D4D5AC3-1976-B43D-300A-E701A977572E}"/>
              </a:ext>
            </a:extLst>
          </p:cNvPr>
          <p:cNvPicPr>
            <a:picLocks noChangeAspect="1"/>
          </p:cNvPicPr>
          <p:nvPr/>
        </p:nvPicPr>
        <p:blipFill rotWithShape="1">
          <a:blip r:embed="rId4">
            <a:extLst>
              <a:ext uri="{28A0092B-C50C-407E-A947-70E740481C1C}">
                <a14:useLocalDpi xmlns:a14="http://schemas.microsoft.com/office/drawing/2010/main" val="0"/>
              </a:ext>
            </a:extLst>
          </a:blip>
          <a:srcRect l="7897" r="8523"/>
          <a:stretch/>
        </p:blipFill>
        <p:spPr>
          <a:xfrm>
            <a:off x="1979712" y="2146871"/>
            <a:ext cx="1008112" cy="543368"/>
          </a:xfrm>
          <a:prstGeom prst="rect">
            <a:avLst/>
          </a:prstGeom>
        </p:spPr>
      </p:pic>
      <p:cxnSp>
        <p:nvCxnSpPr>
          <p:cNvPr id="12" name="Straight Connector 11">
            <a:extLst>
              <a:ext uri="{FF2B5EF4-FFF2-40B4-BE49-F238E27FC236}">
                <a16:creationId xmlns:a16="http://schemas.microsoft.com/office/drawing/2014/main" id="{2F4F77F6-51B9-3189-B05E-3A1EE6F5EDAE}"/>
              </a:ext>
            </a:extLst>
          </p:cNvPr>
          <p:cNvCxnSpPr>
            <a:cxnSpLocks/>
          </p:cNvCxnSpPr>
          <p:nvPr/>
        </p:nvCxnSpPr>
        <p:spPr>
          <a:xfrm>
            <a:off x="2985918" y="2669116"/>
            <a:ext cx="2837330" cy="44372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0C3B311-6B46-7945-29EC-123FDB33AFA7}"/>
              </a:ext>
            </a:extLst>
          </p:cNvPr>
          <p:cNvCxnSpPr>
            <a:cxnSpLocks/>
          </p:cNvCxnSpPr>
          <p:nvPr/>
        </p:nvCxnSpPr>
        <p:spPr>
          <a:xfrm>
            <a:off x="1979712" y="2669116"/>
            <a:ext cx="2835424" cy="48427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5ED233B-6762-D648-7EF7-D7297375A224}"/>
              </a:ext>
            </a:extLst>
          </p:cNvPr>
          <p:cNvCxnSpPr>
            <a:cxnSpLocks/>
          </p:cNvCxnSpPr>
          <p:nvPr/>
        </p:nvCxnSpPr>
        <p:spPr>
          <a:xfrm>
            <a:off x="1979712" y="2193420"/>
            <a:ext cx="2808312" cy="41818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9" name="Picture 18" descr="Chart&#10;&#10;Description automatically generated">
            <a:extLst>
              <a:ext uri="{FF2B5EF4-FFF2-40B4-BE49-F238E27FC236}">
                <a16:creationId xmlns:a16="http://schemas.microsoft.com/office/drawing/2014/main" id="{7BD955C5-F287-CFBD-08EF-3C41A3D3410F}"/>
              </a:ext>
            </a:extLst>
          </p:cNvPr>
          <p:cNvPicPr>
            <a:picLocks noChangeAspect="1"/>
          </p:cNvPicPr>
          <p:nvPr/>
        </p:nvPicPr>
        <p:blipFill rotWithShape="1">
          <a:blip r:embed="rId4">
            <a:alphaModFix amt="40000"/>
            <a:extLst>
              <a:ext uri="{28A0092B-C50C-407E-A947-70E740481C1C}">
                <a14:useLocalDpi xmlns:a14="http://schemas.microsoft.com/office/drawing/2010/main" val="0"/>
              </a:ext>
            </a:extLst>
          </a:blip>
          <a:srcRect l="7897" r="8523"/>
          <a:stretch/>
        </p:blipFill>
        <p:spPr>
          <a:xfrm>
            <a:off x="4815136" y="2569468"/>
            <a:ext cx="1008112" cy="543368"/>
          </a:xfrm>
          <a:prstGeom prst="rect">
            <a:avLst/>
          </a:prstGeom>
          <a:ln w="15875">
            <a:solidFill>
              <a:srgbClr val="00B050"/>
            </a:solidFill>
          </a:ln>
        </p:spPr>
      </p:pic>
      <p:grpSp>
        <p:nvGrpSpPr>
          <p:cNvPr id="4" name="Group 3">
            <a:extLst>
              <a:ext uri="{FF2B5EF4-FFF2-40B4-BE49-F238E27FC236}">
                <a16:creationId xmlns:a16="http://schemas.microsoft.com/office/drawing/2014/main" id="{930F8CE4-D77F-C65F-C8DC-8CB444ED2FED}"/>
              </a:ext>
            </a:extLst>
          </p:cNvPr>
          <p:cNvGrpSpPr/>
          <p:nvPr/>
        </p:nvGrpSpPr>
        <p:grpSpPr>
          <a:xfrm>
            <a:off x="395536" y="5403106"/>
            <a:ext cx="3570208" cy="230832"/>
            <a:chOff x="395536" y="5403106"/>
            <a:chExt cx="3570208" cy="230832"/>
          </a:xfrm>
        </p:grpSpPr>
        <p:sp>
          <p:nvSpPr>
            <p:cNvPr id="6" name="TextBox 5">
              <a:extLst>
                <a:ext uri="{FF2B5EF4-FFF2-40B4-BE49-F238E27FC236}">
                  <a16:creationId xmlns:a16="http://schemas.microsoft.com/office/drawing/2014/main" id="{18457D96-4CA0-0BE6-1274-1BFE70BF3C37}"/>
                </a:ext>
              </a:extLst>
            </p:cNvPr>
            <p:cNvSpPr txBox="1"/>
            <p:nvPr/>
          </p:nvSpPr>
          <p:spPr>
            <a:xfrm>
              <a:off x="395536" y="5403106"/>
              <a:ext cx="3570208" cy="230832"/>
            </a:xfrm>
            <a:prstGeom prst="rect">
              <a:avLst/>
            </a:prstGeom>
            <a:noFill/>
          </p:spPr>
          <p:txBody>
            <a:bodyPr wrap="none" rtlCol="0">
              <a:spAutoFit/>
            </a:bodyPr>
            <a:lstStyle/>
            <a:p>
              <a:r>
                <a:rPr lang="en-GB" sz="900" dirty="0"/>
                <a:t>Code: GitHub -                         </a:t>
              </a:r>
              <a:r>
                <a:rPr lang="en-GB" sz="900" dirty="0" err="1"/>
                <a:t>CNN_edge_detection_sample.ipynb</a:t>
              </a:r>
              <a:endParaRPr lang="en-GB" sz="900" dirty="0"/>
            </a:p>
          </p:txBody>
        </p:sp>
        <p:pic>
          <p:nvPicPr>
            <p:cNvPr id="9" name="Picture 2">
              <a:extLst>
                <a:ext uri="{FF2B5EF4-FFF2-40B4-BE49-F238E27FC236}">
                  <a16:creationId xmlns:a16="http://schemas.microsoft.com/office/drawing/2014/main" id="{7261EFC7-7561-B395-866E-381A81FC57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5449826"/>
              <a:ext cx="649699" cy="160620"/>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1E5F28EF-3661-7EE2-9C19-D767152CC64C}"/>
                  </a:ext>
                </a:extLst>
              </p14:cNvPr>
              <p14:cNvContentPartPr/>
              <p14:nvPr/>
            </p14:nvContentPartPr>
            <p14:xfrm>
              <a:off x="2125080" y="1819440"/>
              <a:ext cx="2289960" cy="1505160"/>
            </p14:xfrm>
          </p:contentPart>
        </mc:Choice>
        <mc:Fallback xmlns="">
          <p:pic>
            <p:nvPicPr>
              <p:cNvPr id="11" name="Ink 10">
                <a:extLst>
                  <a:ext uri="{FF2B5EF4-FFF2-40B4-BE49-F238E27FC236}">
                    <a16:creationId xmlns:a16="http://schemas.microsoft.com/office/drawing/2014/main" id="{1E5F28EF-3661-7EE2-9C19-D767152CC64C}"/>
                  </a:ext>
                </a:extLst>
              </p:cNvPr>
              <p:cNvPicPr/>
              <p:nvPr/>
            </p:nvPicPr>
            <p:blipFill>
              <a:blip r:embed="rId7"/>
              <a:stretch>
                <a:fillRect/>
              </a:stretch>
            </p:blipFill>
            <p:spPr>
              <a:xfrm>
                <a:off x="2115720" y="1810080"/>
                <a:ext cx="2308680" cy="1523880"/>
              </a:xfrm>
              <a:prstGeom prst="rect">
                <a:avLst/>
              </a:prstGeom>
            </p:spPr>
          </p:pic>
        </mc:Fallback>
      </mc:AlternateContent>
    </p:spTree>
    <p:extLst>
      <p:ext uri="{BB962C8B-B14F-4D97-AF65-F5344CB8AC3E}">
        <p14:creationId xmlns:p14="http://schemas.microsoft.com/office/powerpoint/2010/main" val="190925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repeatCount="0" accel="50000" decel="50000" fill="hold" nodeType="clickEffect">
                                  <p:stCondLst>
                                    <p:cond delay="0"/>
                                  </p:stCondLst>
                                  <p:childTnLst>
                                    <p:animMotion origin="layout" path="M 2.22222E-6 4.44444E-6 C 0.11771 0.03027 0.23559 0.06083 0.30069 0.07277 C 0.36562 0.08472 0.36024 0.07055 0.38923 0.07083 C 0.41857 0.07111 0.44844 0.07444 0.47569 0.07444 C 0.50278 0.07444 0.5526 0.07083 0.5526 0.07111 C 0.57864 0.07 0.68246 0.05083 0.63316 0.06888 C 0.5835 0.08722 0.30208 0.15888 0.25642 0.18 C 0.21041 0.20083 0.33142 0.19361 0.35903 0.195 C 0.38663 0.19666 0.39965 0.19111 0.42205 0.18944 C 0.4441 0.18805 0.47257 0.18527 0.49184 0.18555 C 0.51146 0.18583 0.52187 0.19 0.53854 0.19138 C 0.55521 0.1925 0.59219 0.19333 0.59219 0.19361 C 0.60712 0.19388 0.68646 0.17555 0.62847 0.195 C 0.57048 0.21444 0.28003 0.28805 0.24479 0.30944 C 0.20955 0.33083 0.37344 0.31861 0.41736 0.32277 C 0.46094 0.32638 0.47743 0.33055 0.50729 0.33194 C 0.53663 0.33361 0.59548 0.33194 0.59548 0.33222 C 0.61632 0.33194 0.68767 0.31944 0.63055 0.33194 C 0.57361 0.34444 0.29253 0.39305 0.25399 0.40722 C 0.21528 0.42138 0.39861 0.41666 0.39861 0.41694 C 0.43975 0.41944 0.46927 0.42361 0.50139 0.42416 C 0.53333 0.42444 0.5691 0.41888 0.59114 0.41833 C 0.61302 0.41805 0.68975 0.4125 0.63316 0.42222 C 0.57639 0.43194 0.29653 0.46805 0.25052 0.47666 C 0.20451 0.48527 0.35764 0.47472 0.35764 0.475 L 0.41267 0.47472 C 0.42899 0.47527 0.43923 0.47638 0.45573 0.47666 C 0.47239 0.47694 0.49444 0.47833 0.5118 0.47666 C 0.52916 0.47527 0.54114 0.46916 0.55972 0.4675 C 0.57795 0.46555 0.60937 0.46583 0.62274 0.46555 C 0.63576 0.46527 0.63889 0.46555 0.63889 0.46583 L 0.63889 0.46555 " pathEditMode="relative" rAng="0" ptsTypes="AAAAAAAAAAAAAAAAAAAAAAAAAAAAAAAA">
                                      <p:cBhvr>
                                        <p:cTn id="6" dur="10000" fill="hold"/>
                                        <p:tgtEl>
                                          <p:spTgt spid="7"/>
                                        </p:tgtEl>
                                        <p:attrNameLst>
                                          <p:attrName>ppt_x</p:attrName>
                                          <p:attrName>ppt_y</p:attrName>
                                        </p:attrNameLst>
                                      </p:cBhvr>
                                      <p:rCtr x="32674" y="24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83CE-A6CA-0085-DEE4-02CBEB656B27}"/>
              </a:ext>
            </a:extLst>
          </p:cNvPr>
          <p:cNvSpPr>
            <a:spLocks noGrp="1"/>
          </p:cNvSpPr>
          <p:nvPr>
            <p:ph type="title"/>
          </p:nvPr>
        </p:nvSpPr>
        <p:spPr/>
        <p:txBody>
          <a:bodyPr/>
          <a:lstStyle/>
          <a:p>
            <a:r>
              <a:rPr lang="en-GB" dirty="0"/>
              <a:t>Example – edge detection: result</a:t>
            </a:r>
          </a:p>
        </p:txBody>
      </p:sp>
      <p:sp>
        <p:nvSpPr>
          <p:cNvPr id="3" name="Slide Number Placeholder 2">
            <a:extLst>
              <a:ext uri="{FF2B5EF4-FFF2-40B4-BE49-F238E27FC236}">
                <a16:creationId xmlns:a16="http://schemas.microsoft.com/office/drawing/2014/main" id="{1CF33F0F-11E5-42F4-FA28-14FC2DDF62EC}"/>
              </a:ext>
            </a:extLst>
          </p:cNvPr>
          <p:cNvSpPr>
            <a:spLocks noGrp="1"/>
          </p:cNvSpPr>
          <p:nvPr>
            <p:ph type="sldNum" sz="quarter" idx="12"/>
          </p:nvPr>
        </p:nvSpPr>
        <p:spPr/>
        <p:txBody>
          <a:bodyPr/>
          <a:lstStyle/>
          <a:p>
            <a:fld id="{BB98F552-A29D-2D4E-8192-F20670493719}" type="slidenum">
              <a:rPr lang="en-GB" altLang="en-US" smtClean="0"/>
              <a:pPr/>
              <a:t>14</a:t>
            </a:fld>
            <a:endParaRPr lang="en-GB" altLang="en-US" dirty="0"/>
          </a:p>
        </p:txBody>
      </p:sp>
      <p:pic>
        <p:nvPicPr>
          <p:cNvPr id="5" name="Picture 4" descr="Calendar&#10;&#10;Description automatically generated">
            <a:extLst>
              <a:ext uri="{FF2B5EF4-FFF2-40B4-BE49-F238E27FC236}">
                <a16:creationId xmlns:a16="http://schemas.microsoft.com/office/drawing/2014/main" id="{724740BF-8F55-ABC7-E0E6-C931430CF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278427"/>
            <a:ext cx="3744416" cy="1872208"/>
          </a:xfrm>
          <a:prstGeom prst="rect">
            <a:avLst/>
          </a:prstGeom>
        </p:spPr>
      </p:pic>
      <p:pic>
        <p:nvPicPr>
          <p:cNvPr id="6" name="Picture 5" descr="Text&#10;&#10;Description automatically generated with low confidence">
            <a:extLst>
              <a:ext uri="{FF2B5EF4-FFF2-40B4-BE49-F238E27FC236}">
                <a16:creationId xmlns:a16="http://schemas.microsoft.com/office/drawing/2014/main" id="{A060229D-7391-98ED-3DD8-5CCC0984FF55}"/>
              </a:ext>
            </a:extLst>
          </p:cNvPr>
          <p:cNvPicPr>
            <a:picLocks noChangeAspect="1"/>
          </p:cNvPicPr>
          <p:nvPr/>
        </p:nvPicPr>
        <p:blipFill rotWithShape="1">
          <a:blip r:embed="rId3">
            <a:extLst>
              <a:ext uri="{28A0092B-C50C-407E-A947-70E740481C1C}">
                <a14:useLocalDpi xmlns:a14="http://schemas.microsoft.com/office/drawing/2010/main" val="0"/>
              </a:ext>
            </a:extLst>
          </a:blip>
          <a:srcRect l="15382" r="13303"/>
          <a:stretch/>
        </p:blipFill>
        <p:spPr>
          <a:xfrm>
            <a:off x="1547664" y="907949"/>
            <a:ext cx="3672408" cy="2354081"/>
          </a:xfrm>
          <a:prstGeom prst="rect">
            <a:avLst/>
          </a:prstGeom>
        </p:spPr>
      </p:pic>
      <p:pic>
        <p:nvPicPr>
          <p:cNvPr id="7" name="Picture 6" descr="Chart&#10;&#10;Description automatically generated with medium confidence">
            <a:extLst>
              <a:ext uri="{FF2B5EF4-FFF2-40B4-BE49-F238E27FC236}">
                <a16:creationId xmlns:a16="http://schemas.microsoft.com/office/drawing/2014/main" id="{E7CCC252-E481-1739-5DE2-7AE5B3C3512E}"/>
              </a:ext>
            </a:extLst>
          </p:cNvPr>
          <p:cNvPicPr>
            <a:picLocks noChangeAspect="1"/>
          </p:cNvPicPr>
          <p:nvPr/>
        </p:nvPicPr>
        <p:blipFill rotWithShape="1">
          <a:blip r:embed="rId4">
            <a:extLst>
              <a:ext uri="{28A0092B-C50C-407E-A947-70E740481C1C}">
                <a14:useLocalDpi xmlns:a14="http://schemas.microsoft.com/office/drawing/2010/main" val="0"/>
              </a:ext>
            </a:extLst>
          </a:blip>
          <a:srcRect l="4396" t="32309" r="13558" b="6371"/>
          <a:stretch/>
        </p:blipFill>
        <p:spPr>
          <a:xfrm>
            <a:off x="6166520" y="1104237"/>
            <a:ext cx="2365920" cy="1823108"/>
          </a:xfrm>
          <a:prstGeom prst="rect">
            <a:avLst/>
          </a:prstGeom>
        </p:spPr>
      </p:pic>
      <p:pic>
        <p:nvPicPr>
          <p:cNvPr id="9" name="Picture 8" descr="Chart, bar chart&#10;&#10;Description automatically generated">
            <a:extLst>
              <a:ext uri="{FF2B5EF4-FFF2-40B4-BE49-F238E27FC236}">
                <a16:creationId xmlns:a16="http://schemas.microsoft.com/office/drawing/2014/main" id="{2640D99B-883D-F687-C844-D811E19CE963}"/>
              </a:ext>
            </a:extLst>
          </p:cNvPr>
          <p:cNvPicPr>
            <a:picLocks noChangeAspect="1"/>
          </p:cNvPicPr>
          <p:nvPr/>
        </p:nvPicPr>
        <p:blipFill rotWithShape="1">
          <a:blip r:embed="rId5">
            <a:extLst>
              <a:ext uri="{28A0092B-C50C-407E-A947-70E740481C1C}">
                <a14:useLocalDpi xmlns:a14="http://schemas.microsoft.com/office/drawing/2010/main" val="0"/>
              </a:ext>
            </a:extLst>
          </a:blip>
          <a:srcRect r="7395"/>
          <a:stretch/>
        </p:blipFill>
        <p:spPr>
          <a:xfrm>
            <a:off x="6156176" y="3278427"/>
            <a:ext cx="2316074" cy="2046298"/>
          </a:xfrm>
          <a:prstGeom prst="rect">
            <a:avLst/>
          </a:prstGeom>
        </p:spPr>
      </p:pic>
      <p:grpSp>
        <p:nvGrpSpPr>
          <p:cNvPr id="8" name="Group 7">
            <a:extLst>
              <a:ext uri="{FF2B5EF4-FFF2-40B4-BE49-F238E27FC236}">
                <a16:creationId xmlns:a16="http://schemas.microsoft.com/office/drawing/2014/main" id="{1A52E521-4BF0-3A84-868B-5B5C94637FA8}"/>
              </a:ext>
            </a:extLst>
          </p:cNvPr>
          <p:cNvGrpSpPr/>
          <p:nvPr/>
        </p:nvGrpSpPr>
        <p:grpSpPr>
          <a:xfrm>
            <a:off x="395536" y="5403106"/>
            <a:ext cx="3570208" cy="230832"/>
            <a:chOff x="395536" y="5403106"/>
            <a:chExt cx="3570208" cy="230832"/>
          </a:xfrm>
        </p:grpSpPr>
        <p:sp>
          <p:nvSpPr>
            <p:cNvPr id="4" name="TextBox 3">
              <a:extLst>
                <a:ext uri="{FF2B5EF4-FFF2-40B4-BE49-F238E27FC236}">
                  <a16:creationId xmlns:a16="http://schemas.microsoft.com/office/drawing/2014/main" id="{13251F32-0158-8551-75DE-19AAF92D2478}"/>
                </a:ext>
              </a:extLst>
            </p:cNvPr>
            <p:cNvSpPr txBox="1"/>
            <p:nvPr/>
          </p:nvSpPr>
          <p:spPr>
            <a:xfrm>
              <a:off x="395536" y="5403106"/>
              <a:ext cx="3570208" cy="230832"/>
            </a:xfrm>
            <a:prstGeom prst="rect">
              <a:avLst/>
            </a:prstGeom>
            <a:noFill/>
          </p:spPr>
          <p:txBody>
            <a:bodyPr wrap="none" rtlCol="0">
              <a:spAutoFit/>
            </a:bodyPr>
            <a:lstStyle/>
            <a:p>
              <a:r>
                <a:rPr lang="en-GB" sz="900" dirty="0"/>
                <a:t>Code: GitHub -                         </a:t>
              </a:r>
              <a:r>
                <a:rPr lang="en-GB" sz="900" dirty="0" err="1"/>
                <a:t>CNN_edge_detection_sample.ipynb</a:t>
              </a:r>
              <a:endParaRPr lang="en-GB" sz="900" dirty="0"/>
            </a:p>
          </p:txBody>
        </p:sp>
        <p:pic>
          <p:nvPicPr>
            <p:cNvPr id="1026" name="Picture 2">
              <a:extLst>
                <a:ext uri="{FF2B5EF4-FFF2-40B4-BE49-F238E27FC236}">
                  <a16:creationId xmlns:a16="http://schemas.microsoft.com/office/drawing/2014/main" id="{63531370-F1AF-76E7-A457-047513EEC3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5449826"/>
              <a:ext cx="649699" cy="160620"/>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A33C2F18-2CCC-5C10-8A56-E90514137BE3}"/>
                  </a:ext>
                </a:extLst>
              </p14:cNvPr>
              <p14:cNvContentPartPr/>
              <p14:nvPr/>
            </p14:nvContentPartPr>
            <p14:xfrm>
              <a:off x="2014560" y="2999160"/>
              <a:ext cx="2944440" cy="2302560"/>
            </p14:xfrm>
          </p:contentPart>
        </mc:Choice>
        <mc:Fallback xmlns="">
          <p:pic>
            <p:nvPicPr>
              <p:cNvPr id="10" name="Ink 9">
                <a:extLst>
                  <a:ext uri="{FF2B5EF4-FFF2-40B4-BE49-F238E27FC236}">
                    <a16:creationId xmlns:a16="http://schemas.microsoft.com/office/drawing/2014/main" id="{A33C2F18-2CCC-5C10-8A56-E90514137BE3}"/>
                  </a:ext>
                </a:extLst>
              </p:cNvPr>
              <p:cNvPicPr/>
              <p:nvPr/>
            </p:nvPicPr>
            <p:blipFill>
              <a:blip r:embed="rId8"/>
              <a:stretch>
                <a:fillRect/>
              </a:stretch>
            </p:blipFill>
            <p:spPr>
              <a:xfrm>
                <a:off x="2005200" y="2989800"/>
                <a:ext cx="2963160" cy="2321280"/>
              </a:xfrm>
              <a:prstGeom prst="rect">
                <a:avLst/>
              </a:prstGeom>
            </p:spPr>
          </p:pic>
        </mc:Fallback>
      </mc:AlternateContent>
    </p:spTree>
    <p:extLst>
      <p:ext uri="{BB962C8B-B14F-4D97-AF65-F5344CB8AC3E}">
        <p14:creationId xmlns:p14="http://schemas.microsoft.com/office/powerpoint/2010/main" val="3322312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342B-4FFA-2ACC-3FE2-98C708918A1B}"/>
              </a:ext>
            </a:extLst>
          </p:cNvPr>
          <p:cNvSpPr>
            <a:spLocks noGrp="1"/>
          </p:cNvSpPr>
          <p:nvPr>
            <p:ph type="title"/>
          </p:nvPr>
        </p:nvSpPr>
        <p:spPr/>
        <p:txBody>
          <a:bodyPr/>
          <a:lstStyle/>
          <a:p>
            <a:r>
              <a:rPr lang="en-GB" dirty="0"/>
              <a:t>Learning a kernel</a:t>
            </a:r>
          </a:p>
        </p:txBody>
      </p:sp>
      <p:sp>
        <p:nvSpPr>
          <p:cNvPr id="3" name="Content Placeholder 2">
            <a:extLst>
              <a:ext uri="{FF2B5EF4-FFF2-40B4-BE49-F238E27FC236}">
                <a16:creationId xmlns:a16="http://schemas.microsoft.com/office/drawing/2014/main" id="{679B0C6B-6861-C413-4FF0-8C664168F1C0}"/>
              </a:ext>
            </a:extLst>
          </p:cNvPr>
          <p:cNvSpPr>
            <a:spLocks noGrp="1"/>
          </p:cNvSpPr>
          <p:nvPr>
            <p:ph idx="1"/>
          </p:nvPr>
        </p:nvSpPr>
        <p:spPr/>
        <p:txBody>
          <a:bodyPr/>
          <a:lstStyle/>
          <a:p>
            <a:r>
              <a:rPr lang="en-GB" b="0" i="0" u="none" strike="noStrike" dirty="0">
                <a:effectLst/>
              </a:rPr>
              <a:t>Designing an edge detector by finite differences </a:t>
            </a:r>
            <a:r>
              <a:rPr lang="en-GB" b="0" dirty="0">
                <a:effectLst/>
              </a:rPr>
              <a:t>[1,</a:t>
            </a:r>
            <a:r>
              <a:rPr lang="en-GB" dirty="0"/>
              <a:t> </a:t>
            </a:r>
            <a:r>
              <a:rPr lang="en-GB" b="0" dirty="0">
                <a:effectLst/>
              </a:rPr>
              <a:t>-1]</a:t>
            </a:r>
            <a:r>
              <a:rPr lang="en-GB" b="0" i="0" u="none" strike="noStrike" dirty="0">
                <a:effectLst/>
              </a:rPr>
              <a:t> is neat if we know this is precisely what we are looking for. </a:t>
            </a:r>
          </a:p>
          <a:p>
            <a:r>
              <a:rPr lang="en-GB" b="0" i="0" u="none" strike="noStrike" dirty="0">
                <a:effectLst/>
              </a:rPr>
              <a:t>However, as we look at larger kernels, and consider successive layers of convolutions, it might be impossible to specify precisely what each filter should be doing manually.</a:t>
            </a:r>
            <a:endParaRPr lang="en-GB" dirty="0"/>
          </a:p>
        </p:txBody>
      </p:sp>
      <p:sp>
        <p:nvSpPr>
          <p:cNvPr id="4" name="Slide Number Placeholder 3">
            <a:extLst>
              <a:ext uri="{FF2B5EF4-FFF2-40B4-BE49-F238E27FC236}">
                <a16:creationId xmlns:a16="http://schemas.microsoft.com/office/drawing/2014/main" id="{7FA40F21-3EE0-79EB-BFCA-74EC936BCA6D}"/>
              </a:ext>
            </a:extLst>
          </p:cNvPr>
          <p:cNvSpPr>
            <a:spLocks noGrp="1"/>
          </p:cNvSpPr>
          <p:nvPr>
            <p:ph type="sldNum" sz="quarter" idx="12"/>
          </p:nvPr>
        </p:nvSpPr>
        <p:spPr/>
        <p:txBody>
          <a:bodyPr/>
          <a:lstStyle/>
          <a:p>
            <a:fld id="{44E22EE9-B8A0-0641-9265-052CFE9B95A7}" type="slidenum">
              <a:rPr lang="en-GB" altLang="en-US" smtClean="0"/>
              <a:pPr/>
              <a:t>15</a:t>
            </a:fld>
            <a:endParaRPr lang="en-GB" alt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C8CCFBE-58E8-8818-D495-0EBA23434C5C}"/>
                  </a:ext>
                </a:extLst>
              </p14:cNvPr>
              <p14:cNvContentPartPr/>
              <p14:nvPr/>
            </p14:nvContentPartPr>
            <p14:xfrm>
              <a:off x="5755320" y="1497600"/>
              <a:ext cx="792720" cy="153360"/>
            </p14:xfrm>
          </p:contentPart>
        </mc:Choice>
        <mc:Fallback xmlns="">
          <p:pic>
            <p:nvPicPr>
              <p:cNvPr id="5" name="Ink 4">
                <a:extLst>
                  <a:ext uri="{FF2B5EF4-FFF2-40B4-BE49-F238E27FC236}">
                    <a16:creationId xmlns:a16="http://schemas.microsoft.com/office/drawing/2014/main" id="{DC8CCFBE-58E8-8818-D495-0EBA23434C5C}"/>
                  </a:ext>
                </a:extLst>
              </p:cNvPr>
              <p:cNvPicPr/>
              <p:nvPr/>
            </p:nvPicPr>
            <p:blipFill>
              <a:blip r:embed="rId3"/>
              <a:stretch>
                <a:fillRect/>
              </a:stretch>
            </p:blipFill>
            <p:spPr>
              <a:xfrm>
                <a:off x="5745960" y="1488240"/>
                <a:ext cx="811440" cy="172080"/>
              </a:xfrm>
              <a:prstGeom prst="rect">
                <a:avLst/>
              </a:prstGeom>
            </p:spPr>
          </p:pic>
        </mc:Fallback>
      </mc:AlternateContent>
    </p:spTree>
    <p:extLst>
      <p:ext uri="{BB962C8B-B14F-4D97-AF65-F5344CB8AC3E}">
        <p14:creationId xmlns:p14="http://schemas.microsoft.com/office/powerpoint/2010/main" val="3907179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E4A3B-2840-377A-45B0-940E85493FBE}"/>
              </a:ext>
            </a:extLst>
          </p:cNvPr>
          <p:cNvSpPr>
            <a:spLocks noGrp="1"/>
          </p:cNvSpPr>
          <p:nvPr>
            <p:ph type="title"/>
          </p:nvPr>
        </p:nvSpPr>
        <p:spPr/>
        <p:txBody>
          <a:bodyPr/>
          <a:lstStyle/>
          <a:p>
            <a:r>
              <a:rPr lang="en-GB" dirty="0"/>
              <a:t>Learning a kernel through training </a:t>
            </a:r>
          </a:p>
        </p:txBody>
      </p:sp>
      <p:sp>
        <p:nvSpPr>
          <p:cNvPr id="3" name="Content Placeholder 2">
            <a:extLst>
              <a:ext uri="{FF2B5EF4-FFF2-40B4-BE49-F238E27FC236}">
                <a16:creationId xmlns:a16="http://schemas.microsoft.com/office/drawing/2014/main" id="{1D4072DC-1AA3-FC4F-438B-C60DD5454DB3}"/>
              </a:ext>
            </a:extLst>
          </p:cNvPr>
          <p:cNvSpPr>
            <a:spLocks noGrp="1"/>
          </p:cNvSpPr>
          <p:nvPr>
            <p:ph idx="1"/>
          </p:nvPr>
        </p:nvSpPr>
        <p:spPr/>
        <p:txBody>
          <a:bodyPr/>
          <a:lstStyle/>
          <a:p>
            <a:r>
              <a:rPr lang="en-GB" dirty="0"/>
              <a:t>W</a:t>
            </a:r>
            <a:r>
              <a:rPr lang="en-GB" b="0" i="0" u="none" strike="noStrike" dirty="0">
                <a:effectLst/>
              </a:rPr>
              <a:t>e can learn the kernel that generated </a:t>
            </a:r>
            <a:r>
              <a:rPr lang="en-GB" b="0" dirty="0">
                <a:effectLst/>
                <a:latin typeface="Courier New" panose="02070309020205020404" pitchFamily="49" charset="0"/>
                <a:cs typeface="Courier New" panose="02070309020205020404" pitchFamily="49" charset="0"/>
              </a:rPr>
              <a:t>Y</a:t>
            </a:r>
            <a:r>
              <a:rPr lang="en-GB" b="0" i="0" u="none" strike="noStrike" dirty="0">
                <a:effectLst/>
              </a:rPr>
              <a:t> from </a:t>
            </a:r>
            <a:r>
              <a:rPr lang="en-GB" b="0" dirty="0">
                <a:effectLst/>
                <a:latin typeface="Courier New" panose="02070309020205020404" pitchFamily="49" charset="0"/>
                <a:cs typeface="Courier New" panose="02070309020205020404" pitchFamily="49" charset="0"/>
              </a:rPr>
              <a:t>X</a:t>
            </a:r>
            <a:r>
              <a:rPr lang="en-GB" b="0" i="0" u="none" strike="noStrike" dirty="0">
                <a:effectLst/>
              </a:rPr>
              <a:t> by looking at the input–output pairs only. We first construct a convolutional layer and initialise its kernel as a random tensor. </a:t>
            </a:r>
          </a:p>
          <a:p>
            <a:r>
              <a:rPr lang="en-GB" b="0" i="0" u="none" strike="noStrike" dirty="0">
                <a:effectLst/>
              </a:rPr>
              <a:t>Next, in each iteration, we will use the squared error to compare </a:t>
            </a:r>
            <a:r>
              <a:rPr lang="en-GB" b="0" dirty="0">
                <a:effectLst/>
                <a:latin typeface="Courier New" panose="02070309020205020404" pitchFamily="49" charset="0"/>
                <a:cs typeface="Courier New" panose="02070309020205020404" pitchFamily="49" charset="0"/>
              </a:rPr>
              <a:t>Y</a:t>
            </a:r>
            <a:r>
              <a:rPr lang="en-GB" b="0" i="0" u="none" strike="noStrike" dirty="0">
                <a:effectLst/>
              </a:rPr>
              <a:t> with the output of the convolutional layer. </a:t>
            </a:r>
          </a:p>
          <a:p>
            <a:r>
              <a:rPr lang="en-GB" b="0" i="0" u="none" strike="noStrike" dirty="0">
                <a:effectLst/>
              </a:rPr>
              <a:t>We can then calculate the gradient to update the kernel. </a:t>
            </a:r>
            <a:endParaRPr lang="en-GB" dirty="0"/>
          </a:p>
        </p:txBody>
      </p:sp>
      <p:sp>
        <p:nvSpPr>
          <p:cNvPr id="4" name="Slide Number Placeholder 3">
            <a:extLst>
              <a:ext uri="{FF2B5EF4-FFF2-40B4-BE49-F238E27FC236}">
                <a16:creationId xmlns:a16="http://schemas.microsoft.com/office/drawing/2014/main" id="{FF8FC364-F012-6AD6-E7E2-9D2032F8D2F5}"/>
              </a:ext>
            </a:extLst>
          </p:cNvPr>
          <p:cNvSpPr>
            <a:spLocks noGrp="1"/>
          </p:cNvSpPr>
          <p:nvPr>
            <p:ph type="sldNum" sz="quarter" idx="12"/>
          </p:nvPr>
        </p:nvSpPr>
        <p:spPr/>
        <p:txBody>
          <a:bodyPr/>
          <a:lstStyle/>
          <a:p>
            <a:fld id="{44E22EE9-B8A0-0641-9265-052CFE9B95A7}" type="slidenum">
              <a:rPr lang="en-GB" altLang="en-US" smtClean="0"/>
              <a:pPr/>
              <a:t>16</a:t>
            </a:fld>
            <a:endParaRPr lang="en-GB" altLang="en-US" dirty="0"/>
          </a:p>
        </p:txBody>
      </p:sp>
    </p:spTree>
    <p:extLst>
      <p:ext uri="{BB962C8B-B14F-4D97-AF65-F5344CB8AC3E}">
        <p14:creationId xmlns:p14="http://schemas.microsoft.com/office/powerpoint/2010/main" val="3288281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FC1F8-4024-D66D-4CD8-4C5FB175C358}"/>
              </a:ext>
            </a:extLst>
          </p:cNvPr>
          <p:cNvSpPr>
            <a:spLocks noGrp="1"/>
          </p:cNvSpPr>
          <p:nvPr>
            <p:ph type="title"/>
          </p:nvPr>
        </p:nvSpPr>
        <p:spPr/>
        <p:txBody>
          <a:bodyPr/>
          <a:lstStyle/>
          <a:p>
            <a:r>
              <a:rPr lang="en-GB" dirty="0"/>
              <a:t>Example: how to learn a kernel</a:t>
            </a:r>
          </a:p>
        </p:txBody>
      </p:sp>
      <p:sp>
        <p:nvSpPr>
          <p:cNvPr id="3" name="Slide Number Placeholder 2">
            <a:extLst>
              <a:ext uri="{FF2B5EF4-FFF2-40B4-BE49-F238E27FC236}">
                <a16:creationId xmlns:a16="http://schemas.microsoft.com/office/drawing/2014/main" id="{84A52E6B-F565-9A14-415E-2076E2B2FD9C}"/>
              </a:ext>
            </a:extLst>
          </p:cNvPr>
          <p:cNvSpPr>
            <a:spLocks noGrp="1"/>
          </p:cNvSpPr>
          <p:nvPr>
            <p:ph type="sldNum" sz="quarter" idx="12"/>
          </p:nvPr>
        </p:nvSpPr>
        <p:spPr/>
        <p:txBody>
          <a:bodyPr/>
          <a:lstStyle/>
          <a:p>
            <a:fld id="{BB98F552-A29D-2D4E-8192-F20670493719}" type="slidenum">
              <a:rPr lang="en-GB" altLang="en-US" smtClean="0"/>
              <a:pPr/>
              <a:t>17</a:t>
            </a:fld>
            <a:endParaRPr lang="en-GB" altLang="en-US" dirty="0"/>
          </a:p>
        </p:txBody>
      </p:sp>
      <p:pic>
        <p:nvPicPr>
          <p:cNvPr id="5" name="Picture 4" descr="Graphical user interface, text, application&#10;&#10;Description automatically generated">
            <a:extLst>
              <a:ext uri="{FF2B5EF4-FFF2-40B4-BE49-F238E27FC236}">
                <a16:creationId xmlns:a16="http://schemas.microsoft.com/office/drawing/2014/main" id="{80CA5503-44BB-2988-8BB9-225720DA6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803887"/>
            <a:ext cx="5779309" cy="4655791"/>
          </a:xfrm>
          <a:prstGeom prst="rect">
            <a:avLst/>
          </a:prstGeom>
        </p:spPr>
      </p:pic>
      <p:grpSp>
        <p:nvGrpSpPr>
          <p:cNvPr id="4" name="Group 3">
            <a:extLst>
              <a:ext uri="{FF2B5EF4-FFF2-40B4-BE49-F238E27FC236}">
                <a16:creationId xmlns:a16="http://schemas.microsoft.com/office/drawing/2014/main" id="{194D971A-3EB7-A911-CE02-5E596E9AC7DF}"/>
              </a:ext>
            </a:extLst>
          </p:cNvPr>
          <p:cNvGrpSpPr/>
          <p:nvPr/>
        </p:nvGrpSpPr>
        <p:grpSpPr>
          <a:xfrm>
            <a:off x="395536" y="5403106"/>
            <a:ext cx="3570208" cy="230832"/>
            <a:chOff x="395536" y="5403106"/>
            <a:chExt cx="3570208" cy="230832"/>
          </a:xfrm>
        </p:grpSpPr>
        <p:sp>
          <p:nvSpPr>
            <p:cNvPr id="6" name="TextBox 5">
              <a:extLst>
                <a:ext uri="{FF2B5EF4-FFF2-40B4-BE49-F238E27FC236}">
                  <a16:creationId xmlns:a16="http://schemas.microsoft.com/office/drawing/2014/main" id="{06B71535-347E-CF7A-5F47-820C7B75EB35}"/>
                </a:ext>
              </a:extLst>
            </p:cNvPr>
            <p:cNvSpPr txBox="1"/>
            <p:nvPr/>
          </p:nvSpPr>
          <p:spPr>
            <a:xfrm>
              <a:off x="395536" y="5403106"/>
              <a:ext cx="3570208" cy="230832"/>
            </a:xfrm>
            <a:prstGeom prst="rect">
              <a:avLst/>
            </a:prstGeom>
            <a:noFill/>
          </p:spPr>
          <p:txBody>
            <a:bodyPr wrap="none" rtlCol="0">
              <a:spAutoFit/>
            </a:bodyPr>
            <a:lstStyle/>
            <a:p>
              <a:r>
                <a:rPr lang="en-GB" sz="900" dirty="0"/>
                <a:t>Code: GitHub -                         </a:t>
              </a:r>
              <a:r>
                <a:rPr lang="en-GB" sz="900" dirty="0" err="1"/>
                <a:t>CNN_edge_detection_sample.ipynb</a:t>
              </a:r>
              <a:endParaRPr lang="en-GB" sz="900" dirty="0"/>
            </a:p>
          </p:txBody>
        </p:sp>
        <p:pic>
          <p:nvPicPr>
            <p:cNvPr id="7" name="Picture 2">
              <a:extLst>
                <a:ext uri="{FF2B5EF4-FFF2-40B4-BE49-F238E27FC236}">
                  <a16:creationId xmlns:a16="http://schemas.microsoft.com/office/drawing/2014/main" id="{B70FF94F-32AB-49DB-3C30-EDD1A8CA8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5449826"/>
              <a:ext cx="649699" cy="16062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60619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84CB-4E25-4B01-480F-5204538FC4EF}"/>
              </a:ext>
            </a:extLst>
          </p:cNvPr>
          <p:cNvSpPr>
            <a:spLocks noGrp="1"/>
          </p:cNvSpPr>
          <p:nvPr>
            <p:ph type="title"/>
          </p:nvPr>
        </p:nvSpPr>
        <p:spPr/>
        <p:txBody>
          <a:bodyPr/>
          <a:lstStyle/>
          <a:p>
            <a:r>
              <a:rPr lang="en-GB" dirty="0"/>
              <a:t>Example: how to learn a kernel: result</a:t>
            </a:r>
          </a:p>
        </p:txBody>
      </p:sp>
      <p:sp>
        <p:nvSpPr>
          <p:cNvPr id="3" name="Slide Number Placeholder 2">
            <a:extLst>
              <a:ext uri="{FF2B5EF4-FFF2-40B4-BE49-F238E27FC236}">
                <a16:creationId xmlns:a16="http://schemas.microsoft.com/office/drawing/2014/main" id="{5B2F1449-F856-C034-EBD0-A3849F1E02BE}"/>
              </a:ext>
            </a:extLst>
          </p:cNvPr>
          <p:cNvSpPr>
            <a:spLocks noGrp="1"/>
          </p:cNvSpPr>
          <p:nvPr>
            <p:ph type="sldNum" sz="quarter" idx="12"/>
          </p:nvPr>
        </p:nvSpPr>
        <p:spPr/>
        <p:txBody>
          <a:bodyPr/>
          <a:lstStyle/>
          <a:p>
            <a:fld id="{BB98F552-A29D-2D4E-8192-F20670493719}" type="slidenum">
              <a:rPr lang="en-GB" altLang="en-US" smtClean="0"/>
              <a:pPr/>
              <a:t>18</a:t>
            </a:fld>
            <a:endParaRPr lang="en-GB" altLang="en-US" dirty="0"/>
          </a:p>
        </p:txBody>
      </p:sp>
      <p:pic>
        <p:nvPicPr>
          <p:cNvPr id="5" name="Picture 4" descr="Calendar&#10;&#10;Description automatically generated">
            <a:extLst>
              <a:ext uri="{FF2B5EF4-FFF2-40B4-BE49-F238E27FC236}">
                <a16:creationId xmlns:a16="http://schemas.microsoft.com/office/drawing/2014/main" id="{05287B26-AB13-FBED-5987-7A29EA77C16A}"/>
              </a:ext>
            </a:extLst>
          </p:cNvPr>
          <p:cNvPicPr>
            <a:picLocks noChangeAspect="1"/>
          </p:cNvPicPr>
          <p:nvPr/>
        </p:nvPicPr>
        <p:blipFill rotWithShape="1">
          <a:blip r:embed="rId2">
            <a:extLst>
              <a:ext uri="{28A0092B-C50C-407E-A947-70E740481C1C}">
                <a14:useLocalDpi xmlns:a14="http://schemas.microsoft.com/office/drawing/2010/main" val="0"/>
              </a:ext>
            </a:extLst>
          </a:blip>
          <a:srcRect b="23948"/>
          <a:stretch/>
        </p:blipFill>
        <p:spPr>
          <a:xfrm>
            <a:off x="578812" y="930011"/>
            <a:ext cx="4275215" cy="4296732"/>
          </a:xfrm>
          <a:prstGeom prst="rect">
            <a:avLst/>
          </a:prstGeom>
        </p:spPr>
      </p:pic>
      <p:pic>
        <p:nvPicPr>
          <p:cNvPr id="6" name="Picture 5" descr="Calendar&#10;&#10;Description automatically generated">
            <a:extLst>
              <a:ext uri="{FF2B5EF4-FFF2-40B4-BE49-F238E27FC236}">
                <a16:creationId xmlns:a16="http://schemas.microsoft.com/office/drawing/2014/main" id="{66A9F277-BEFB-96DB-25C5-2C5B89DE7744}"/>
              </a:ext>
            </a:extLst>
          </p:cNvPr>
          <p:cNvPicPr>
            <a:picLocks noChangeAspect="1"/>
          </p:cNvPicPr>
          <p:nvPr/>
        </p:nvPicPr>
        <p:blipFill rotWithShape="1">
          <a:blip r:embed="rId2">
            <a:extLst>
              <a:ext uri="{28A0092B-C50C-407E-A947-70E740481C1C}">
                <a14:useLocalDpi xmlns:a14="http://schemas.microsoft.com/office/drawing/2010/main" val="0"/>
              </a:ext>
            </a:extLst>
          </a:blip>
          <a:srcRect t="80957"/>
          <a:stretch/>
        </p:blipFill>
        <p:spPr>
          <a:xfrm>
            <a:off x="5343001" y="3078377"/>
            <a:ext cx="3343799" cy="841485"/>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8CF86FE-6186-B012-578D-CBFA42C52D51}"/>
                  </a:ext>
                </a:extLst>
              </p14:cNvPr>
              <p14:cNvContentPartPr/>
              <p14:nvPr/>
            </p14:nvContentPartPr>
            <p14:xfrm>
              <a:off x="6172560" y="1348200"/>
              <a:ext cx="2443320" cy="2585880"/>
            </p14:xfrm>
          </p:contentPart>
        </mc:Choice>
        <mc:Fallback xmlns="">
          <p:pic>
            <p:nvPicPr>
              <p:cNvPr id="4" name="Ink 3">
                <a:extLst>
                  <a:ext uri="{FF2B5EF4-FFF2-40B4-BE49-F238E27FC236}">
                    <a16:creationId xmlns:a16="http://schemas.microsoft.com/office/drawing/2014/main" id="{F8CF86FE-6186-B012-578D-CBFA42C52D51}"/>
                  </a:ext>
                </a:extLst>
              </p:cNvPr>
              <p:cNvPicPr/>
              <p:nvPr/>
            </p:nvPicPr>
            <p:blipFill>
              <a:blip r:embed="rId4"/>
              <a:stretch>
                <a:fillRect/>
              </a:stretch>
            </p:blipFill>
            <p:spPr>
              <a:xfrm>
                <a:off x="6163200" y="1338840"/>
                <a:ext cx="2462040" cy="2604600"/>
              </a:xfrm>
              <a:prstGeom prst="rect">
                <a:avLst/>
              </a:prstGeom>
            </p:spPr>
          </p:pic>
        </mc:Fallback>
      </mc:AlternateContent>
    </p:spTree>
    <p:extLst>
      <p:ext uri="{BB962C8B-B14F-4D97-AF65-F5344CB8AC3E}">
        <p14:creationId xmlns:p14="http://schemas.microsoft.com/office/powerpoint/2010/main" val="467487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B431-E600-3F2A-1313-CDD5CD706849}"/>
              </a:ext>
            </a:extLst>
          </p:cNvPr>
          <p:cNvSpPr>
            <a:spLocks noGrp="1"/>
          </p:cNvSpPr>
          <p:nvPr>
            <p:ph type="title"/>
          </p:nvPr>
        </p:nvSpPr>
        <p:spPr/>
        <p:txBody>
          <a:bodyPr/>
          <a:lstStyle/>
          <a:p>
            <a:r>
              <a:rPr lang="en-GB" dirty="0"/>
              <a:t>CNNs so far</a:t>
            </a:r>
          </a:p>
        </p:txBody>
      </p:sp>
      <p:sp>
        <p:nvSpPr>
          <p:cNvPr id="3" name="Content Placeholder 2">
            <a:extLst>
              <a:ext uri="{FF2B5EF4-FFF2-40B4-BE49-F238E27FC236}">
                <a16:creationId xmlns:a16="http://schemas.microsoft.com/office/drawing/2014/main" id="{A75AC51B-33F8-4B54-E295-D9825607E796}"/>
              </a:ext>
            </a:extLst>
          </p:cNvPr>
          <p:cNvSpPr>
            <a:spLocks noGrp="1"/>
          </p:cNvSpPr>
          <p:nvPr>
            <p:ph idx="1"/>
          </p:nvPr>
        </p:nvSpPr>
        <p:spPr/>
        <p:txBody>
          <a:bodyPr/>
          <a:lstStyle/>
          <a:p>
            <a:r>
              <a:rPr lang="en-GB" b="0" i="0" u="none" strike="noStrike" dirty="0">
                <a:effectLst/>
              </a:rPr>
              <a:t>The core computation required for a convolutional layer is a cross-correlation operation. </a:t>
            </a:r>
          </a:p>
          <a:p>
            <a:r>
              <a:rPr lang="en-GB" b="0" i="0" u="none" strike="noStrike" dirty="0">
                <a:effectLst/>
              </a:rPr>
              <a:t>We saw that a simple nested for-loop is all that is required to compute its value. </a:t>
            </a:r>
          </a:p>
          <a:p>
            <a:r>
              <a:rPr lang="en-GB" b="0" i="0" u="none" strike="noStrike" dirty="0">
                <a:effectLst/>
              </a:rPr>
              <a:t>If we have multiple input and multiple output channels, we are performing a matrix-matrix operation between channels.</a:t>
            </a:r>
            <a:endParaRPr lang="en-GB" dirty="0"/>
          </a:p>
        </p:txBody>
      </p:sp>
      <p:sp>
        <p:nvSpPr>
          <p:cNvPr id="4" name="Slide Number Placeholder 3">
            <a:extLst>
              <a:ext uri="{FF2B5EF4-FFF2-40B4-BE49-F238E27FC236}">
                <a16:creationId xmlns:a16="http://schemas.microsoft.com/office/drawing/2014/main" id="{878C4C50-6989-3CBB-F8CC-DF15A5C607A8}"/>
              </a:ext>
            </a:extLst>
          </p:cNvPr>
          <p:cNvSpPr>
            <a:spLocks noGrp="1"/>
          </p:cNvSpPr>
          <p:nvPr>
            <p:ph type="sldNum" sz="quarter" idx="12"/>
          </p:nvPr>
        </p:nvSpPr>
        <p:spPr/>
        <p:txBody>
          <a:bodyPr/>
          <a:lstStyle/>
          <a:p>
            <a:fld id="{44E22EE9-B8A0-0641-9265-052CFE9B95A7}" type="slidenum">
              <a:rPr lang="en-GB" altLang="en-US" smtClean="0"/>
              <a:pPr/>
              <a:t>19</a:t>
            </a:fld>
            <a:endParaRPr lang="en-GB" alt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82B3A0E9-A6A2-4AA4-9B2D-CD01FE0FECE8}"/>
                  </a:ext>
                </a:extLst>
              </p14:cNvPr>
              <p14:cNvContentPartPr/>
              <p14:nvPr/>
            </p14:nvContentPartPr>
            <p14:xfrm>
              <a:off x="1573920" y="1455840"/>
              <a:ext cx="5816520" cy="295200"/>
            </p14:xfrm>
          </p:contentPart>
        </mc:Choice>
        <mc:Fallback xmlns="">
          <p:pic>
            <p:nvPicPr>
              <p:cNvPr id="5" name="Ink 4">
                <a:extLst>
                  <a:ext uri="{FF2B5EF4-FFF2-40B4-BE49-F238E27FC236}">
                    <a16:creationId xmlns:a16="http://schemas.microsoft.com/office/drawing/2014/main" id="{82B3A0E9-A6A2-4AA4-9B2D-CD01FE0FECE8}"/>
                  </a:ext>
                </a:extLst>
              </p:cNvPr>
              <p:cNvPicPr/>
              <p:nvPr/>
            </p:nvPicPr>
            <p:blipFill>
              <a:blip r:embed="rId3"/>
              <a:stretch>
                <a:fillRect/>
              </a:stretch>
            </p:blipFill>
            <p:spPr>
              <a:xfrm>
                <a:off x="1564560" y="1446480"/>
                <a:ext cx="5835240" cy="313920"/>
              </a:xfrm>
              <a:prstGeom prst="rect">
                <a:avLst/>
              </a:prstGeom>
            </p:spPr>
          </p:pic>
        </mc:Fallback>
      </mc:AlternateContent>
    </p:spTree>
    <p:extLst>
      <p:ext uri="{BB962C8B-B14F-4D97-AF65-F5344CB8AC3E}">
        <p14:creationId xmlns:p14="http://schemas.microsoft.com/office/powerpoint/2010/main" val="211681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69A91-A40F-E2B3-CAB7-03F723DEC62F}"/>
              </a:ext>
            </a:extLst>
          </p:cNvPr>
          <p:cNvSpPr>
            <a:spLocks noGrp="1"/>
          </p:cNvSpPr>
          <p:nvPr>
            <p:ph type="title"/>
          </p:nvPr>
        </p:nvSpPr>
        <p:spPr/>
        <p:txBody>
          <a:bodyPr/>
          <a:lstStyle/>
          <a:p>
            <a:r>
              <a:rPr lang="en-GB" dirty="0"/>
              <a:t>Feature Vectors</a:t>
            </a:r>
          </a:p>
        </p:txBody>
      </p:sp>
      <p:sp>
        <p:nvSpPr>
          <p:cNvPr id="3" name="Content Placeholder 2">
            <a:extLst>
              <a:ext uri="{FF2B5EF4-FFF2-40B4-BE49-F238E27FC236}">
                <a16:creationId xmlns:a16="http://schemas.microsoft.com/office/drawing/2014/main" id="{BB6175BE-6BDD-2055-FD86-87A88EB790B8}"/>
              </a:ext>
            </a:extLst>
          </p:cNvPr>
          <p:cNvSpPr>
            <a:spLocks noGrp="1"/>
          </p:cNvSpPr>
          <p:nvPr>
            <p:ph idx="1"/>
          </p:nvPr>
        </p:nvSpPr>
        <p:spPr/>
        <p:txBody>
          <a:bodyPr/>
          <a:lstStyle/>
          <a:p>
            <a:r>
              <a:rPr lang="en-GB" b="0" i="0" u="none" strike="noStrike" dirty="0">
                <a:effectLst/>
              </a:rPr>
              <a:t>Image data is represented as a two-dimensional grid of pixels, be it monochromatic or in colour. </a:t>
            </a:r>
          </a:p>
          <a:p>
            <a:r>
              <a:rPr lang="en-GB" b="0" i="0" u="none" strike="noStrike" dirty="0">
                <a:effectLst/>
              </a:rPr>
              <a:t>Each pixel corresponds to one or multiple numerical values respectively. </a:t>
            </a:r>
          </a:p>
          <a:p>
            <a:r>
              <a:rPr lang="en-GB" b="0" i="0" u="none" strike="noStrike" dirty="0">
                <a:effectLst/>
              </a:rPr>
              <a:t>Until now most of the models that we have studied ignored this rich structure and treated the data as vectors of numbers.</a:t>
            </a:r>
          </a:p>
          <a:p>
            <a:pPr marL="0" indent="0">
              <a:buNone/>
            </a:pPr>
            <a:r>
              <a:rPr lang="en-GB" b="0" i="0" u="none" strike="noStrike" dirty="0">
                <a:effectLst/>
              </a:rPr>
              <a:t> </a:t>
            </a:r>
            <a:endParaRPr lang="en-GB" dirty="0"/>
          </a:p>
        </p:txBody>
      </p:sp>
      <p:sp>
        <p:nvSpPr>
          <p:cNvPr id="4" name="Slide Number Placeholder 3">
            <a:extLst>
              <a:ext uri="{FF2B5EF4-FFF2-40B4-BE49-F238E27FC236}">
                <a16:creationId xmlns:a16="http://schemas.microsoft.com/office/drawing/2014/main" id="{9633A533-A872-1733-BB89-9B7746B7B6E1}"/>
              </a:ext>
            </a:extLst>
          </p:cNvPr>
          <p:cNvSpPr>
            <a:spLocks noGrp="1"/>
          </p:cNvSpPr>
          <p:nvPr>
            <p:ph type="sldNum" sz="quarter" idx="12"/>
          </p:nvPr>
        </p:nvSpPr>
        <p:spPr/>
        <p:txBody>
          <a:bodyPr/>
          <a:lstStyle/>
          <a:p>
            <a:fld id="{44E22EE9-B8A0-0641-9265-052CFE9B95A7}" type="slidenum">
              <a:rPr lang="en-GB" altLang="en-US" smtClean="0"/>
              <a:pPr/>
              <a:t>2</a:t>
            </a:fld>
            <a:endParaRPr lang="en-GB" alt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27C8C9E-57B8-5E30-D280-7015554C8C79}"/>
                  </a:ext>
                </a:extLst>
              </p14:cNvPr>
              <p14:cNvContentPartPr/>
              <p14:nvPr/>
            </p14:nvContentPartPr>
            <p14:xfrm>
              <a:off x="436680" y="2918880"/>
              <a:ext cx="5403240" cy="2535840"/>
            </p14:xfrm>
          </p:contentPart>
        </mc:Choice>
        <mc:Fallback xmlns="">
          <p:pic>
            <p:nvPicPr>
              <p:cNvPr id="5" name="Ink 4">
                <a:extLst>
                  <a:ext uri="{FF2B5EF4-FFF2-40B4-BE49-F238E27FC236}">
                    <a16:creationId xmlns:a16="http://schemas.microsoft.com/office/drawing/2014/main" id="{127C8C9E-57B8-5E30-D280-7015554C8C79}"/>
                  </a:ext>
                </a:extLst>
              </p:cNvPr>
              <p:cNvPicPr/>
              <p:nvPr/>
            </p:nvPicPr>
            <p:blipFill>
              <a:blip r:embed="rId3"/>
              <a:stretch>
                <a:fillRect/>
              </a:stretch>
            </p:blipFill>
            <p:spPr>
              <a:xfrm>
                <a:off x="427320" y="2909520"/>
                <a:ext cx="5421960" cy="2554560"/>
              </a:xfrm>
              <a:prstGeom prst="rect">
                <a:avLst/>
              </a:prstGeom>
            </p:spPr>
          </p:pic>
        </mc:Fallback>
      </mc:AlternateContent>
    </p:spTree>
    <p:extLst>
      <p:ext uri="{BB962C8B-B14F-4D97-AF65-F5344CB8AC3E}">
        <p14:creationId xmlns:p14="http://schemas.microsoft.com/office/powerpoint/2010/main" val="4066264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D30F6-E26D-648F-FD39-7F52A58B6ACA}"/>
              </a:ext>
            </a:extLst>
          </p:cNvPr>
          <p:cNvSpPr>
            <a:spLocks noGrp="1"/>
          </p:cNvSpPr>
          <p:nvPr>
            <p:ph type="title"/>
          </p:nvPr>
        </p:nvSpPr>
        <p:spPr/>
        <p:txBody>
          <a:bodyPr/>
          <a:lstStyle/>
          <a:p>
            <a:r>
              <a:rPr lang="en-GB" dirty="0"/>
              <a:t>Padding and Stride</a:t>
            </a:r>
          </a:p>
        </p:txBody>
      </p:sp>
      <p:sp>
        <p:nvSpPr>
          <p:cNvPr id="3" name="Content Placeholder 2">
            <a:extLst>
              <a:ext uri="{FF2B5EF4-FFF2-40B4-BE49-F238E27FC236}">
                <a16:creationId xmlns:a16="http://schemas.microsoft.com/office/drawing/2014/main" id="{04D236E1-03C9-B9D1-B2E2-98A70EFEFD5F}"/>
              </a:ext>
            </a:extLst>
          </p:cNvPr>
          <p:cNvSpPr>
            <a:spLocks noGrp="1"/>
          </p:cNvSpPr>
          <p:nvPr>
            <p:ph idx="1"/>
          </p:nvPr>
        </p:nvSpPr>
        <p:spPr/>
        <p:txBody>
          <a:bodyPr/>
          <a:lstStyle/>
          <a:p>
            <a:r>
              <a:rPr lang="en-GB" b="0" i="0" u="none" strike="noStrike" dirty="0">
                <a:effectLst/>
              </a:rPr>
              <a:t>A tricky issue when applying convolutional layers is that we tend to lose pixels on the perimeter of our image.</a:t>
            </a:r>
            <a:endParaRPr lang="en-GB" dirty="0"/>
          </a:p>
        </p:txBody>
      </p:sp>
      <p:sp>
        <p:nvSpPr>
          <p:cNvPr id="4" name="Slide Number Placeholder 3">
            <a:extLst>
              <a:ext uri="{FF2B5EF4-FFF2-40B4-BE49-F238E27FC236}">
                <a16:creationId xmlns:a16="http://schemas.microsoft.com/office/drawing/2014/main" id="{0950DF4C-F987-202D-4C94-4309A5A0B8DA}"/>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dirty="0"/>
          </a:p>
        </p:txBody>
      </p:sp>
      <p:pic>
        <p:nvPicPr>
          <p:cNvPr id="6" name="Picture 5" descr="A picture containing text, crossword puzzle, shoji&#10;&#10;Description automatically generated">
            <a:extLst>
              <a:ext uri="{FF2B5EF4-FFF2-40B4-BE49-F238E27FC236}">
                <a16:creationId xmlns:a16="http://schemas.microsoft.com/office/drawing/2014/main" id="{6D8BBCC7-3F96-5C61-9BD2-90C6E19EE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3127375"/>
            <a:ext cx="1143000" cy="1155700"/>
          </a:xfrm>
          <a:prstGeom prst="rect">
            <a:avLst/>
          </a:prstGeom>
          <a:ln>
            <a:solidFill>
              <a:schemeClr val="tx1"/>
            </a:solidFill>
          </a:ln>
        </p:spPr>
      </p:pic>
      <p:pic>
        <p:nvPicPr>
          <p:cNvPr id="8" name="Picture 7" descr="A picture containing shape&#10;&#10;Description automatically generated">
            <a:extLst>
              <a:ext uri="{FF2B5EF4-FFF2-40B4-BE49-F238E27FC236}">
                <a16:creationId xmlns:a16="http://schemas.microsoft.com/office/drawing/2014/main" id="{CD3AC094-C2B9-FF3A-4C94-C52702EF3F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342" y="2163197"/>
            <a:ext cx="1155700" cy="248920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6410C53-ABD4-CD3B-F38A-D69AB6339C73}"/>
                  </a:ext>
                </a:extLst>
              </p14:cNvPr>
              <p14:cNvContentPartPr/>
              <p14:nvPr/>
            </p14:nvContentPartPr>
            <p14:xfrm>
              <a:off x="1294200" y="2734920"/>
              <a:ext cx="3140280" cy="1237680"/>
            </p14:xfrm>
          </p:contentPart>
        </mc:Choice>
        <mc:Fallback xmlns="">
          <p:pic>
            <p:nvPicPr>
              <p:cNvPr id="5" name="Ink 4">
                <a:extLst>
                  <a:ext uri="{FF2B5EF4-FFF2-40B4-BE49-F238E27FC236}">
                    <a16:creationId xmlns:a16="http://schemas.microsoft.com/office/drawing/2014/main" id="{36410C53-ABD4-CD3B-F38A-D69AB6339C73}"/>
                  </a:ext>
                </a:extLst>
              </p:cNvPr>
              <p:cNvPicPr/>
              <p:nvPr/>
            </p:nvPicPr>
            <p:blipFill>
              <a:blip r:embed="rId5"/>
              <a:stretch>
                <a:fillRect/>
              </a:stretch>
            </p:blipFill>
            <p:spPr>
              <a:xfrm>
                <a:off x="1284840" y="2725560"/>
                <a:ext cx="3159000" cy="1256400"/>
              </a:xfrm>
              <a:prstGeom prst="rect">
                <a:avLst/>
              </a:prstGeom>
            </p:spPr>
          </p:pic>
        </mc:Fallback>
      </mc:AlternateContent>
    </p:spTree>
    <p:extLst>
      <p:ext uri="{BB962C8B-B14F-4D97-AF65-F5344CB8AC3E}">
        <p14:creationId xmlns:p14="http://schemas.microsoft.com/office/powerpoint/2010/main" val="1099917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25BF-B51C-3624-0495-D96A5E333CEE}"/>
              </a:ext>
            </a:extLst>
          </p:cNvPr>
          <p:cNvSpPr>
            <a:spLocks noGrp="1"/>
          </p:cNvSpPr>
          <p:nvPr>
            <p:ph type="title"/>
          </p:nvPr>
        </p:nvSpPr>
        <p:spPr/>
        <p:txBody>
          <a:bodyPr/>
          <a:lstStyle/>
          <a:p>
            <a:r>
              <a:rPr lang="en-GB" dirty="0"/>
              <a:t>Padding</a:t>
            </a:r>
          </a:p>
        </p:txBody>
      </p:sp>
      <p:sp>
        <p:nvSpPr>
          <p:cNvPr id="3" name="Content Placeholder 2">
            <a:extLst>
              <a:ext uri="{FF2B5EF4-FFF2-40B4-BE49-F238E27FC236}">
                <a16:creationId xmlns:a16="http://schemas.microsoft.com/office/drawing/2014/main" id="{F7902C41-8DCD-FDC6-76DA-35BD4A1A1A54}"/>
              </a:ext>
            </a:extLst>
          </p:cNvPr>
          <p:cNvSpPr>
            <a:spLocks noGrp="1"/>
          </p:cNvSpPr>
          <p:nvPr>
            <p:ph idx="1"/>
          </p:nvPr>
        </p:nvSpPr>
        <p:spPr/>
        <p:txBody>
          <a:bodyPr/>
          <a:lstStyle/>
          <a:p>
            <a:r>
              <a:rPr lang="en-GB" b="0" i="0" u="none" strike="noStrike" dirty="0">
                <a:effectLst/>
              </a:rPr>
              <a:t>Since we typically use small kernels, for any given convolution, we might only lose a few pixels, but this can add up as we apply many successive convolutional layers. </a:t>
            </a:r>
          </a:p>
          <a:p>
            <a:r>
              <a:rPr lang="en-GB" b="0" i="0" u="none" strike="noStrike" dirty="0">
                <a:effectLst/>
              </a:rPr>
              <a:t>One straightforward solution to this problem is to add extra pixels of filler around the boundary of our input image, thus increasing the effective size of the image. </a:t>
            </a:r>
          </a:p>
          <a:p>
            <a:r>
              <a:rPr lang="en-GB" b="0" i="0" u="none" strike="noStrike" dirty="0">
                <a:effectLst/>
              </a:rPr>
              <a:t>Typically, we set the values of the extra pixels to zero.</a:t>
            </a:r>
            <a:endParaRPr lang="en-GB" dirty="0"/>
          </a:p>
        </p:txBody>
      </p:sp>
      <p:sp>
        <p:nvSpPr>
          <p:cNvPr id="4" name="Slide Number Placeholder 3">
            <a:extLst>
              <a:ext uri="{FF2B5EF4-FFF2-40B4-BE49-F238E27FC236}">
                <a16:creationId xmlns:a16="http://schemas.microsoft.com/office/drawing/2014/main" id="{1FA44B91-0A68-EB91-6176-C25611AF7DDC}"/>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dirty="0"/>
          </a:p>
        </p:txBody>
      </p:sp>
    </p:spTree>
    <p:extLst>
      <p:ext uri="{BB962C8B-B14F-4D97-AF65-F5344CB8AC3E}">
        <p14:creationId xmlns:p14="http://schemas.microsoft.com/office/powerpoint/2010/main" val="343637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4FB1F-000F-97CF-26D2-712A936F1333}"/>
              </a:ext>
            </a:extLst>
          </p:cNvPr>
          <p:cNvSpPr>
            <a:spLocks noGrp="1"/>
          </p:cNvSpPr>
          <p:nvPr>
            <p:ph type="title"/>
          </p:nvPr>
        </p:nvSpPr>
        <p:spPr/>
        <p:txBody>
          <a:bodyPr/>
          <a:lstStyle/>
          <a:p>
            <a:r>
              <a:rPr lang="en-GB" dirty="0"/>
              <a:t>Padding: example</a:t>
            </a:r>
          </a:p>
        </p:txBody>
      </p:sp>
      <p:sp>
        <p:nvSpPr>
          <p:cNvPr id="3" name="Slide Number Placeholder 2">
            <a:extLst>
              <a:ext uri="{FF2B5EF4-FFF2-40B4-BE49-F238E27FC236}">
                <a16:creationId xmlns:a16="http://schemas.microsoft.com/office/drawing/2014/main" id="{C4E26B88-E287-7E94-D25C-738D1EE1A07F}"/>
              </a:ext>
            </a:extLst>
          </p:cNvPr>
          <p:cNvSpPr>
            <a:spLocks noGrp="1"/>
          </p:cNvSpPr>
          <p:nvPr>
            <p:ph type="sldNum" sz="quarter" idx="12"/>
          </p:nvPr>
        </p:nvSpPr>
        <p:spPr/>
        <p:txBody>
          <a:bodyPr/>
          <a:lstStyle/>
          <a:p>
            <a:fld id="{BB98F552-A29D-2D4E-8192-F20670493719}" type="slidenum">
              <a:rPr lang="en-GB" altLang="en-US" smtClean="0"/>
              <a:pPr/>
              <a:t>22</a:t>
            </a:fld>
            <a:endParaRPr lang="en-GB" altLang="en-US" dirty="0"/>
          </a:p>
        </p:txBody>
      </p:sp>
      <p:pic>
        <p:nvPicPr>
          <p:cNvPr id="5" name="Picture 4" descr="Diagram&#10;&#10;Description automatically generated with medium confidence">
            <a:extLst>
              <a:ext uri="{FF2B5EF4-FFF2-40B4-BE49-F238E27FC236}">
                <a16:creationId xmlns:a16="http://schemas.microsoft.com/office/drawing/2014/main" id="{97CE5641-FEA3-39BE-03C0-E755E626AF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50" y="1416050"/>
            <a:ext cx="7175500" cy="28829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5C5E102-0BAE-E0E8-A0FE-0819BE8DF542}"/>
                  </a:ext>
                </a:extLst>
              </p14:cNvPr>
              <p14:cNvContentPartPr/>
              <p14:nvPr/>
            </p14:nvContentPartPr>
            <p14:xfrm>
              <a:off x="1650240" y="2189160"/>
              <a:ext cx="5686920" cy="2250720"/>
            </p14:xfrm>
          </p:contentPart>
        </mc:Choice>
        <mc:Fallback xmlns="">
          <p:pic>
            <p:nvPicPr>
              <p:cNvPr id="4" name="Ink 3">
                <a:extLst>
                  <a:ext uri="{FF2B5EF4-FFF2-40B4-BE49-F238E27FC236}">
                    <a16:creationId xmlns:a16="http://schemas.microsoft.com/office/drawing/2014/main" id="{E5C5E102-0BAE-E0E8-A0FE-0819BE8DF542}"/>
                  </a:ext>
                </a:extLst>
              </p:cNvPr>
              <p:cNvPicPr/>
              <p:nvPr/>
            </p:nvPicPr>
            <p:blipFill>
              <a:blip r:embed="rId4"/>
              <a:stretch>
                <a:fillRect/>
              </a:stretch>
            </p:blipFill>
            <p:spPr>
              <a:xfrm>
                <a:off x="1640880" y="2179800"/>
                <a:ext cx="5705640" cy="2269440"/>
              </a:xfrm>
              <a:prstGeom prst="rect">
                <a:avLst/>
              </a:prstGeom>
            </p:spPr>
          </p:pic>
        </mc:Fallback>
      </mc:AlternateContent>
    </p:spTree>
    <p:extLst>
      <p:ext uri="{BB962C8B-B14F-4D97-AF65-F5344CB8AC3E}">
        <p14:creationId xmlns:p14="http://schemas.microsoft.com/office/powerpoint/2010/main" val="526440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E17BF-DAE5-59BE-A636-E9EFE641E8EC}"/>
              </a:ext>
            </a:extLst>
          </p:cNvPr>
          <p:cNvSpPr>
            <a:spLocks noGrp="1"/>
          </p:cNvSpPr>
          <p:nvPr>
            <p:ph type="title"/>
          </p:nvPr>
        </p:nvSpPr>
        <p:spPr/>
        <p:txBody>
          <a:bodyPr/>
          <a:lstStyle/>
          <a:p>
            <a:r>
              <a:rPr lang="en-GB" dirty="0"/>
              <a:t>Choice of padding size</a:t>
            </a:r>
          </a:p>
        </p:txBody>
      </p:sp>
      <p:sp>
        <p:nvSpPr>
          <p:cNvPr id="3" name="Content Placeholder 2">
            <a:extLst>
              <a:ext uri="{FF2B5EF4-FFF2-40B4-BE49-F238E27FC236}">
                <a16:creationId xmlns:a16="http://schemas.microsoft.com/office/drawing/2014/main" id="{48992C48-DF51-B933-DAAD-CEDAE59AEA5B}"/>
              </a:ext>
            </a:extLst>
          </p:cNvPr>
          <p:cNvSpPr>
            <a:spLocks noGrp="1"/>
          </p:cNvSpPr>
          <p:nvPr>
            <p:ph idx="1"/>
          </p:nvPr>
        </p:nvSpPr>
        <p:spPr/>
        <p:txBody>
          <a:bodyPr/>
          <a:lstStyle/>
          <a:p>
            <a:r>
              <a:rPr lang="en-GB" b="0" i="0" u="none" strike="noStrike" dirty="0">
                <a:effectLst/>
              </a:rPr>
              <a:t>CNNs commonly use convolution kernels with odd height and width values, such as </a:t>
            </a:r>
            <a:r>
              <a:rPr lang="en-GB" b="0" i="0" u="none" strike="noStrike" dirty="0">
                <a:effectLst/>
                <a:latin typeface="Courier New" panose="02070309020205020404" pitchFamily="49" charset="0"/>
                <a:cs typeface="Courier New" panose="02070309020205020404" pitchFamily="49" charset="0"/>
              </a:rPr>
              <a:t>1</a:t>
            </a:r>
            <a:r>
              <a:rPr lang="en-GB" b="0" i="0" u="none" strike="noStrike" dirty="0">
                <a:effectLst/>
              </a:rPr>
              <a:t>, </a:t>
            </a:r>
            <a:r>
              <a:rPr lang="en-GB" b="0" i="0" u="none" strike="noStrike" dirty="0">
                <a:effectLst/>
                <a:latin typeface="Courier New" panose="02070309020205020404" pitchFamily="49" charset="0"/>
                <a:cs typeface="Courier New" panose="02070309020205020404" pitchFamily="49" charset="0"/>
              </a:rPr>
              <a:t>3</a:t>
            </a:r>
            <a:r>
              <a:rPr lang="en-GB" b="0" i="0" u="none" strike="noStrike" dirty="0">
                <a:effectLst/>
              </a:rPr>
              <a:t>, </a:t>
            </a:r>
            <a:r>
              <a:rPr lang="en-GB" b="0" i="0" u="none" strike="noStrike" dirty="0">
                <a:effectLst/>
                <a:latin typeface="Courier New" panose="02070309020205020404" pitchFamily="49" charset="0"/>
                <a:cs typeface="Courier New" panose="02070309020205020404" pitchFamily="49" charset="0"/>
              </a:rPr>
              <a:t>5</a:t>
            </a:r>
            <a:r>
              <a:rPr lang="en-GB" b="0" i="0" u="none" strike="noStrike" dirty="0">
                <a:effectLst/>
              </a:rPr>
              <a:t>, or </a:t>
            </a:r>
            <a:r>
              <a:rPr lang="en-GB" b="0" i="0" u="none" strike="noStrike" dirty="0">
                <a:effectLst/>
                <a:latin typeface="Courier New" panose="02070309020205020404" pitchFamily="49" charset="0"/>
                <a:cs typeface="Courier New" panose="02070309020205020404" pitchFamily="49" charset="0"/>
              </a:rPr>
              <a:t>7</a:t>
            </a:r>
            <a:r>
              <a:rPr lang="en-GB" b="0" i="0" u="none" strike="noStrike" dirty="0">
                <a:effectLst/>
              </a:rPr>
              <a:t>. </a:t>
            </a:r>
          </a:p>
          <a:p>
            <a:r>
              <a:rPr lang="en-GB" b="0" i="0" u="none" strike="noStrike" dirty="0">
                <a:effectLst/>
              </a:rPr>
              <a:t>Choosing odd kernel sizes has the benefit that we can preserve the dimensionality while padding with the same number of rows on top and bottom, and the same number of columns on left and right.</a:t>
            </a:r>
          </a:p>
          <a:p>
            <a:r>
              <a:rPr lang="en-GB" b="0" i="0" u="none" strike="noStrike" dirty="0">
                <a:effectLst/>
              </a:rPr>
              <a:t>For any two-dimensional tensor </a:t>
            </a:r>
            <a:r>
              <a:rPr lang="en-GB" b="0" dirty="0">
                <a:effectLst/>
                <a:latin typeface="Courier New" panose="02070309020205020404" pitchFamily="49" charset="0"/>
                <a:cs typeface="Courier New" panose="02070309020205020404" pitchFamily="49" charset="0"/>
              </a:rPr>
              <a:t>X</a:t>
            </a:r>
            <a:r>
              <a:rPr lang="en-GB" b="0" i="0" u="none" strike="noStrike" dirty="0">
                <a:effectLst/>
              </a:rPr>
              <a:t>, when the kernel’s size is odd and the number of padding rows and columns on all sides are the same, producing an output with the same height and width as the input.</a:t>
            </a:r>
            <a:endParaRPr lang="en-GB" dirty="0"/>
          </a:p>
        </p:txBody>
      </p:sp>
      <p:sp>
        <p:nvSpPr>
          <p:cNvPr id="4" name="Slide Number Placeholder 3">
            <a:extLst>
              <a:ext uri="{FF2B5EF4-FFF2-40B4-BE49-F238E27FC236}">
                <a16:creationId xmlns:a16="http://schemas.microsoft.com/office/drawing/2014/main" id="{176F6835-2F47-173A-E146-2E0AE1B8B2B7}"/>
              </a:ext>
            </a:extLst>
          </p:cNvPr>
          <p:cNvSpPr>
            <a:spLocks noGrp="1"/>
          </p:cNvSpPr>
          <p:nvPr>
            <p:ph type="sldNum" sz="quarter" idx="12"/>
          </p:nvPr>
        </p:nvSpPr>
        <p:spPr/>
        <p:txBody>
          <a:bodyPr/>
          <a:lstStyle/>
          <a:p>
            <a:fld id="{44E22EE9-B8A0-0641-9265-052CFE9B95A7}" type="slidenum">
              <a:rPr lang="en-GB" altLang="en-US" smtClean="0"/>
              <a:pPr/>
              <a:t>23</a:t>
            </a:fld>
            <a:endParaRPr lang="en-GB" alt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EB4CE31-1E13-9FA6-18B6-F470150A20DB}"/>
                  </a:ext>
                </a:extLst>
              </p14:cNvPr>
              <p14:cNvContentPartPr/>
              <p14:nvPr/>
            </p14:nvContentPartPr>
            <p14:xfrm>
              <a:off x="2305440" y="1463400"/>
              <a:ext cx="2676240" cy="375480"/>
            </p14:xfrm>
          </p:contentPart>
        </mc:Choice>
        <mc:Fallback xmlns="">
          <p:pic>
            <p:nvPicPr>
              <p:cNvPr id="5" name="Ink 4">
                <a:extLst>
                  <a:ext uri="{FF2B5EF4-FFF2-40B4-BE49-F238E27FC236}">
                    <a16:creationId xmlns:a16="http://schemas.microsoft.com/office/drawing/2014/main" id="{DEB4CE31-1E13-9FA6-18B6-F470150A20DB}"/>
                  </a:ext>
                </a:extLst>
              </p:cNvPr>
              <p:cNvPicPr/>
              <p:nvPr/>
            </p:nvPicPr>
            <p:blipFill>
              <a:blip r:embed="rId3"/>
              <a:stretch>
                <a:fillRect/>
              </a:stretch>
            </p:blipFill>
            <p:spPr>
              <a:xfrm>
                <a:off x="2296080" y="1454040"/>
                <a:ext cx="2694960" cy="394200"/>
              </a:xfrm>
              <a:prstGeom prst="rect">
                <a:avLst/>
              </a:prstGeom>
            </p:spPr>
          </p:pic>
        </mc:Fallback>
      </mc:AlternateContent>
    </p:spTree>
    <p:extLst>
      <p:ext uri="{BB962C8B-B14F-4D97-AF65-F5344CB8AC3E}">
        <p14:creationId xmlns:p14="http://schemas.microsoft.com/office/powerpoint/2010/main" val="2771848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0B33D-003A-B858-E025-A08DD7DFBEBD}"/>
              </a:ext>
            </a:extLst>
          </p:cNvPr>
          <p:cNvSpPr>
            <a:spLocks noGrp="1"/>
          </p:cNvSpPr>
          <p:nvPr>
            <p:ph type="title"/>
          </p:nvPr>
        </p:nvSpPr>
        <p:spPr/>
        <p:txBody>
          <a:bodyPr/>
          <a:lstStyle/>
          <a:p>
            <a:r>
              <a:rPr lang="en-GB" dirty="0"/>
              <a:t>Stride</a:t>
            </a:r>
          </a:p>
        </p:txBody>
      </p:sp>
      <p:sp>
        <p:nvSpPr>
          <p:cNvPr id="3" name="Content Placeholder 2">
            <a:extLst>
              <a:ext uri="{FF2B5EF4-FFF2-40B4-BE49-F238E27FC236}">
                <a16:creationId xmlns:a16="http://schemas.microsoft.com/office/drawing/2014/main" id="{49154311-A26B-E3F2-943D-5F61B912641B}"/>
              </a:ext>
            </a:extLst>
          </p:cNvPr>
          <p:cNvSpPr>
            <a:spLocks noGrp="1"/>
          </p:cNvSpPr>
          <p:nvPr>
            <p:ph idx="1"/>
          </p:nvPr>
        </p:nvSpPr>
        <p:spPr/>
        <p:txBody>
          <a:bodyPr/>
          <a:lstStyle/>
          <a:p>
            <a:r>
              <a:rPr lang="en-GB" b="0" i="0" u="none" strike="noStrike" dirty="0">
                <a:effectLst/>
              </a:rPr>
              <a:t>When computing the cross-correlation, we start with the convolution window at the upper-left corner of the input tensor, and then slide it over all locations both down and to the right.</a:t>
            </a:r>
          </a:p>
          <a:p>
            <a:r>
              <a:rPr lang="en-GB" b="0" i="0" u="none" strike="noStrike" dirty="0">
                <a:effectLst/>
              </a:rPr>
              <a:t>In the previous examples, we have been sliding one element at a time. </a:t>
            </a:r>
          </a:p>
        </p:txBody>
      </p:sp>
      <p:sp>
        <p:nvSpPr>
          <p:cNvPr id="4" name="Slide Number Placeholder 3">
            <a:extLst>
              <a:ext uri="{FF2B5EF4-FFF2-40B4-BE49-F238E27FC236}">
                <a16:creationId xmlns:a16="http://schemas.microsoft.com/office/drawing/2014/main" id="{FC5E9FA4-6833-A7BD-4087-7B01C3CC05BA}"/>
              </a:ext>
            </a:extLst>
          </p:cNvPr>
          <p:cNvSpPr>
            <a:spLocks noGrp="1"/>
          </p:cNvSpPr>
          <p:nvPr>
            <p:ph type="sldNum" sz="quarter" idx="12"/>
          </p:nvPr>
        </p:nvSpPr>
        <p:spPr/>
        <p:txBody>
          <a:bodyPr/>
          <a:lstStyle/>
          <a:p>
            <a:fld id="{44E22EE9-B8A0-0641-9265-052CFE9B95A7}" type="slidenum">
              <a:rPr lang="en-GB" altLang="en-US" smtClean="0"/>
              <a:pPr/>
              <a:t>24</a:t>
            </a:fld>
            <a:endParaRPr lang="en-GB" altLang="en-US" dirty="0"/>
          </a:p>
        </p:txBody>
      </p:sp>
    </p:spTree>
    <p:extLst>
      <p:ext uri="{BB962C8B-B14F-4D97-AF65-F5344CB8AC3E}">
        <p14:creationId xmlns:p14="http://schemas.microsoft.com/office/powerpoint/2010/main" val="2929501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393F-C3B8-4FFF-899F-23A25ED87128}"/>
              </a:ext>
            </a:extLst>
          </p:cNvPr>
          <p:cNvSpPr>
            <a:spLocks noGrp="1"/>
          </p:cNvSpPr>
          <p:nvPr>
            <p:ph type="title"/>
          </p:nvPr>
        </p:nvSpPr>
        <p:spPr/>
        <p:txBody>
          <a:bodyPr/>
          <a:lstStyle/>
          <a:p>
            <a:r>
              <a:rPr lang="en-GB" dirty="0"/>
              <a:t>Stride</a:t>
            </a:r>
          </a:p>
        </p:txBody>
      </p:sp>
      <p:sp>
        <p:nvSpPr>
          <p:cNvPr id="3" name="Content Placeholder 2">
            <a:extLst>
              <a:ext uri="{FF2B5EF4-FFF2-40B4-BE49-F238E27FC236}">
                <a16:creationId xmlns:a16="http://schemas.microsoft.com/office/drawing/2014/main" id="{868C382A-AB1F-8244-BCF3-306A2A38303C}"/>
              </a:ext>
            </a:extLst>
          </p:cNvPr>
          <p:cNvSpPr>
            <a:spLocks noGrp="1"/>
          </p:cNvSpPr>
          <p:nvPr>
            <p:ph idx="1"/>
          </p:nvPr>
        </p:nvSpPr>
        <p:spPr/>
        <p:txBody>
          <a:bodyPr/>
          <a:lstStyle/>
          <a:p>
            <a:r>
              <a:rPr lang="en-GB" b="0" i="0" u="none" strike="noStrike" dirty="0">
                <a:effectLst/>
              </a:rPr>
              <a:t>Sometimes, either for computational efficiency or because we wish to </a:t>
            </a:r>
            <a:r>
              <a:rPr lang="en-GB" b="0" i="0" u="none" strike="noStrike" dirty="0" err="1">
                <a:effectLst/>
              </a:rPr>
              <a:t>downsample</a:t>
            </a:r>
            <a:r>
              <a:rPr lang="en-GB" b="0" i="0" u="none" strike="noStrike" dirty="0">
                <a:effectLst/>
              </a:rPr>
              <a:t>, we move our window more than one element at a time, skipping the intermediate locations. </a:t>
            </a:r>
          </a:p>
          <a:p>
            <a:r>
              <a:rPr lang="en-GB" b="0" i="0" u="none" strike="noStrike" dirty="0">
                <a:effectLst/>
              </a:rPr>
              <a:t>This is particularly useful if the convolution kernel is large since it captures a large area of the underlying image.</a:t>
            </a:r>
          </a:p>
          <a:p>
            <a:endParaRPr lang="en-GB" b="0" i="0" u="none" strike="noStrike" dirty="0">
              <a:effectLst/>
            </a:endParaRPr>
          </a:p>
          <a:p>
            <a:r>
              <a:rPr lang="en-GB" b="0" i="0" u="none" strike="noStrike" dirty="0">
                <a:effectLst/>
              </a:rPr>
              <a:t>We refer to the number of rows and columns traversed per slide as </a:t>
            </a:r>
            <a:r>
              <a:rPr lang="en-GB" b="0" i="1" u="none" strike="noStrike" dirty="0">
                <a:solidFill>
                  <a:srgbClr val="FF0000"/>
                </a:solidFill>
                <a:effectLst/>
              </a:rPr>
              <a:t>stride</a:t>
            </a:r>
            <a:r>
              <a:rPr lang="en-GB" b="0" i="0" u="none" strike="noStrike" dirty="0">
                <a:effectLst/>
              </a:rPr>
              <a:t>. </a:t>
            </a:r>
            <a:endParaRPr lang="en-GB" dirty="0"/>
          </a:p>
          <a:p>
            <a:endParaRPr lang="en-GB" dirty="0"/>
          </a:p>
        </p:txBody>
      </p:sp>
      <p:sp>
        <p:nvSpPr>
          <p:cNvPr id="4" name="Slide Number Placeholder 3">
            <a:extLst>
              <a:ext uri="{FF2B5EF4-FFF2-40B4-BE49-F238E27FC236}">
                <a16:creationId xmlns:a16="http://schemas.microsoft.com/office/drawing/2014/main" id="{3358A8AB-1FFF-BA01-6C93-A22030FAE725}"/>
              </a:ext>
            </a:extLst>
          </p:cNvPr>
          <p:cNvSpPr>
            <a:spLocks noGrp="1"/>
          </p:cNvSpPr>
          <p:nvPr>
            <p:ph type="sldNum" sz="quarter" idx="12"/>
          </p:nvPr>
        </p:nvSpPr>
        <p:spPr/>
        <p:txBody>
          <a:bodyPr/>
          <a:lstStyle/>
          <a:p>
            <a:fld id="{44E22EE9-B8A0-0641-9265-052CFE9B95A7}" type="slidenum">
              <a:rPr lang="en-GB" altLang="en-US" smtClean="0"/>
              <a:pPr/>
              <a:t>25</a:t>
            </a:fld>
            <a:endParaRPr lang="en-GB" alt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0A2E341F-22F5-9300-E10D-9496CDA0AECF}"/>
                  </a:ext>
                </a:extLst>
              </p14:cNvPr>
              <p14:cNvContentPartPr/>
              <p14:nvPr/>
            </p14:nvContentPartPr>
            <p14:xfrm>
              <a:off x="5402880" y="3776760"/>
              <a:ext cx="2824200" cy="123120"/>
            </p14:xfrm>
          </p:contentPart>
        </mc:Choice>
        <mc:Fallback xmlns="">
          <p:pic>
            <p:nvPicPr>
              <p:cNvPr id="5" name="Ink 4">
                <a:extLst>
                  <a:ext uri="{FF2B5EF4-FFF2-40B4-BE49-F238E27FC236}">
                    <a16:creationId xmlns:a16="http://schemas.microsoft.com/office/drawing/2014/main" id="{0A2E341F-22F5-9300-E10D-9496CDA0AECF}"/>
                  </a:ext>
                </a:extLst>
              </p:cNvPr>
              <p:cNvPicPr/>
              <p:nvPr/>
            </p:nvPicPr>
            <p:blipFill>
              <a:blip r:embed="rId3"/>
              <a:stretch>
                <a:fillRect/>
              </a:stretch>
            </p:blipFill>
            <p:spPr>
              <a:xfrm>
                <a:off x="5393520" y="3767400"/>
                <a:ext cx="2842920" cy="141840"/>
              </a:xfrm>
              <a:prstGeom prst="rect">
                <a:avLst/>
              </a:prstGeom>
            </p:spPr>
          </p:pic>
        </mc:Fallback>
      </mc:AlternateContent>
    </p:spTree>
    <p:extLst>
      <p:ext uri="{BB962C8B-B14F-4D97-AF65-F5344CB8AC3E}">
        <p14:creationId xmlns:p14="http://schemas.microsoft.com/office/powerpoint/2010/main" val="145282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7D498-8022-03C0-1F39-39E89B94BF4F}"/>
              </a:ext>
            </a:extLst>
          </p:cNvPr>
          <p:cNvSpPr>
            <a:spLocks noGrp="1"/>
          </p:cNvSpPr>
          <p:nvPr>
            <p:ph type="title"/>
          </p:nvPr>
        </p:nvSpPr>
        <p:spPr/>
        <p:txBody>
          <a:bodyPr/>
          <a:lstStyle/>
          <a:p>
            <a:r>
              <a:rPr lang="en-GB" dirty="0"/>
              <a:t>Stride: example</a:t>
            </a:r>
          </a:p>
        </p:txBody>
      </p:sp>
      <p:sp>
        <p:nvSpPr>
          <p:cNvPr id="3" name="Slide Number Placeholder 2">
            <a:extLst>
              <a:ext uri="{FF2B5EF4-FFF2-40B4-BE49-F238E27FC236}">
                <a16:creationId xmlns:a16="http://schemas.microsoft.com/office/drawing/2014/main" id="{02E6929A-D9DC-CD63-6AE5-AD22A6D53DA7}"/>
              </a:ext>
            </a:extLst>
          </p:cNvPr>
          <p:cNvSpPr>
            <a:spLocks noGrp="1"/>
          </p:cNvSpPr>
          <p:nvPr>
            <p:ph type="sldNum" sz="quarter" idx="12"/>
          </p:nvPr>
        </p:nvSpPr>
        <p:spPr/>
        <p:txBody>
          <a:bodyPr/>
          <a:lstStyle/>
          <a:p>
            <a:fld id="{BB98F552-A29D-2D4E-8192-F20670493719}" type="slidenum">
              <a:rPr lang="en-GB" altLang="en-US" smtClean="0"/>
              <a:pPr/>
              <a:t>26</a:t>
            </a:fld>
            <a:endParaRPr lang="en-GB" altLang="en-US" dirty="0"/>
          </a:p>
        </p:txBody>
      </p:sp>
      <p:pic>
        <p:nvPicPr>
          <p:cNvPr id="5" name="Picture 4" descr="Diagram&#10;&#10;Description automatically generated">
            <a:extLst>
              <a:ext uri="{FF2B5EF4-FFF2-40B4-BE49-F238E27FC236}">
                <a16:creationId xmlns:a16="http://schemas.microsoft.com/office/drawing/2014/main" id="{9860E4A8-1CD5-2EE9-8B17-DC59F3F9B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0" y="1276350"/>
            <a:ext cx="6883400" cy="31623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DC008DE-655A-931B-C90B-AAAA8FF70800}"/>
                  </a:ext>
                </a:extLst>
              </p14:cNvPr>
              <p14:cNvContentPartPr/>
              <p14:nvPr/>
            </p14:nvContentPartPr>
            <p14:xfrm>
              <a:off x="3942360" y="4297680"/>
              <a:ext cx="986040" cy="264600"/>
            </p14:xfrm>
          </p:contentPart>
        </mc:Choice>
        <mc:Fallback xmlns="">
          <p:pic>
            <p:nvPicPr>
              <p:cNvPr id="4" name="Ink 3">
                <a:extLst>
                  <a:ext uri="{FF2B5EF4-FFF2-40B4-BE49-F238E27FC236}">
                    <a16:creationId xmlns:a16="http://schemas.microsoft.com/office/drawing/2014/main" id="{0DC008DE-655A-931B-C90B-AAAA8FF70800}"/>
                  </a:ext>
                </a:extLst>
              </p:cNvPr>
              <p:cNvPicPr/>
              <p:nvPr/>
            </p:nvPicPr>
            <p:blipFill>
              <a:blip r:embed="rId4"/>
              <a:stretch>
                <a:fillRect/>
              </a:stretch>
            </p:blipFill>
            <p:spPr>
              <a:xfrm>
                <a:off x="3933000" y="4288320"/>
                <a:ext cx="1004760" cy="283320"/>
              </a:xfrm>
              <a:prstGeom prst="rect">
                <a:avLst/>
              </a:prstGeom>
            </p:spPr>
          </p:pic>
        </mc:Fallback>
      </mc:AlternateContent>
    </p:spTree>
    <p:extLst>
      <p:ext uri="{BB962C8B-B14F-4D97-AF65-F5344CB8AC3E}">
        <p14:creationId xmlns:p14="http://schemas.microsoft.com/office/powerpoint/2010/main" val="1085228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7728-D51C-4B3B-3498-B5FA26F516FC}"/>
              </a:ext>
            </a:extLst>
          </p:cNvPr>
          <p:cNvSpPr>
            <a:spLocks noGrp="1"/>
          </p:cNvSpPr>
          <p:nvPr>
            <p:ph type="title"/>
          </p:nvPr>
        </p:nvSpPr>
        <p:spPr/>
        <p:txBody>
          <a:bodyPr/>
          <a:lstStyle/>
          <a:p>
            <a:r>
              <a:rPr lang="en-GB" dirty="0"/>
              <a:t>Choice of padding</a:t>
            </a:r>
          </a:p>
        </p:txBody>
      </p:sp>
      <p:sp>
        <p:nvSpPr>
          <p:cNvPr id="3" name="Content Placeholder 2">
            <a:extLst>
              <a:ext uri="{FF2B5EF4-FFF2-40B4-BE49-F238E27FC236}">
                <a16:creationId xmlns:a16="http://schemas.microsoft.com/office/drawing/2014/main" id="{B42F77CD-1DE6-909D-AD30-E8B44356689C}"/>
              </a:ext>
            </a:extLst>
          </p:cNvPr>
          <p:cNvSpPr>
            <a:spLocks noGrp="1"/>
          </p:cNvSpPr>
          <p:nvPr>
            <p:ph idx="1"/>
          </p:nvPr>
        </p:nvSpPr>
        <p:spPr/>
        <p:txBody>
          <a:bodyPr/>
          <a:lstStyle/>
          <a:p>
            <a:r>
              <a:rPr lang="en-GB" b="0" i="0" u="none" strike="noStrike" dirty="0">
                <a:effectLst/>
              </a:rPr>
              <a:t>Padding can increase the height and width of the output. </a:t>
            </a:r>
          </a:p>
          <a:p>
            <a:r>
              <a:rPr lang="en-GB" b="0" i="0" u="none" strike="noStrike" dirty="0">
                <a:effectLst/>
              </a:rPr>
              <a:t>This is often used to give the output the same height and width as the input to avoid undesirable shrinkage of the output. </a:t>
            </a:r>
          </a:p>
          <a:p>
            <a:r>
              <a:rPr lang="en-GB" b="0" i="0" u="none" strike="noStrike" dirty="0">
                <a:effectLst/>
              </a:rPr>
              <a:t>Moreover, it ensures that all pixels are used equally frequently. Typically we pick symmetric padding on both sides of the input height and width. </a:t>
            </a:r>
            <a:endParaRPr lang="en-GB" dirty="0"/>
          </a:p>
        </p:txBody>
      </p:sp>
      <p:sp>
        <p:nvSpPr>
          <p:cNvPr id="4" name="Slide Number Placeholder 3">
            <a:extLst>
              <a:ext uri="{FF2B5EF4-FFF2-40B4-BE49-F238E27FC236}">
                <a16:creationId xmlns:a16="http://schemas.microsoft.com/office/drawing/2014/main" id="{AB6FC4EA-64E6-3F33-8822-EC93F9EB3BA3}"/>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CF004EB1-533C-30BE-38C2-C3BD0DC26E7E}"/>
                  </a:ext>
                </a:extLst>
              </p14:cNvPr>
              <p14:cNvContentPartPr/>
              <p14:nvPr/>
            </p14:nvContentPartPr>
            <p14:xfrm>
              <a:off x="2723040" y="1455480"/>
              <a:ext cx="3135960" cy="789480"/>
            </p14:xfrm>
          </p:contentPart>
        </mc:Choice>
        <mc:Fallback xmlns="">
          <p:pic>
            <p:nvPicPr>
              <p:cNvPr id="5" name="Ink 4">
                <a:extLst>
                  <a:ext uri="{FF2B5EF4-FFF2-40B4-BE49-F238E27FC236}">
                    <a16:creationId xmlns:a16="http://schemas.microsoft.com/office/drawing/2014/main" id="{CF004EB1-533C-30BE-38C2-C3BD0DC26E7E}"/>
                  </a:ext>
                </a:extLst>
              </p:cNvPr>
              <p:cNvPicPr/>
              <p:nvPr/>
            </p:nvPicPr>
            <p:blipFill>
              <a:blip r:embed="rId3"/>
              <a:stretch>
                <a:fillRect/>
              </a:stretch>
            </p:blipFill>
            <p:spPr>
              <a:xfrm>
                <a:off x="2713680" y="1446120"/>
                <a:ext cx="3154680" cy="808200"/>
              </a:xfrm>
              <a:prstGeom prst="rect">
                <a:avLst/>
              </a:prstGeom>
            </p:spPr>
          </p:pic>
        </mc:Fallback>
      </mc:AlternateContent>
    </p:spTree>
    <p:extLst>
      <p:ext uri="{BB962C8B-B14F-4D97-AF65-F5344CB8AC3E}">
        <p14:creationId xmlns:p14="http://schemas.microsoft.com/office/powerpoint/2010/main" val="2892440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5FC6-659B-E3C8-AF40-47A0FD6865A1}"/>
              </a:ext>
            </a:extLst>
          </p:cNvPr>
          <p:cNvSpPr>
            <a:spLocks noGrp="1"/>
          </p:cNvSpPr>
          <p:nvPr>
            <p:ph type="title"/>
          </p:nvPr>
        </p:nvSpPr>
        <p:spPr/>
        <p:txBody>
          <a:bodyPr/>
          <a:lstStyle/>
          <a:p>
            <a:r>
              <a:rPr lang="en-GB" dirty="0"/>
              <a:t>Multiple Input and Multiple Output Channels</a:t>
            </a:r>
          </a:p>
        </p:txBody>
      </p:sp>
      <p:sp>
        <p:nvSpPr>
          <p:cNvPr id="3" name="Content Placeholder 2">
            <a:extLst>
              <a:ext uri="{FF2B5EF4-FFF2-40B4-BE49-F238E27FC236}">
                <a16:creationId xmlns:a16="http://schemas.microsoft.com/office/drawing/2014/main" id="{3D575A3F-8928-FC36-7825-80E1C235B222}"/>
              </a:ext>
            </a:extLst>
          </p:cNvPr>
          <p:cNvSpPr>
            <a:spLocks noGrp="1"/>
          </p:cNvSpPr>
          <p:nvPr>
            <p:ph idx="1"/>
          </p:nvPr>
        </p:nvSpPr>
        <p:spPr/>
        <p:txBody>
          <a:bodyPr/>
          <a:lstStyle/>
          <a:p>
            <a:r>
              <a:rPr lang="en-GB" b="0" i="0" u="none" strike="noStrike" dirty="0">
                <a:effectLst/>
              </a:rPr>
              <a:t>While we described the multiple channels that comprise each image (e.g., colour images have the standard RGB channels to indicate the amount of red, green and blue) and convolutional layers for multiple channels.</a:t>
            </a:r>
          </a:p>
          <a:p>
            <a:r>
              <a:rPr lang="en-GB" b="0" i="0" u="none" strike="noStrike" dirty="0">
                <a:effectLst/>
              </a:rPr>
              <a:t>When the input data contains multiple channels, we need to construct a convolution kernel with the same number of input channels as the input data, so that it can perform cross-correlation with the input data.</a:t>
            </a:r>
            <a:endParaRPr lang="en-GB" dirty="0"/>
          </a:p>
        </p:txBody>
      </p:sp>
      <p:sp>
        <p:nvSpPr>
          <p:cNvPr id="4" name="Slide Number Placeholder 3">
            <a:extLst>
              <a:ext uri="{FF2B5EF4-FFF2-40B4-BE49-F238E27FC236}">
                <a16:creationId xmlns:a16="http://schemas.microsoft.com/office/drawing/2014/main" id="{DB856433-742C-BA41-071F-7D297B5FF135}"/>
              </a:ext>
            </a:extLst>
          </p:cNvPr>
          <p:cNvSpPr>
            <a:spLocks noGrp="1"/>
          </p:cNvSpPr>
          <p:nvPr>
            <p:ph type="sldNum" sz="quarter" idx="12"/>
          </p:nvPr>
        </p:nvSpPr>
        <p:spPr/>
        <p:txBody>
          <a:bodyPr/>
          <a:lstStyle/>
          <a:p>
            <a:fld id="{44E22EE9-B8A0-0641-9265-052CFE9B95A7}" type="slidenum">
              <a:rPr lang="en-GB" altLang="en-US" smtClean="0"/>
              <a:pPr/>
              <a:t>28</a:t>
            </a:fld>
            <a:endParaRPr lang="en-GB" altLang="en-US" dirty="0"/>
          </a:p>
        </p:txBody>
      </p:sp>
    </p:spTree>
    <p:extLst>
      <p:ext uri="{BB962C8B-B14F-4D97-AF65-F5344CB8AC3E}">
        <p14:creationId xmlns:p14="http://schemas.microsoft.com/office/powerpoint/2010/main" val="2833262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9F64-6E94-0049-D86F-12334C491AC4}"/>
              </a:ext>
            </a:extLst>
          </p:cNvPr>
          <p:cNvSpPr>
            <a:spLocks noGrp="1"/>
          </p:cNvSpPr>
          <p:nvPr>
            <p:ph type="title"/>
          </p:nvPr>
        </p:nvSpPr>
        <p:spPr/>
        <p:txBody>
          <a:bodyPr/>
          <a:lstStyle/>
          <a:p>
            <a:r>
              <a:rPr lang="en-GB" dirty="0"/>
              <a:t>Multiple Input Channels: example</a:t>
            </a:r>
          </a:p>
        </p:txBody>
      </p:sp>
      <p:sp>
        <p:nvSpPr>
          <p:cNvPr id="3" name="Slide Number Placeholder 2">
            <a:extLst>
              <a:ext uri="{FF2B5EF4-FFF2-40B4-BE49-F238E27FC236}">
                <a16:creationId xmlns:a16="http://schemas.microsoft.com/office/drawing/2014/main" id="{5A2A724D-FD47-7F91-CAF7-DEEF0686D279}"/>
              </a:ext>
            </a:extLst>
          </p:cNvPr>
          <p:cNvSpPr>
            <a:spLocks noGrp="1"/>
          </p:cNvSpPr>
          <p:nvPr>
            <p:ph type="sldNum" sz="quarter" idx="12"/>
          </p:nvPr>
        </p:nvSpPr>
        <p:spPr/>
        <p:txBody>
          <a:bodyPr/>
          <a:lstStyle/>
          <a:p>
            <a:fld id="{BB98F552-A29D-2D4E-8192-F20670493719}" type="slidenum">
              <a:rPr lang="en-GB" altLang="en-US" smtClean="0"/>
              <a:pPr/>
              <a:t>29</a:t>
            </a:fld>
            <a:endParaRPr lang="en-GB" altLang="en-US" dirty="0"/>
          </a:p>
        </p:txBody>
      </p:sp>
      <p:pic>
        <p:nvPicPr>
          <p:cNvPr id="5" name="Picture 4" descr="Diagram&#10;&#10;Description automatically generated with medium confidence">
            <a:extLst>
              <a:ext uri="{FF2B5EF4-FFF2-40B4-BE49-F238E27FC236}">
                <a16:creationId xmlns:a16="http://schemas.microsoft.com/office/drawing/2014/main" id="{AD2C09D9-9F00-D7E6-4AA2-66845A5DE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481672"/>
            <a:ext cx="7772400" cy="2751655"/>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B9B7B3C-E1BD-5402-C475-AAC4C294A12C}"/>
                  </a:ext>
                </a:extLst>
              </p14:cNvPr>
              <p14:cNvContentPartPr/>
              <p14:nvPr/>
            </p14:nvContentPartPr>
            <p14:xfrm>
              <a:off x="1344600" y="2144880"/>
              <a:ext cx="3342240" cy="2681280"/>
            </p14:xfrm>
          </p:contentPart>
        </mc:Choice>
        <mc:Fallback xmlns="">
          <p:pic>
            <p:nvPicPr>
              <p:cNvPr id="4" name="Ink 3">
                <a:extLst>
                  <a:ext uri="{FF2B5EF4-FFF2-40B4-BE49-F238E27FC236}">
                    <a16:creationId xmlns:a16="http://schemas.microsoft.com/office/drawing/2014/main" id="{CB9B7B3C-E1BD-5402-C475-AAC4C294A12C}"/>
                  </a:ext>
                </a:extLst>
              </p:cNvPr>
              <p:cNvPicPr/>
              <p:nvPr/>
            </p:nvPicPr>
            <p:blipFill>
              <a:blip r:embed="rId4"/>
              <a:stretch>
                <a:fillRect/>
              </a:stretch>
            </p:blipFill>
            <p:spPr>
              <a:xfrm>
                <a:off x="1335240" y="2135520"/>
                <a:ext cx="3360960" cy="2700000"/>
              </a:xfrm>
              <a:prstGeom prst="rect">
                <a:avLst/>
              </a:prstGeom>
            </p:spPr>
          </p:pic>
        </mc:Fallback>
      </mc:AlternateContent>
    </p:spTree>
    <p:extLst>
      <p:ext uri="{BB962C8B-B14F-4D97-AF65-F5344CB8AC3E}">
        <p14:creationId xmlns:p14="http://schemas.microsoft.com/office/powerpoint/2010/main" val="809467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C8A5-839A-152E-11B2-59765D58B436}"/>
              </a:ext>
            </a:extLst>
          </p:cNvPr>
          <p:cNvSpPr>
            <a:spLocks noGrp="1"/>
          </p:cNvSpPr>
          <p:nvPr>
            <p:ph type="title"/>
          </p:nvPr>
        </p:nvSpPr>
        <p:spPr/>
        <p:txBody>
          <a:bodyPr/>
          <a:lstStyle/>
          <a:p>
            <a:r>
              <a:rPr lang="en-GB" dirty="0"/>
              <a:t>Images a vectors</a:t>
            </a:r>
          </a:p>
        </p:txBody>
      </p:sp>
      <p:sp>
        <p:nvSpPr>
          <p:cNvPr id="3" name="Content Placeholder 2">
            <a:extLst>
              <a:ext uri="{FF2B5EF4-FFF2-40B4-BE49-F238E27FC236}">
                <a16:creationId xmlns:a16="http://schemas.microsoft.com/office/drawing/2014/main" id="{8EE9FAC1-A5F0-51EC-37BC-E4E518FEC78F}"/>
              </a:ext>
            </a:extLst>
          </p:cNvPr>
          <p:cNvSpPr>
            <a:spLocks noGrp="1"/>
          </p:cNvSpPr>
          <p:nvPr>
            <p:ph idx="1"/>
          </p:nvPr>
        </p:nvSpPr>
        <p:spPr/>
        <p:txBody>
          <a:bodyPr/>
          <a:lstStyle/>
          <a:p>
            <a:r>
              <a:rPr lang="en-GB" b="0" i="0" u="none" strike="noStrike" dirty="0">
                <a:effectLst/>
              </a:rPr>
              <a:t>Using images by </a:t>
            </a:r>
            <a:r>
              <a:rPr lang="en-GB" b="0" i="1" u="none" strike="noStrike" dirty="0">
                <a:effectLst/>
              </a:rPr>
              <a:t>flattening</a:t>
            </a:r>
            <a:r>
              <a:rPr lang="en-GB" b="0" i="0" u="none" strike="noStrike" dirty="0">
                <a:effectLst/>
              </a:rPr>
              <a:t> the images means overlooking the spatial relation between pixels. </a:t>
            </a:r>
          </a:p>
          <a:p>
            <a:r>
              <a:rPr lang="en-GB" b="0" i="0" u="none" strike="noStrike" dirty="0">
                <a:effectLst/>
              </a:rPr>
              <a:t>This deeply unsatisfying approach could be a very simple solution in order to feed the resulting one-dimensional vectors through a fully connected MLP or other probabilistic models.</a:t>
            </a:r>
            <a:endParaRPr lang="en-GB" dirty="0"/>
          </a:p>
          <a:p>
            <a:endParaRPr lang="en-GB" dirty="0"/>
          </a:p>
        </p:txBody>
      </p:sp>
      <p:sp>
        <p:nvSpPr>
          <p:cNvPr id="4" name="Slide Number Placeholder 3">
            <a:extLst>
              <a:ext uri="{FF2B5EF4-FFF2-40B4-BE49-F238E27FC236}">
                <a16:creationId xmlns:a16="http://schemas.microsoft.com/office/drawing/2014/main" id="{CC5BE8C4-C774-E364-70F3-555ADE55DDE0}"/>
              </a:ext>
            </a:extLst>
          </p:cNvPr>
          <p:cNvSpPr>
            <a:spLocks noGrp="1"/>
          </p:cNvSpPr>
          <p:nvPr>
            <p:ph type="sldNum" sz="quarter" idx="12"/>
          </p:nvPr>
        </p:nvSpPr>
        <p:spPr/>
        <p:txBody>
          <a:bodyPr/>
          <a:lstStyle/>
          <a:p>
            <a:fld id="{44E22EE9-B8A0-0641-9265-052CFE9B95A7}" type="slidenum">
              <a:rPr lang="en-GB" altLang="en-US" smtClean="0"/>
              <a:pPr/>
              <a:t>3</a:t>
            </a:fld>
            <a:endParaRPr lang="en-GB" altLang="en-US" dirty="0"/>
          </a:p>
        </p:txBody>
      </p:sp>
      <p:pic>
        <p:nvPicPr>
          <p:cNvPr id="1026" name="Picture 2" descr="Magnetic resonance imaging of the brain - Wikipedia">
            <a:extLst>
              <a:ext uri="{FF2B5EF4-FFF2-40B4-BE49-F238E27FC236}">
                <a16:creationId xmlns:a16="http://schemas.microsoft.com/office/drawing/2014/main" id="{1C844A62-A0BD-62B0-4989-7A74A37862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2857500"/>
            <a:ext cx="2026568" cy="21584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F0766B6-9B53-0090-DD00-1401BB524BF0}"/>
                  </a:ext>
                </a:extLst>
              </p14:cNvPr>
              <p14:cNvContentPartPr/>
              <p14:nvPr/>
            </p14:nvContentPartPr>
            <p14:xfrm>
              <a:off x="718200" y="2945520"/>
              <a:ext cx="6621480" cy="1298880"/>
            </p14:xfrm>
          </p:contentPart>
        </mc:Choice>
        <mc:Fallback xmlns="">
          <p:pic>
            <p:nvPicPr>
              <p:cNvPr id="5" name="Ink 4">
                <a:extLst>
                  <a:ext uri="{FF2B5EF4-FFF2-40B4-BE49-F238E27FC236}">
                    <a16:creationId xmlns:a16="http://schemas.microsoft.com/office/drawing/2014/main" id="{0F0766B6-9B53-0090-DD00-1401BB524BF0}"/>
                  </a:ext>
                </a:extLst>
              </p:cNvPr>
              <p:cNvPicPr/>
              <p:nvPr/>
            </p:nvPicPr>
            <p:blipFill>
              <a:blip r:embed="rId4"/>
              <a:stretch>
                <a:fillRect/>
              </a:stretch>
            </p:blipFill>
            <p:spPr>
              <a:xfrm>
                <a:off x="708840" y="2936160"/>
                <a:ext cx="6640200" cy="1317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6717B348-0398-EF40-83E4-7A4049D0540F}"/>
                  </a:ext>
                </a:extLst>
              </p14:cNvPr>
              <p14:cNvContentPartPr/>
              <p14:nvPr/>
            </p14:nvContentPartPr>
            <p14:xfrm>
              <a:off x="6389280" y="2835360"/>
              <a:ext cx="2138040" cy="742680"/>
            </p14:xfrm>
          </p:contentPart>
        </mc:Choice>
        <mc:Fallback xmlns="">
          <p:pic>
            <p:nvPicPr>
              <p:cNvPr id="6" name="Ink 5">
                <a:extLst>
                  <a:ext uri="{FF2B5EF4-FFF2-40B4-BE49-F238E27FC236}">
                    <a16:creationId xmlns:a16="http://schemas.microsoft.com/office/drawing/2014/main" id="{6717B348-0398-EF40-83E4-7A4049D0540F}"/>
                  </a:ext>
                </a:extLst>
              </p:cNvPr>
              <p:cNvPicPr/>
              <p:nvPr/>
            </p:nvPicPr>
            <p:blipFill>
              <a:blip r:embed="rId6"/>
              <a:stretch>
                <a:fillRect/>
              </a:stretch>
            </p:blipFill>
            <p:spPr>
              <a:xfrm>
                <a:off x="6379920" y="2826000"/>
                <a:ext cx="2156760" cy="761400"/>
              </a:xfrm>
              <a:prstGeom prst="rect">
                <a:avLst/>
              </a:prstGeom>
            </p:spPr>
          </p:pic>
        </mc:Fallback>
      </mc:AlternateContent>
    </p:spTree>
    <p:extLst>
      <p:ext uri="{BB962C8B-B14F-4D97-AF65-F5344CB8AC3E}">
        <p14:creationId xmlns:p14="http://schemas.microsoft.com/office/powerpoint/2010/main" val="65579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79AC-F63A-4721-5AF9-BE3E78F2EC0D}"/>
              </a:ext>
            </a:extLst>
          </p:cNvPr>
          <p:cNvSpPr>
            <a:spLocks noGrp="1"/>
          </p:cNvSpPr>
          <p:nvPr>
            <p:ph type="title"/>
          </p:nvPr>
        </p:nvSpPr>
        <p:spPr/>
        <p:txBody>
          <a:bodyPr/>
          <a:lstStyle/>
          <a:p>
            <a:r>
              <a:rPr lang="en-GB" dirty="0"/>
              <a:t>Multiple Output Channel: example (1x1 convolution) </a:t>
            </a:r>
          </a:p>
        </p:txBody>
      </p:sp>
      <p:sp>
        <p:nvSpPr>
          <p:cNvPr id="3" name="Slide Number Placeholder 2">
            <a:extLst>
              <a:ext uri="{FF2B5EF4-FFF2-40B4-BE49-F238E27FC236}">
                <a16:creationId xmlns:a16="http://schemas.microsoft.com/office/drawing/2014/main" id="{0F82DE14-57AE-6F6A-7DD5-A2C3D9FD9E12}"/>
              </a:ext>
            </a:extLst>
          </p:cNvPr>
          <p:cNvSpPr>
            <a:spLocks noGrp="1"/>
          </p:cNvSpPr>
          <p:nvPr>
            <p:ph type="sldNum" sz="quarter" idx="12"/>
          </p:nvPr>
        </p:nvSpPr>
        <p:spPr/>
        <p:txBody>
          <a:bodyPr/>
          <a:lstStyle/>
          <a:p>
            <a:fld id="{BB98F552-A29D-2D4E-8192-F20670493719}" type="slidenum">
              <a:rPr lang="en-GB" altLang="en-US" smtClean="0"/>
              <a:pPr/>
              <a:t>30</a:t>
            </a:fld>
            <a:endParaRPr lang="en-GB" altLang="en-US" dirty="0"/>
          </a:p>
        </p:txBody>
      </p:sp>
      <p:pic>
        <p:nvPicPr>
          <p:cNvPr id="5" name="Picture 4" descr="A picture containing diagram&#10;&#10;Description automatically generated">
            <a:extLst>
              <a:ext uri="{FF2B5EF4-FFF2-40B4-BE49-F238E27FC236}">
                <a16:creationId xmlns:a16="http://schemas.microsoft.com/office/drawing/2014/main" id="{EDF387A1-9946-34D9-8FA3-289FF830F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33364"/>
            <a:ext cx="7772400" cy="2831964"/>
          </a:xfrm>
          <a:prstGeom prst="rect">
            <a:avLst/>
          </a:prstGeom>
        </p:spPr>
      </p:pic>
    </p:spTree>
    <p:extLst>
      <p:ext uri="{BB962C8B-B14F-4D97-AF65-F5344CB8AC3E}">
        <p14:creationId xmlns:p14="http://schemas.microsoft.com/office/powerpoint/2010/main" val="4138277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4907-896C-7DE7-8F9F-A6B406FE8634}"/>
              </a:ext>
            </a:extLst>
          </p:cNvPr>
          <p:cNvSpPr>
            <a:spLocks noGrp="1"/>
          </p:cNvSpPr>
          <p:nvPr>
            <p:ph type="title"/>
          </p:nvPr>
        </p:nvSpPr>
        <p:spPr/>
        <p:txBody>
          <a:bodyPr/>
          <a:lstStyle/>
          <a:p>
            <a:r>
              <a:rPr lang="en-GB" dirty="0"/>
              <a:t>CNN Channels</a:t>
            </a:r>
          </a:p>
        </p:txBody>
      </p:sp>
      <p:sp>
        <p:nvSpPr>
          <p:cNvPr id="3" name="Content Placeholder 2">
            <a:extLst>
              <a:ext uri="{FF2B5EF4-FFF2-40B4-BE49-F238E27FC236}">
                <a16:creationId xmlns:a16="http://schemas.microsoft.com/office/drawing/2014/main" id="{64AB18F3-C86A-D591-64A6-8061408901C4}"/>
              </a:ext>
            </a:extLst>
          </p:cNvPr>
          <p:cNvSpPr>
            <a:spLocks noGrp="1"/>
          </p:cNvSpPr>
          <p:nvPr>
            <p:ph idx="1"/>
          </p:nvPr>
        </p:nvSpPr>
        <p:spPr/>
        <p:txBody>
          <a:bodyPr/>
          <a:lstStyle/>
          <a:p>
            <a:r>
              <a:rPr lang="en-GB" b="0" i="0" u="none" strike="noStrike" dirty="0">
                <a:effectLst/>
              </a:rPr>
              <a:t>Channels allow us to combine the best of both worlds: MLPs that allow for significant nonlinearities and convolutions that allow for </a:t>
            </a:r>
            <a:r>
              <a:rPr lang="en-GB" b="0" i="1" u="none" strike="noStrike" dirty="0">
                <a:effectLst/>
              </a:rPr>
              <a:t>localised</a:t>
            </a:r>
            <a:r>
              <a:rPr lang="en-GB" b="0" i="0" u="none" strike="noStrike" dirty="0">
                <a:effectLst/>
              </a:rPr>
              <a:t> analysis of features. </a:t>
            </a:r>
          </a:p>
          <a:p>
            <a:r>
              <a:rPr lang="en-GB" b="0" i="0" u="none" strike="noStrike" dirty="0">
                <a:effectLst/>
              </a:rPr>
              <a:t>In particular, channels allow the CNN to reason with multiple features, such as edge and shape detectors at the same time. </a:t>
            </a:r>
          </a:p>
          <a:p>
            <a:r>
              <a:rPr lang="en-GB" b="0" i="0" u="none" strike="noStrike" dirty="0">
                <a:effectLst/>
              </a:rPr>
              <a:t>They also offer a practical trade-off between the drastic parameter reduction arising from translation invariance and locality, and the need for expressive and diverse models in computer vision.</a:t>
            </a:r>
            <a:endParaRPr lang="en-GB" dirty="0"/>
          </a:p>
        </p:txBody>
      </p:sp>
      <p:sp>
        <p:nvSpPr>
          <p:cNvPr id="4" name="Slide Number Placeholder 3">
            <a:extLst>
              <a:ext uri="{FF2B5EF4-FFF2-40B4-BE49-F238E27FC236}">
                <a16:creationId xmlns:a16="http://schemas.microsoft.com/office/drawing/2014/main" id="{E9B81F39-7F56-EB4F-C257-3EA0B04FC715}"/>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A847286A-72D8-E19C-2E27-4B120ECBD89D}"/>
                  </a:ext>
                </a:extLst>
              </p14:cNvPr>
              <p14:cNvContentPartPr/>
              <p14:nvPr/>
            </p14:nvContentPartPr>
            <p14:xfrm>
              <a:off x="3776040" y="1420920"/>
              <a:ext cx="3725640" cy="356760"/>
            </p14:xfrm>
          </p:contentPart>
        </mc:Choice>
        <mc:Fallback xmlns="">
          <p:pic>
            <p:nvPicPr>
              <p:cNvPr id="5" name="Ink 4">
                <a:extLst>
                  <a:ext uri="{FF2B5EF4-FFF2-40B4-BE49-F238E27FC236}">
                    <a16:creationId xmlns:a16="http://schemas.microsoft.com/office/drawing/2014/main" id="{A847286A-72D8-E19C-2E27-4B120ECBD89D}"/>
                  </a:ext>
                </a:extLst>
              </p:cNvPr>
              <p:cNvPicPr/>
              <p:nvPr/>
            </p:nvPicPr>
            <p:blipFill>
              <a:blip r:embed="rId3"/>
              <a:stretch>
                <a:fillRect/>
              </a:stretch>
            </p:blipFill>
            <p:spPr>
              <a:xfrm>
                <a:off x="3766680" y="1411560"/>
                <a:ext cx="3744360" cy="375480"/>
              </a:xfrm>
              <a:prstGeom prst="rect">
                <a:avLst/>
              </a:prstGeom>
            </p:spPr>
          </p:pic>
        </mc:Fallback>
      </mc:AlternateContent>
    </p:spTree>
    <p:extLst>
      <p:ext uri="{BB962C8B-B14F-4D97-AF65-F5344CB8AC3E}">
        <p14:creationId xmlns:p14="http://schemas.microsoft.com/office/powerpoint/2010/main" val="3379810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75ED-FD83-F04D-8219-FB9A87D452A7}"/>
              </a:ext>
            </a:extLst>
          </p:cNvPr>
          <p:cNvSpPr>
            <a:spLocks noGrp="1"/>
          </p:cNvSpPr>
          <p:nvPr>
            <p:ph type="title"/>
          </p:nvPr>
        </p:nvSpPr>
        <p:spPr/>
        <p:txBody>
          <a:bodyPr/>
          <a:lstStyle/>
          <a:p>
            <a:r>
              <a:rPr lang="en-GB" dirty="0"/>
              <a:t>Pooling</a:t>
            </a:r>
          </a:p>
        </p:txBody>
      </p:sp>
      <p:sp>
        <p:nvSpPr>
          <p:cNvPr id="3" name="Content Placeholder 2">
            <a:extLst>
              <a:ext uri="{FF2B5EF4-FFF2-40B4-BE49-F238E27FC236}">
                <a16:creationId xmlns:a16="http://schemas.microsoft.com/office/drawing/2014/main" id="{6803A98A-EC4A-868A-7AD3-3ACB3DA074C5}"/>
              </a:ext>
            </a:extLst>
          </p:cNvPr>
          <p:cNvSpPr>
            <a:spLocks noGrp="1"/>
          </p:cNvSpPr>
          <p:nvPr>
            <p:ph idx="1"/>
          </p:nvPr>
        </p:nvSpPr>
        <p:spPr/>
        <p:txBody>
          <a:bodyPr/>
          <a:lstStyle/>
          <a:p>
            <a:r>
              <a:rPr lang="en-GB" b="0" i="0" u="none" strike="noStrike" dirty="0">
                <a:effectLst/>
              </a:rPr>
              <a:t>In many cases our ultimate task asks some global question about the image, e.g., </a:t>
            </a:r>
            <a:r>
              <a:rPr lang="en-GB" b="0" i="1" u="none" strike="noStrike" dirty="0">
                <a:effectLst/>
              </a:rPr>
              <a:t>does it contain a lesion?</a:t>
            </a:r>
            <a:r>
              <a:rPr lang="en-GB" b="0" i="0" u="none" strike="noStrike" dirty="0">
                <a:effectLst/>
              </a:rPr>
              <a:t> </a:t>
            </a:r>
          </a:p>
          <a:p>
            <a:r>
              <a:rPr lang="en-GB" b="0" i="0" u="none" strike="noStrike" dirty="0">
                <a:effectLst/>
              </a:rPr>
              <a:t>Consequently, the units of our final layer should be sensitive to the entire input. </a:t>
            </a:r>
          </a:p>
          <a:p>
            <a:r>
              <a:rPr lang="en-GB" b="0" i="0" u="none" strike="noStrike" dirty="0">
                <a:effectLst/>
              </a:rPr>
              <a:t>By gradually aggregating information, yielding coarser and coarser maps, we accomplish this goal of ultimately learning a global representation, while keeping all of the advantages of convolutional layers at the intermediate layers of processing. </a:t>
            </a:r>
            <a:endParaRPr lang="en-GB" dirty="0"/>
          </a:p>
        </p:txBody>
      </p:sp>
      <p:sp>
        <p:nvSpPr>
          <p:cNvPr id="4" name="Slide Number Placeholder 3">
            <a:extLst>
              <a:ext uri="{FF2B5EF4-FFF2-40B4-BE49-F238E27FC236}">
                <a16:creationId xmlns:a16="http://schemas.microsoft.com/office/drawing/2014/main" id="{A2ACE7DB-6679-8025-2200-A85BC5350C12}"/>
              </a:ext>
            </a:extLst>
          </p:cNvPr>
          <p:cNvSpPr>
            <a:spLocks noGrp="1"/>
          </p:cNvSpPr>
          <p:nvPr>
            <p:ph type="sldNum" sz="quarter" idx="12"/>
          </p:nvPr>
        </p:nvSpPr>
        <p:spPr/>
        <p:txBody>
          <a:bodyPr/>
          <a:lstStyle/>
          <a:p>
            <a:fld id="{44E22EE9-B8A0-0641-9265-052CFE9B95A7}" type="slidenum">
              <a:rPr lang="en-GB" altLang="en-US" smtClean="0"/>
              <a:pPr/>
              <a:t>32</a:t>
            </a:fld>
            <a:endParaRPr lang="en-GB" altLang="en-US" dirty="0"/>
          </a:p>
        </p:txBody>
      </p:sp>
    </p:spTree>
    <p:extLst>
      <p:ext uri="{BB962C8B-B14F-4D97-AF65-F5344CB8AC3E}">
        <p14:creationId xmlns:p14="http://schemas.microsoft.com/office/powerpoint/2010/main" val="3014523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2F8FE-7FAE-F9A9-C74B-4EAA7B74AB49}"/>
              </a:ext>
            </a:extLst>
          </p:cNvPr>
          <p:cNvSpPr>
            <a:spLocks noGrp="1"/>
          </p:cNvSpPr>
          <p:nvPr>
            <p:ph type="title"/>
          </p:nvPr>
        </p:nvSpPr>
        <p:spPr/>
        <p:txBody>
          <a:bodyPr/>
          <a:lstStyle/>
          <a:p>
            <a:r>
              <a:rPr lang="en-GB" dirty="0"/>
              <a:t>CNN – deep layers</a:t>
            </a:r>
          </a:p>
        </p:txBody>
      </p:sp>
      <p:sp>
        <p:nvSpPr>
          <p:cNvPr id="3" name="Slide Number Placeholder 2">
            <a:extLst>
              <a:ext uri="{FF2B5EF4-FFF2-40B4-BE49-F238E27FC236}">
                <a16:creationId xmlns:a16="http://schemas.microsoft.com/office/drawing/2014/main" id="{9968227A-A413-4CBB-21D6-73F8F01C0341}"/>
              </a:ext>
            </a:extLst>
          </p:cNvPr>
          <p:cNvSpPr>
            <a:spLocks noGrp="1"/>
          </p:cNvSpPr>
          <p:nvPr>
            <p:ph type="sldNum" sz="quarter" idx="12"/>
          </p:nvPr>
        </p:nvSpPr>
        <p:spPr/>
        <p:txBody>
          <a:bodyPr/>
          <a:lstStyle/>
          <a:p>
            <a:fld id="{BB98F552-A29D-2D4E-8192-F20670493719}" type="slidenum">
              <a:rPr lang="en-GB" altLang="en-US" smtClean="0"/>
              <a:pPr/>
              <a:t>33</a:t>
            </a:fld>
            <a:endParaRPr lang="en-GB" altLang="en-US" dirty="0"/>
          </a:p>
        </p:txBody>
      </p:sp>
      <p:pic>
        <p:nvPicPr>
          <p:cNvPr id="4" name="Picture 3" descr="A close up of a device&#10;&#10;Description automatically generated">
            <a:extLst>
              <a:ext uri="{FF2B5EF4-FFF2-40B4-BE49-F238E27FC236}">
                <a16:creationId xmlns:a16="http://schemas.microsoft.com/office/drawing/2014/main" id="{C96BB228-B160-D309-5219-61757F96B9AF}"/>
              </a:ext>
            </a:extLst>
          </p:cNvPr>
          <p:cNvPicPr>
            <a:picLocks noChangeAspect="1"/>
          </p:cNvPicPr>
          <p:nvPr/>
        </p:nvPicPr>
        <p:blipFill>
          <a:blip r:embed="rId2"/>
          <a:stretch>
            <a:fillRect/>
          </a:stretch>
        </p:blipFill>
        <p:spPr>
          <a:xfrm>
            <a:off x="671072" y="1057300"/>
            <a:ext cx="7801855" cy="3153420"/>
          </a:xfrm>
          <a:prstGeom prst="rect">
            <a:avLst/>
          </a:prstGeom>
        </p:spPr>
      </p:pic>
      <p:sp>
        <p:nvSpPr>
          <p:cNvPr id="5" name="Rectangle 4">
            <a:extLst>
              <a:ext uri="{FF2B5EF4-FFF2-40B4-BE49-F238E27FC236}">
                <a16:creationId xmlns:a16="http://schemas.microsoft.com/office/drawing/2014/main" id="{7DD6157E-EDF8-8040-010C-CB420B5200A1}"/>
              </a:ext>
            </a:extLst>
          </p:cNvPr>
          <p:cNvSpPr/>
          <p:nvPr/>
        </p:nvSpPr>
        <p:spPr>
          <a:xfrm>
            <a:off x="671072" y="4296118"/>
            <a:ext cx="2670924" cy="253916"/>
          </a:xfrm>
          <a:prstGeom prst="rect">
            <a:avLst/>
          </a:prstGeom>
        </p:spPr>
        <p:txBody>
          <a:bodyPr wrap="none">
            <a:spAutoFit/>
          </a:bodyPr>
          <a:lstStyle/>
          <a:p>
            <a:r>
              <a:rPr lang="en-GB" sz="1050" i="1" dirty="0">
                <a:solidFill>
                  <a:schemeClr val="bg1">
                    <a:lumMod val="50000"/>
                  </a:schemeClr>
                </a:solidFill>
                <a:latin typeface="Helvetica" pitchFamily="2" charset="0"/>
              </a:rPr>
              <a:t>image source: http://cs231n.stanford.edu/</a:t>
            </a:r>
          </a:p>
        </p:txBody>
      </p:sp>
    </p:spTree>
    <p:extLst>
      <p:ext uri="{BB962C8B-B14F-4D97-AF65-F5344CB8AC3E}">
        <p14:creationId xmlns:p14="http://schemas.microsoft.com/office/powerpoint/2010/main" val="2566907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93F5-331A-9A85-0701-A7A1A3739FD4}"/>
              </a:ext>
            </a:extLst>
          </p:cNvPr>
          <p:cNvSpPr>
            <a:spLocks noGrp="1"/>
          </p:cNvSpPr>
          <p:nvPr>
            <p:ph type="title"/>
          </p:nvPr>
        </p:nvSpPr>
        <p:spPr/>
        <p:txBody>
          <a:bodyPr/>
          <a:lstStyle/>
          <a:p>
            <a:r>
              <a:rPr lang="en-GB" dirty="0"/>
              <a:t>Deeper layers in CNNs</a:t>
            </a:r>
          </a:p>
        </p:txBody>
      </p:sp>
      <p:sp>
        <p:nvSpPr>
          <p:cNvPr id="3" name="Content Placeholder 2">
            <a:extLst>
              <a:ext uri="{FF2B5EF4-FFF2-40B4-BE49-F238E27FC236}">
                <a16:creationId xmlns:a16="http://schemas.microsoft.com/office/drawing/2014/main" id="{004049E5-B106-6383-D977-20B3AB70DA4B}"/>
              </a:ext>
            </a:extLst>
          </p:cNvPr>
          <p:cNvSpPr>
            <a:spLocks noGrp="1"/>
          </p:cNvSpPr>
          <p:nvPr>
            <p:ph idx="1"/>
          </p:nvPr>
        </p:nvSpPr>
        <p:spPr/>
        <p:txBody>
          <a:bodyPr/>
          <a:lstStyle/>
          <a:p>
            <a:r>
              <a:rPr lang="en-GB" b="0" i="0" u="none" strike="noStrike" dirty="0">
                <a:effectLst/>
              </a:rPr>
              <a:t>The deeper we go in the network, the larger the receptive field (relative to the input) to which each hidden node is sensitive.</a:t>
            </a:r>
          </a:p>
          <a:p>
            <a:r>
              <a:rPr lang="en-GB" b="0" i="0" u="none" strike="noStrike" dirty="0">
                <a:effectLst/>
              </a:rPr>
              <a:t>Reducing spatial resolution accelerates this process, since the convolution kernels cover a larger effective area.</a:t>
            </a:r>
            <a:endParaRPr lang="en-GB" dirty="0"/>
          </a:p>
        </p:txBody>
      </p:sp>
      <p:sp>
        <p:nvSpPr>
          <p:cNvPr id="4" name="Slide Number Placeholder 3">
            <a:extLst>
              <a:ext uri="{FF2B5EF4-FFF2-40B4-BE49-F238E27FC236}">
                <a16:creationId xmlns:a16="http://schemas.microsoft.com/office/drawing/2014/main" id="{47128005-34D8-451E-985F-247CFDB1DA36}"/>
              </a:ext>
            </a:extLst>
          </p:cNvPr>
          <p:cNvSpPr>
            <a:spLocks noGrp="1"/>
          </p:cNvSpPr>
          <p:nvPr>
            <p:ph type="sldNum" sz="quarter" idx="12"/>
          </p:nvPr>
        </p:nvSpPr>
        <p:spPr/>
        <p:txBody>
          <a:bodyPr/>
          <a:lstStyle/>
          <a:p>
            <a:fld id="{44E22EE9-B8A0-0641-9265-052CFE9B95A7}" type="slidenum">
              <a:rPr lang="en-GB" altLang="en-US" smtClean="0"/>
              <a:pPr/>
              <a:t>34</a:t>
            </a:fld>
            <a:endParaRPr lang="en-GB" alt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8DFBEDF2-EE68-F81F-B07A-FB3817585827}"/>
                  </a:ext>
                </a:extLst>
              </p14:cNvPr>
              <p14:cNvContentPartPr/>
              <p14:nvPr/>
            </p14:nvContentPartPr>
            <p14:xfrm>
              <a:off x="6134760" y="1536120"/>
              <a:ext cx="1091160" cy="73080"/>
            </p14:xfrm>
          </p:contentPart>
        </mc:Choice>
        <mc:Fallback xmlns="">
          <p:pic>
            <p:nvPicPr>
              <p:cNvPr id="5" name="Ink 4">
                <a:extLst>
                  <a:ext uri="{FF2B5EF4-FFF2-40B4-BE49-F238E27FC236}">
                    <a16:creationId xmlns:a16="http://schemas.microsoft.com/office/drawing/2014/main" id="{8DFBEDF2-EE68-F81F-B07A-FB3817585827}"/>
                  </a:ext>
                </a:extLst>
              </p:cNvPr>
              <p:cNvPicPr/>
              <p:nvPr/>
            </p:nvPicPr>
            <p:blipFill>
              <a:blip r:embed="rId3"/>
              <a:stretch>
                <a:fillRect/>
              </a:stretch>
            </p:blipFill>
            <p:spPr>
              <a:xfrm>
                <a:off x="6125400" y="1526760"/>
                <a:ext cx="1109880" cy="91800"/>
              </a:xfrm>
              <a:prstGeom prst="rect">
                <a:avLst/>
              </a:prstGeom>
            </p:spPr>
          </p:pic>
        </mc:Fallback>
      </mc:AlternateContent>
    </p:spTree>
    <p:extLst>
      <p:ext uri="{BB962C8B-B14F-4D97-AF65-F5344CB8AC3E}">
        <p14:creationId xmlns:p14="http://schemas.microsoft.com/office/powerpoint/2010/main" val="2694109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497E-C07A-C603-411F-00DAC9F5339A}"/>
              </a:ext>
            </a:extLst>
          </p:cNvPr>
          <p:cNvSpPr>
            <a:spLocks noGrp="1"/>
          </p:cNvSpPr>
          <p:nvPr>
            <p:ph type="title"/>
          </p:nvPr>
        </p:nvSpPr>
        <p:spPr/>
        <p:txBody>
          <a:bodyPr/>
          <a:lstStyle/>
          <a:p>
            <a:r>
              <a:rPr lang="en-GB" dirty="0"/>
              <a:t>Maximum Pooling and Average Pooling</a:t>
            </a:r>
          </a:p>
        </p:txBody>
      </p:sp>
      <p:sp>
        <p:nvSpPr>
          <p:cNvPr id="3" name="Slide Number Placeholder 2">
            <a:extLst>
              <a:ext uri="{FF2B5EF4-FFF2-40B4-BE49-F238E27FC236}">
                <a16:creationId xmlns:a16="http://schemas.microsoft.com/office/drawing/2014/main" id="{82F90501-DD01-CB50-8969-BC317CBD6B91}"/>
              </a:ext>
            </a:extLst>
          </p:cNvPr>
          <p:cNvSpPr>
            <a:spLocks noGrp="1"/>
          </p:cNvSpPr>
          <p:nvPr>
            <p:ph type="sldNum" sz="quarter" idx="12"/>
          </p:nvPr>
        </p:nvSpPr>
        <p:spPr/>
        <p:txBody>
          <a:bodyPr/>
          <a:lstStyle/>
          <a:p>
            <a:fld id="{BB98F552-A29D-2D4E-8192-F20670493719}" type="slidenum">
              <a:rPr lang="en-GB" altLang="en-US" smtClean="0"/>
              <a:pPr/>
              <a:t>35</a:t>
            </a:fld>
            <a:endParaRPr lang="en-GB" altLang="en-US" dirty="0"/>
          </a:p>
        </p:txBody>
      </p:sp>
      <p:pic>
        <p:nvPicPr>
          <p:cNvPr id="5" name="Picture 4" descr="A picture containing diagram&#10;&#10;Description automatically generated">
            <a:extLst>
              <a:ext uri="{FF2B5EF4-FFF2-40B4-BE49-F238E27FC236}">
                <a16:creationId xmlns:a16="http://schemas.microsoft.com/office/drawing/2014/main" id="{04F1159E-87E3-4819-E2F6-2146FEEF7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939951"/>
            <a:ext cx="7772400" cy="2368234"/>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485C6D5-19BA-138B-00E7-9AEA9FAA09E9}"/>
                  </a:ext>
                </a:extLst>
              </p14:cNvPr>
              <p14:cNvContentPartPr/>
              <p14:nvPr/>
            </p14:nvContentPartPr>
            <p14:xfrm>
              <a:off x="2554200" y="1187280"/>
              <a:ext cx="3251160" cy="4397760"/>
            </p14:xfrm>
          </p:contentPart>
        </mc:Choice>
        <mc:Fallback xmlns="">
          <p:pic>
            <p:nvPicPr>
              <p:cNvPr id="4" name="Ink 3">
                <a:extLst>
                  <a:ext uri="{FF2B5EF4-FFF2-40B4-BE49-F238E27FC236}">
                    <a16:creationId xmlns:a16="http://schemas.microsoft.com/office/drawing/2014/main" id="{7485C6D5-19BA-138B-00E7-9AEA9FAA09E9}"/>
                  </a:ext>
                </a:extLst>
              </p:cNvPr>
              <p:cNvPicPr/>
              <p:nvPr/>
            </p:nvPicPr>
            <p:blipFill>
              <a:blip r:embed="rId4"/>
              <a:stretch>
                <a:fillRect/>
              </a:stretch>
            </p:blipFill>
            <p:spPr>
              <a:xfrm>
                <a:off x="2544840" y="1177920"/>
                <a:ext cx="3269880" cy="4416480"/>
              </a:xfrm>
              <a:prstGeom prst="rect">
                <a:avLst/>
              </a:prstGeom>
            </p:spPr>
          </p:pic>
        </mc:Fallback>
      </mc:AlternateContent>
    </p:spTree>
    <p:extLst>
      <p:ext uri="{BB962C8B-B14F-4D97-AF65-F5344CB8AC3E}">
        <p14:creationId xmlns:p14="http://schemas.microsoft.com/office/powerpoint/2010/main" val="3329625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9F2D4-0CDC-E988-371B-F66766CEB0BD}"/>
              </a:ext>
            </a:extLst>
          </p:cNvPr>
          <p:cNvSpPr>
            <a:spLocks noGrp="1"/>
          </p:cNvSpPr>
          <p:nvPr>
            <p:ph type="title"/>
          </p:nvPr>
        </p:nvSpPr>
        <p:spPr/>
        <p:txBody>
          <a:bodyPr/>
          <a:lstStyle/>
          <a:p>
            <a:r>
              <a:rPr lang="en-GB" dirty="0"/>
              <a:t>Pooling</a:t>
            </a:r>
          </a:p>
        </p:txBody>
      </p:sp>
      <p:sp>
        <p:nvSpPr>
          <p:cNvPr id="3" name="Content Placeholder 2">
            <a:extLst>
              <a:ext uri="{FF2B5EF4-FFF2-40B4-BE49-F238E27FC236}">
                <a16:creationId xmlns:a16="http://schemas.microsoft.com/office/drawing/2014/main" id="{7A4E9A8C-8DC7-B9F3-1BCE-00CD92CCBC01}"/>
              </a:ext>
            </a:extLst>
          </p:cNvPr>
          <p:cNvSpPr>
            <a:spLocks noGrp="1"/>
          </p:cNvSpPr>
          <p:nvPr>
            <p:ph idx="1"/>
          </p:nvPr>
        </p:nvSpPr>
        <p:spPr/>
        <p:txBody>
          <a:bodyPr/>
          <a:lstStyle/>
          <a:p>
            <a:r>
              <a:rPr lang="en-GB" b="0" i="0" u="none" strike="noStrike" dirty="0">
                <a:effectLst/>
              </a:rPr>
              <a:t>Like convolutional layers, </a:t>
            </a:r>
            <a:r>
              <a:rPr lang="en-GB" b="0" i="1" u="none" strike="noStrike" dirty="0">
                <a:effectLst/>
              </a:rPr>
              <a:t>pooling</a:t>
            </a:r>
            <a:r>
              <a:rPr lang="en-GB" b="0" i="0" u="none" strike="noStrike" dirty="0">
                <a:effectLst/>
              </a:rPr>
              <a:t> operators consist of a fixed-shape window that is slid over all regions in the input according to its stride, computing a single output for each location traversed by the fixed-shape window (sometimes known as the </a:t>
            </a:r>
            <a:r>
              <a:rPr lang="en-GB" b="0" i="1" u="none" strike="noStrike" dirty="0">
                <a:effectLst/>
              </a:rPr>
              <a:t>pooling window</a:t>
            </a:r>
            <a:r>
              <a:rPr lang="en-GB" b="0" i="0" u="none" strike="noStrike" dirty="0">
                <a:effectLst/>
              </a:rPr>
              <a:t>). </a:t>
            </a:r>
            <a:endParaRPr lang="en-GB" dirty="0"/>
          </a:p>
        </p:txBody>
      </p:sp>
      <p:sp>
        <p:nvSpPr>
          <p:cNvPr id="4" name="Slide Number Placeholder 3">
            <a:extLst>
              <a:ext uri="{FF2B5EF4-FFF2-40B4-BE49-F238E27FC236}">
                <a16:creationId xmlns:a16="http://schemas.microsoft.com/office/drawing/2014/main" id="{56A283EC-E3ED-31AF-5EA6-008291E8500B}"/>
              </a:ext>
            </a:extLst>
          </p:cNvPr>
          <p:cNvSpPr>
            <a:spLocks noGrp="1"/>
          </p:cNvSpPr>
          <p:nvPr>
            <p:ph type="sldNum" sz="quarter" idx="12"/>
          </p:nvPr>
        </p:nvSpPr>
        <p:spPr/>
        <p:txBody>
          <a:bodyPr/>
          <a:lstStyle/>
          <a:p>
            <a:fld id="{44E22EE9-B8A0-0641-9265-052CFE9B95A7}" type="slidenum">
              <a:rPr lang="en-GB" altLang="en-US" smtClean="0"/>
              <a:pPr/>
              <a:t>36</a:t>
            </a:fld>
            <a:endParaRPr lang="en-GB" altLang="en-US" dirty="0"/>
          </a:p>
        </p:txBody>
      </p:sp>
      <p:pic>
        <p:nvPicPr>
          <p:cNvPr id="5" name="Picture 4" descr="A picture containing diagram&#10;&#10;Description automatically generated">
            <a:extLst>
              <a:ext uri="{FF2B5EF4-FFF2-40B4-BE49-F238E27FC236}">
                <a16:creationId xmlns:a16="http://schemas.microsoft.com/office/drawing/2014/main" id="{6D249FC4-1467-9A77-C507-CF7D234AC009}"/>
              </a:ext>
            </a:extLst>
          </p:cNvPr>
          <p:cNvPicPr>
            <a:picLocks noChangeAspect="1"/>
          </p:cNvPicPr>
          <p:nvPr/>
        </p:nvPicPr>
        <p:blipFill rotWithShape="1">
          <a:blip r:embed="rId2">
            <a:extLst>
              <a:ext uri="{28A0092B-C50C-407E-A947-70E740481C1C}">
                <a14:useLocalDpi xmlns:a14="http://schemas.microsoft.com/office/drawing/2010/main" val="0"/>
              </a:ext>
            </a:extLst>
          </a:blip>
          <a:srcRect b="30850"/>
          <a:stretch/>
        </p:blipFill>
        <p:spPr>
          <a:xfrm>
            <a:off x="755576" y="2857500"/>
            <a:ext cx="7772400" cy="1637629"/>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0D90725-72F2-BC19-5396-F28B0FF4232E}"/>
                  </a:ext>
                </a:extLst>
              </p14:cNvPr>
              <p14:cNvContentPartPr/>
              <p14:nvPr/>
            </p14:nvContentPartPr>
            <p14:xfrm>
              <a:off x="3346560" y="4428000"/>
              <a:ext cx="2776680" cy="1134000"/>
            </p14:xfrm>
          </p:contentPart>
        </mc:Choice>
        <mc:Fallback xmlns="">
          <p:pic>
            <p:nvPicPr>
              <p:cNvPr id="6" name="Ink 5">
                <a:extLst>
                  <a:ext uri="{FF2B5EF4-FFF2-40B4-BE49-F238E27FC236}">
                    <a16:creationId xmlns:a16="http://schemas.microsoft.com/office/drawing/2014/main" id="{70D90725-72F2-BC19-5396-F28B0FF4232E}"/>
                  </a:ext>
                </a:extLst>
              </p:cNvPr>
              <p:cNvPicPr/>
              <p:nvPr/>
            </p:nvPicPr>
            <p:blipFill>
              <a:blip r:embed="rId4"/>
              <a:stretch>
                <a:fillRect/>
              </a:stretch>
            </p:blipFill>
            <p:spPr>
              <a:xfrm>
                <a:off x="3337200" y="4418640"/>
                <a:ext cx="2795400" cy="1152720"/>
              </a:xfrm>
              <a:prstGeom prst="rect">
                <a:avLst/>
              </a:prstGeom>
            </p:spPr>
          </p:pic>
        </mc:Fallback>
      </mc:AlternateContent>
    </p:spTree>
    <p:extLst>
      <p:ext uri="{BB962C8B-B14F-4D97-AF65-F5344CB8AC3E}">
        <p14:creationId xmlns:p14="http://schemas.microsoft.com/office/powerpoint/2010/main" val="1536298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EB0E-6CDE-E707-C297-A5B85A5EB600}"/>
              </a:ext>
            </a:extLst>
          </p:cNvPr>
          <p:cNvSpPr>
            <a:spLocks noGrp="1"/>
          </p:cNvSpPr>
          <p:nvPr>
            <p:ph type="title"/>
          </p:nvPr>
        </p:nvSpPr>
        <p:spPr/>
        <p:txBody>
          <a:bodyPr/>
          <a:lstStyle/>
          <a:p>
            <a:r>
              <a:rPr lang="en-GB" dirty="0"/>
              <a:t>Max-pooling and average-pooling</a:t>
            </a:r>
          </a:p>
        </p:txBody>
      </p:sp>
      <p:sp>
        <p:nvSpPr>
          <p:cNvPr id="3" name="Content Placeholder 2">
            <a:extLst>
              <a:ext uri="{FF2B5EF4-FFF2-40B4-BE49-F238E27FC236}">
                <a16:creationId xmlns:a16="http://schemas.microsoft.com/office/drawing/2014/main" id="{090AD871-C823-CD00-3222-3589625F0C03}"/>
              </a:ext>
            </a:extLst>
          </p:cNvPr>
          <p:cNvSpPr>
            <a:spLocks noGrp="1"/>
          </p:cNvSpPr>
          <p:nvPr>
            <p:ph idx="1"/>
          </p:nvPr>
        </p:nvSpPr>
        <p:spPr/>
        <p:txBody>
          <a:bodyPr/>
          <a:lstStyle/>
          <a:p>
            <a:r>
              <a:rPr lang="en-GB" b="0" i="0" u="none" strike="noStrike" dirty="0">
                <a:effectLst/>
              </a:rPr>
              <a:t>However, unlike the cross-correlation computation of the inputs and kernels in the convolutional layer, the pooling layer contains no parameters (</a:t>
            </a:r>
            <a:r>
              <a:rPr lang="en-GB" b="0" i="0" u="none" strike="noStrike" dirty="0">
                <a:solidFill>
                  <a:srgbClr val="FF0000"/>
                </a:solidFill>
                <a:effectLst/>
              </a:rPr>
              <a:t>there is no </a:t>
            </a:r>
            <a:r>
              <a:rPr lang="en-GB" b="0" i="1" u="none" strike="noStrike" dirty="0">
                <a:solidFill>
                  <a:srgbClr val="FF0000"/>
                </a:solidFill>
                <a:effectLst/>
              </a:rPr>
              <a:t>kernel</a:t>
            </a:r>
            <a:r>
              <a:rPr lang="en-GB" b="0" i="0" u="none" strike="noStrike" dirty="0">
                <a:effectLst/>
              </a:rPr>
              <a:t>). </a:t>
            </a:r>
          </a:p>
          <a:p>
            <a:r>
              <a:rPr lang="en-GB" b="0" i="0" u="none" strike="noStrike" dirty="0">
                <a:effectLst/>
              </a:rPr>
              <a:t>Instead, pooling operators are deterministic, typically calculating either the maximum or the average value of the elements in the pooling window. </a:t>
            </a:r>
          </a:p>
          <a:p>
            <a:r>
              <a:rPr lang="en-GB" b="0" i="0" u="none" strike="noStrike" dirty="0">
                <a:effectLst/>
              </a:rPr>
              <a:t>These operations are called </a:t>
            </a:r>
            <a:r>
              <a:rPr lang="en-GB" b="0" i="1" u="none" strike="noStrike" dirty="0">
                <a:effectLst/>
              </a:rPr>
              <a:t>maximum pooling</a:t>
            </a:r>
            <a:r>
              <a:rPr lang="en-GB" b="0" i="0" u="none" strike="noStrike" dirty="0">
                <a:effectLst/>
              </a:rPr>
              <a:t> (</a:t>
            </a:r>
            <a:r>
              <a:rPr lang="en-GB" b="0" i="1" u="none" strike="noStrike" dirty="0">
                <a:effectLst/>
              </a:rPr>
              <a:t>max-pooling</a:t>
            </a:r>
            <a:r>
              <a:rPr lang="en-GB" b="0" i="0" u="none" strike="noStrike" dirty="0">
                <a:effectLst/>
              </a:rPr>
              <a:t> for short) and </a:t>
            </a:r>
            <a:r>
              <a:rPr lang="en-GB" b="0" i="1" u="none" strike="noStrike" dirty="0">
                <a:effectLst/>
              </a:rPr>
              <a:t>average pooling</a:t>
            </a:r>
            <a:r>
              <a:rPr lang="en-GB" b="0" i="0" u="none" strike="noStrike" dirty="0">
                <a:effectLst/>
              </a:rPr>
              <a:t>, respectively.</a:t>
            </a:r>
            <a:endParaRPr lang="en-GB" dirty="0"/>
          </a:p>
        </p:txBody>
      </p:sp>
      <p:sp>
        <p:nvSpPr>
          <p:cNvPr id="4" name="Slide Number Placeholder 3">
            <a:extLst>
              <a:ext uri="{FF2B5EF4-FFF2-40B4-BE49-F238E27FC236}">
                <a16:creationId xmlns:a16="http://schemas.microsoft.com/office/drawing/2014/main" id="{77E28603-600B-2EDC-FE02-90F1C124A60F}"/>
              </a:ext>
            </a:extLst>
          </p:cNvPr>
          <p:cNvSpPr>
            <a:spLocks noGrp="1"/>
          </p:cNvSpPr>
          <p:nvPr>
            <p:ph type="sldNum" sz="quarter" idx="12"/>
          </p:nvPr>
        </p:nvSpPr>
        <p:spPr/>
        <p:txBody>
          <a:bodyPr/>
          <a:lstStyle/>
          <a:p>
            <a:fld id="{44E22EE9-B8A0-0641-9265-052CFE9B95A7}" type="slidenum">
              <a:rPr lang="en-GB" altLang="en-US" smtClean="0"/>
              <a:pPr/>
              <a:t>37</a:t>
            </a:fld>
            <a:endParaRPr lang="en-GB" altLang="en-US" dirty="0"/>
          </a:p>
        </p:txBody>
      </p:sp>
      <p:pic>
        <p:nvPicPr>
          <p:cNvPr id="5" name="Picture 4" descr="A picture containing diagram&#10;&#10;Description automatically generated">
            <a:extLst>
              <a:ext uri="{FF2B5EF4-FFF2-40B4-BE49-F238E27FC236}">
                <a16:creationId xmlns:a16="http://schemas.microsoft.com/office/drawing/2014/main" id="{E02650C6-DA69-D029-306E-F81721935F1D}"/>
              </a:ext>
            </a:extLst>
          </p:cNvPr>
          <p:cNvPicPr>
            <a:picLocks noChangeAspect="1"/>
          </p:cNvPicPr>
          <p:nvPr/>
        </p:nvPicPr>
        <p:blipFill rotWithShape="1">
          <a:blip r:embed="rId2">
            <a:extLst>
              <a:ext uri="{28A0092B-C50C-407E-A947-70E740481C1C}">
                <a14:useLocalDpi xmlns:a14="http://schemas.microsoft.com/office/drawing/2010/main" val="0"/>
              </a:ext>
            </a:extLst>
          </a:blip>
          <a:srcRect l="12044" t="8337" r="21251" b="30851"/>
          <a:stretch/>
        </p:blipFill>
        <p:spPr>
          <a:xfrm>
            <a:off x="2195736" y="3998892"/>
            <a:ext cx="5184576" cy="144016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13E44099-B07C-F784-CA05-7F13C8377657}"/>
                  </a:ext>
                </a:extLst>
              </p14:cNvPr>
              <p14:cNvContentPartPr/>
              <p14:nvPr/>
            </p14:nvContentPartPr>
            <p14:xfrm>
              <a:off x="2839680" y="578520"/>
              <a:ext cx="923400" cy="390960"/>
            </p14:xfrm>
          </p:contentPart>
        </mc:Choice>
        <mc:Fallback xmlns="">
          <p:pic>
            <p:nvPicPr>
              <p:cNvPr id="6" name="Ink 5">
                <a:extLst>
                  <a:ext uri="{FF2B5EF4-FFF2-40B4-BE49-F238E27FC236}">
                    <a16:creationId xmlns:a16="http://schemas.microsoft.com/office/drawing/2014/main" id="{13E44099-B07C-F784-CA05-7F13C8377657}"/>
                  </a:ext>
                </a:extLst>
              </p:cNvPr>
              <p:cNvPicPr/>
              <p:nvPr/>
            </p:nvPicPr>
            <p:blipFill>
              <a:blip r:embed="rId4"/>
              <a:stretch>
                <a:fillRect/>
              </a:stretch>
            </p:blipFill>
            <p:spPr>
              <a:xfrm>
                <a:off x="2830320" y="569160"/>
                <a:ext cx="942120" cy="409680"/>
              </a:xfrm>
              <a:prstGeom prst="rect">
                <a:avLst/>
              </a:prstGeom>
            </p:spPr>
          </p:pic>
        </mc:Fallback>
      </mc:AlternateContent>
    </p:spTree>
    <p:extLst>
      <p:ext uri="{BB962C8B-B14F-4D97-AF65-F5344CB8AC3E}">
        <p14:creationId xmlns:p14="http://schemas.microsoft.com/office/powerpoint/2010/main" val="1706356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DECB-C8EC-D9F7-827C-D31992BCC015}"/>
              </a:ext>
            </a:extLst>
          </p:cNvPr>
          <p:cNvSpPr>
            <a:spLocks noGrp="1"/>
          </p:cNvSpPr>
          <p:nvPr>
            <p:ph type="title"/>
          </p:nvPr>
        </p:nvSpPr>
        <p:spPr/>
        <p:txBody>
          <a:bodyPr/>
          <a:lstStyle/>
          <a:p>
            <a:r>
              <a:rPr lang="en-GB" dirty="0"/>
              <a:t>Max-pooling: revisiting the example</a:t>
            </a:r>
          </a:p>
        </p:txBody>
      </p:sp>
      <p:sp>
        <p:nvSpPr>
          <p:cNvPr id="3" name="Slide Number Placeholder 2">
            <a:extLst>
              <a:ext uri="{FF2B5EF4-FFF2-40B4-BE49-F238E27FC236}">
                <a16:creationId xmlns:a16="http://schemas.microsoft.com/office/drawing/2014/main" id="{858D962A-C821-9520-8677-79E5D46FC700}"/>
              </a:ext>
            </a:extLst>
          </p:cNvPr>
          <p:cNvSpPr>
            <a:spLocks noGrp="1"/>
          </p:cNvSpPr>
          <p:nvPr>
            <p:ph type="sldNum" sz="quarter" idx="12"/>
          </p:nvPr>
        </p:nvSpPr>
        <p:spPr/>
        <p:txBody>
          <a:bodyPr/>
          <a:lstStyle/>
          <a:p>
            <a:fld id="{BB98F552-A29D-2D4E-8192-F20670493719}" type="slidenum">
              <a:rPr lang="en-GB" altLang="en-US" smtClean="0"/>
              <a:pPr/>
              <a:t>38</a:t>
            </a:fld>
            <a:endParaRPr lang="en-GB" altLang="en-US" dirty="0"/>
          </a:p>
        </p:txBody>
      </p:sp>
      <p:pic>
        <p:nvPicPr>
          <p:cNvPr id="5" name="Picture 4" descr="Diagram&#10;&#10;Description automatically generated">
            <a:extLst>
              <a:ext uri="{FF2B5EF4-FFF2-40B4-BE49-F238E27FC236}">
                <a16:creationId xmlns:a16="http://schemas.microsoft.com/office/drawing/2014/main" id="{41F67F7C-E7EE-DAFA-2AAF-81E4DBE40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634" y="1417340"/>
            <a:ext cx="4762500" cy="1968500"/>
          </a:xfrm>
          <a:prstGeom prst="rect">
            <a:avLst/>
          </a:prstGeom>
        </p:spPr>
      </p:pic>
      <p:pic>
        <p:nvPicPr>
          <p:cNvPr id="7" name="Picture 6" descr="Text&#10;&#10;Description automatically generated">
            <a:extLst>
              <a:ext uri="{FF2B5EF4-FFF2-40B4-BE49-F238E27FC236}">
                <a16:creationId xmlns:a16="http://schemas.microsoft.com/office/drawing/2014/main" id="{4368CD03-75A2-9055-6B71-A5310BF962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3649588"/>
            <a:ext cx="2616200" cy="1549400"/>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5A14598-532B-B756-FC46-0FCDE3970130}"/>
                  </a:ext>
                </a:extLst>
              </p14:cNvPr>
              <p14:cNvContentPartPr/>
              <p14:nvPr/>
            </p14:nvContentPartPr>
            <p14:xfrm>
              <a:off x="2106000" y="1823400"/>
              <a:ext cx="1644120" cy="3386520"/>
            </p14:xfrm>
          </p:contentPart>
        </mc:Choice>
        <mc:Fallback xmlns="">
          <p:pic>
            <p:nvPicPr>
              <p:cNvPr id="4" name="Ink 3">
                <a:extLst>
                  <a:ext uri="{FF2B5EF4-FFF2-40B4-BE49-F238E27FC236}">
                    <a16:creationId xmlns:a16="http://schemas.microsoft.com/office/drawing/2014/main" id="{05A14598-532B-B756-FC46-0FCDE3970130}"/>
                  </a:ext>
                </a:extLst>
              </p:cNvPr>
              <p:cNvPicPr/>
              <p:nvPr/>
            </p:nvPicPr>
            <p:blipFill>
              <a:blip r:embed="rId5"/>
              <a:stretch>
                <a:fillRect/>
              </a:stretch>
            </p:blipFill>
            <p:spPr>
              <a:xfrm>
                <a:off x="2096640" y="1814040"/>
                <a:ext cx="1662840" cy="3405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9985293F-8686-B5BB-2493-EA749083D5E3}"/>
                  </a:ext>
                </a:extLst>
              </p14:cNvPr>
              <p14:cNvContentPartPr/>
              <p14:nvPr/>
            </p14:nvContentPartPr>
            <p14:xfrm>
              <a:off x="783360" y="11880"/>
              <a:ext cx="5623200" cy="3539160"/>
            </p14:xfrm>
          </p:contentPart>
        </mc:Choice>
        <mc:Fallback>
          <p:pic>
            <p:nvPicPr>
              <p:cNvPr id="6" name="Ink 5">
                <a:extLst>
                  <a:ext uri="{FF2B5EF4-FFF2-40B4-BE49-F238E27FC236}">
                    <a16:creationId xmlns:a16="http://schemas.microsoft.com/office/drawing/2014/main" id="{9985293F-8686-B5BB-2493-EA749083D5E3}"/>
                  </a:ext>
                </a:extLst>
              </p:cNvPr>
              <p:cNvPicPr/>
              <p:nvPr/>
            </p:nvPicPr>
            <p:blipFill>
              <a:blip r:embed="rId7"/>
              <a:stretch>
                <a:fillRect/>
              </a:stretch>
            </p:blipFill>
            <p:spPr>
              <a:xfrm>
                <a:off x="774000" y="2520"/>
                <a:ext cx="5641920" cy="3557880"/>
              </a:xfrm>
              <a:prstGeom prst="rect">
                <a:avLst/>
              </a:prstGeom>
            </p:spPr>
          </p:pic>
        </mc:Fallback>
      </mc:AlternateContent>
    </p:spTree>
    <p:extLst>
      <p:ext uri="{BB962C8B-B14F-4D97-AF65-F5344CB8AC3E}">
        <p14:creationId xmlns:p14="http://schemas.microsoft.com/office/powerpoint/2010/main" val="1238632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4936A-3EF2-C62C-1BAF-EACF6AD67CF1}"/>
              </a:ext>
            </a:extLst>
          </p:cNvPr>
          <p:cNvSpPr>
            <a:spLocks noGrp="1"/>
          </p:cNvSpPr>
          <p:nvPr>
            <p:ph type="title"/>
          </p:nvPr>
        </p:nvSpPr>
        <p:spPr/>
        <p:txBody>
          <a:bodyPr/>
          <a:lstStyle/>
          <a:p>
            <a:r>
              <a:rPr lang="en-GB" dirty="0"/>
              <a:t>Convolutional Neural Networks: example </a:t>
            </a:r>
            <a:r>
              <a:rPr lang="en-GB" dirty="0" err="1"/>
              <a:t>LeNet</a:t>
            </a:r>
            <a:endParaRPr lang="en-GB" dirty="0"/>
          </a:p>
        </p:txBody>
      </p:sp>
      <p:sp>
        <p:nvSpPr>
          <p:cNvPr id="3" name="Slide Number Placeholder 2">
            <a:extLst>
              <a:ext uri="{FF2B5EF4-FFF2-40B4-BE49-F238E27FC236}">
                <a16:creationId xmlns:a16="http://schemas.microsoft.com/office/drawing/2014/main" id="{37E9E962-E812-D787-37C7-A92E1FDCEE32}"/>
              </a:ext>
            </a:extLst>
          </p:cNvPr>
          <p:cNvSpPr>
            <a:spLocks noGrp="1"/>
          </p:cNvSpPr>
          <p:nvPr>
            <p:ph type="sldNum" sz="quarter" idx="12"/>
          </p:nvPr>
        </p:nvSpPr>
        <p:spPr/>
        <p:txBody>
          <a:bodyPr/>
          <a:lstStyle/>
          <a:p>
            <a:fld id="{BB98F552-A29D-2D4E-8192-F20670493719}" type="slidenum">
              <a:rPr lang="en-GB" altLang="en-US" smtClean="0"/>
              <a:pPr/>
              <a:t>39</a:t>
            </a:fld>
            <a:endParaRPr lang="en-GB" altLang="en-US" dirty="0"/>
          </a:p>
        </p:txBody>
      </p:sp>
      <p:pic>
        <p:nvPicPr>
          <p:cNvPr id="5" name="Picture 4" descr="Diagram&#10;&#10;Description automatically generated">
            <a:extLst>
              <a:ext uri="{FF2B5EF4-FFF2-40B4-BE49-F238E27FC236}">
                <a16:creationId xmlns:a16="http://schemas.microsoft.com/office/drawing/2014/main" id="{8B3959BD-C63E-0447-F87B-3FFE6B150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489348"/>
            <a:ext cx="7772400" cy="2613134"/>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4A0218D-1284-90A3-1FAF-4DF309BF841E}"/>
                  </a:ext>
                </a:extLst>
              </p14:cNvPr>
              <p14:cNvContentPartPr/>
              <p14:nvPr/>
            </p14:nvContentPartPr>
            <p14:xfrm>
              <a:off x="324360" y="934560"/>
              <a:ext cx="8819640" cy="4496400"/>
            </p14:xfrm>
          </p:contentPart>
        </mc:Choice>
        <mc:Fallback xmlns="">
          <p:pic>
            <p:nvPicPr>
              <p:cNvPr id="4" name="Ink 3">
                <a:extLst>
                  <a:ext uri="{FF2B5EF4-FFF2-40B4-BE49-F238E27FC236}">
                    <a16:creationId xmlns:a16="http://schemas.microsoft.com/office/drawing/2014/main" id="{44A0218D-1284-90A3-1FAF-4DF309BF841E}"/>
                  </a:ext>
                </a:extLst>
              </p:cNvPr>
              <p:cNvPicPr/>
              <p:nvPr/>
            </p:nvPicPr>
            <p:blipFill>
              <a:blip r:embed="rId4"/>
              <a:stretch>
                <a:fillRect/>
              </a:stretch>
            </p:blipFill>
            <p:spPr>
              <a:xfrm>
                <a:off x="315000" y="925200"/>
                <a:ext cx="8838360" cy="4515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976DA4A6-CB3E-EB1C-E024-7571C79B76A6}"/>
                  </a:ext>
                </a:extLst>
              </p14:cNvPr>
              <p14:cNvContentPartPr/>
              <p14:nvPr/>
            </p14:nvContentPartPr>
            <p14:xfrm>
              <a:off x="582120" y="785160"/>
              <a:ext cx="8516160" cy="4531680"/>
            </p14:xfrm>
          </p:contentPart>
        </mc:Choice>
        <mc:Fallback>
          <p:pic>
            <p:nvPicPr>
              <p:cNvPr id="6" name="Ink 5">
                <a:extLst>
                  <a:ext uri="{FF2B5EF4-FFF2-40B4-BE49-F238E27FC236}">
                    <a16:creationId xmlns:a16="http://schemas.microsoft.com/office/drawing/2014/main" id="{976DA4A6-CB3E-EB1C-E024-7571C79B76A6}"/>
                  </a:ext>
                </a:extLst>
              </p:cNvPr>
              <p:cNvPicPr/>
              <p:nvPr/>
            </p:nvPicPr>
            <p:blipFill>
              <a:blip r:embed="rId6"/>
              <a:stretch>
                <a:fillRect/>
              </a:stretch>
            </p:blipFill>
            <p:spPr>
              <a:xfrm>
                <a:off x="572760" y="775800"/>
                <a:ext cx="8534880" cy="4550400"/>
              </a:xfrm>
              <a:prstGeom prst="rect">
                <a:avLst/>
              </a:prstGeom>
            </p:spPr>
          </p:pic>
        </mc:Fallback>
      </mc:AlternateContent>
    </p:spTree>
    <p:extLst>
      <p:ext uri="{BB962C8B-B14F-4D97-AF65-F5344CB8AC3E}">
        <p14:creationId xmlns:p14="http://schemas.microsoft.com/office/powerpoint/2010/main" val="4259166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25B6-895B-6787-0345-0504AE6ECD87}"/>
              </a:ext>
            </a:extLst>
          </p:cNvPr>
          <p:cNvSpPr>
            <a:spLocks noGrp="1"/>
          </p:cNvSpPr>
          <p:nvPr>
            <p:ph type="title"/>
          </p:nvPr>
        </p:nvSpPr>
        <p:spPr/>
        <p:txBody>
          <a:bodyPr/>
          <a:lstStyle/>
          <a:p>
            <a:r>
              <a:rPr lang="en-GB" dirty="0"/>
              <a:t>Feeding images to the models as blocks </a:t>
            </a:r>
          </a:p>
        </p:txBody>
      </p:sp>
      <p:sp>
        <p:nvSpPr>
          <p:cNvPr id="3" name="Content Placeholder 2">
            <a:extLst>
              <a:ext uri="{FF2B5EF4-FFF2-40B4-BE49-F238E27FC236}">
                <a16:creationId xmlns:a16="http://schemas.microsoft.com/office/drawing/2014/main" id="{B18115CB-8304-7F6F-A7D2-67D98657CD06}"/>
              </a:ext>
            </a:extLst>
          </p:cNvPr>
          <p:cNvSpPr>
            <a:spLocks noGrp="1"/>
          </p:cNvSpPr>
          <p:nvPr>
            <p:ph idx="1"/>
          </p:nvPr>
        </p:nvSpPr>
        <p:spPr/>
        <p:txBody>
          <a:bodyPr/>
          <a:lstStyle/>
          <a:p>
            <a:r>
              <a:rPr lang="en-GB" b="0" i="0" u="none" strike="noStrike" dirty="0">
                <a:effectLst/>
              </a:rPr>
              <a:t>Because the MLP networks are invariant to the order of the features, we could get similar results regardless of whether we preserve an order corresponding to the spatial structure of the pixels or if we permute the columns of our design matrix before fitting the MLP’s parameters. </a:t>
            </a:r>
          </a:p>
          <a:p>
            <a:r>
              <a:rPr lang="en-GB" b="0" i="0" u="none" strike="noStrike" dirty="0">
                <a:effectLst/>
              </a:rPr>
              <a:t>Preferably, we would leverage our prior knowledge that nearby pixels are typically related to each other, to build efficient models for learning from image data.</a:t>
            </a:r>
            <a:endParaRPr lang="en-GB" dirty="0"/>
          </a:p>
        </p:txBody>
      </p:sp>
      <p:sp>
        <p:nvSpPr>
          <p:cNvPr id="4" name="Slide Number Placeholder 3">
            <a:extLst>
              <a:ext uri="{FF2B5EF4-FFF2-40B4-BE49-F238E27FC236}">
                <a16:creationId xmlns:a16="http://schemas.microsoft.com/office/drawing/2014/main" id="{EBC3C484-895D-2CAE-28F1-080A9DE354D6}"/>
              </a:ext>
            </a:extLst>
          </p:cNvPr>
          <p:cNvSpPr>
            <a:spLocks noGrp="1"/>
          </p:cNvSpPr>
          <p:nvPr>
            <p:ph type="sldNum" sz="quarter" idx="12"/>
          </p:nvPr>
        </p:nvSpPr>
        <p:spPr/>
        <p:txBody>
          <a:bodyPr/>
          <a:lstStyle/>
          <a:p>
            <a:fld id="{44E22EE9-B8A0-0641-9265-052CFE9B95A7}" type="slidenum">
              <a:rPr lang="en-GB" altLang="en-US" smtClean="0"/>
              <a:pPr/>
              <a:t>4</a:t>
            </a:fld>
            <a:endParaRPr lang="en-GB" alt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82D7903-6B50-5587-F3FC-146F941117D1}"/>
                  </a:ext>
                </a:extLst>
              </p14:cNvPr>
              <p14:cNvContentPartPr/>
              <p14:nvPr/>
            </p14:nvContentPartPr>
            <p14:xfrm>
              <a:off x="5410440" y="2409480"/>
              <a:ext cx="785520" cy="46080"/>
            </p14:xfrm>
          </p:contentPart>
        </mc:Choice>
        <mc:Fallback xmlns="">
          <p:pic>
            <p:nvPicPr>
              <p:cNvPr id="5" name="Ink 4">
                <a:extLst>
                  <a:ext uri="{FF2B5EF4-FFF2-40B4-BE49-F238E27FC236}">
                    <a16:creationId xmlns:a16="http://schemas.microsoft.com/office/drawing/2014/main" id="{E82D7903-6B50-5587-F3FC-146F941117D1}"/>
                  </a:ext>
                </a:extLst>
              </p:cNvPr>
              <p:cNvPicPr/>
              <p:nvPr/>
            </p:nvPicPr>
            <p:blipFill>
              <a:blip r:embed="rId3"/>
              <a:stretch>
                <a:fillRect/>
              </a:stretch>
            </p:blipFill>
            <p:spPr>
              <a:xfrm>
                <a:off x="5401080" y="2400120"/>
                <a:ext cx="804240" cy="64800"/>
              </a:xfrm>
              <a:prstGeom prst="rect">
                <a:avLst/>
              </a:prstGeom>
            </p:spPr>
          </p:pic>
        </mc:Fallback>
      </mc:AlternateContent>
    </p:spTree>
    <p:extLst>
      <p:ext uri="{BB962C8B-B14F-4D97-AF65-F5344CB8AC3E}">
        <p14:creationId xmlns:p14="http://schemas.microsoft.com/office/powerpoint/2010/main" val="912621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A932-CC0B-4BE6-971A-0F8E401A90AC}"/>
              </a:ext>
            </a:extLst>
          </p:cNvPr>
          <p:cNvSpPr>
            <a:spLocks noGrp="1"/>
          </p:cNvSpPr>
          <p:nvPr>
            <p:ph type="title"/>
          </p:nvPr>
        </p:nvSpPr>
        <p:spPr/>
        <p:txBody>
          <a:bodyPr/>
          <a:lstStyle/>
          <a:p>
            <a:r>
              <a:rPr lang="en-GB" dirty="0"/>
              <a:t>Compressed notion for LeNet-5</a:t>
            </a:r>
          </a:p>
        </p:txBody>
      </p:sp>
      <p:sp>
        <p:nvSpPr>
          <p:cNvPr id="3" name="Slide Number Placeholder 2">
            <a:extLst>
              <a:ext uri="{FF2B5EF4-FFF2-40B4-BE49-F238E27FC236}">
                <a16:creationId xmlns:a16="http://schemas.microsoft.com/office/drawing/2014/main" id="{D60629BC-8E3F-BFE4-1AD7-68A77714EBD2}"/>
              </a:ext>
            </a:extLst>
          </p:cNvPr>
          <p:cNvSpPr>
            <a:spLocks noGrp="1"/>
          </p:cNvSpPr>
          <p:nvPr>
            <p:ph type="sldNum" sz="quarter" idx="12"/>
          </p:nvPr>
        </p:nvSpPr>
        <p:spPr/>
        <p:txBody>
          <a:bodyPr/>
          <a:lstStyle/>
          <a:p>
            <a:fld id="{BB98F552-A29D-2D4E-8192-F20670493719}" type="slidenum">
              <a:rPr lang="en-GB" altLang="en-US" smtClean="0"/>
              <a:pPr/>
              <a:t>40</a:t>
            </a:fld>
            <a:endParaRPr lang="en-GB" altLang="en-US" dirty="0"/>
          </a:p>
        </p:txBody>
      </p:sp>
      <p:pic>
        <p:nvPicPr>
          <p:cNvPr id="5" name="Picture 4" descr="Diagram&#10;&#10;Description automatically generated">
            <a:extLst>
              <a:ext uri="{FF2B5EF4-FFF2-40B4-BE49-F238E27FC236}">
                <a16:creationId xmlns:a16="http://schemas.microsoft.com/office/drawing/2014/main" id="{D4B3FDAB-27E4-657F-1055-132D339D2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827684"/>
            <a:ext cx="2601360" cy="4490442"/>
          </a:xfrm>
          <a:prstGeom prst="rect">
            <a:avLst/>
          </a:prstGeom>
        </p:spPr>
      </p:pic>
      <p:pic>
        <p:nvPicPr>
          <p:cNvPr id="6" name="Picture 5" descr="Diagram&#10;&#10;Description automatically generated">
            <a:extLst>
              <a:ext uri="{FF2B5EF4-FFF2-40B4-BE49-F238E27FC236}">
                <a16:creationId xmlns:a16="http://schemas.microsoft.com/office/drawing/2014/main" id="{C8C5386E-4502-0CFE-1DFE-DD8204875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1132" y="2065412"/>
            <a:ext cx="5568620" cy="1872208"/>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6F4CA89-DF62-A1F0-64A8-15B68A978E1F}"/>
                  </a:ext>
                </a:extLst>
              </p14:cNvPr>
              <p14:cNvContentPartPr/>
              <p14:nvPr/>
            </p14:nvContentPartPr>
            <p14:xfrm>
              <a:off x="3411720" y="3730680"/>
              <a:ext cx="4105080" cy="1620000"/>
            </p14:xfrm>
          </p:contentPart>
        </mc:Choice>
        <mc:Fallback xmlns="">
          <p:pic>
            <p:nvPicPr>
              <p:cNvPr id="4" name="Ink 3">
                <a:extLst>
                  <a:ext uri="{FF2B5EF4-FFF2-40B4-BE49-F238E27FC236}">
                    <a16:creationId xmlns:a16="http://schemas.microsoft.com/office/drawing/2014/main" id="{76F4CA89-DF62-A1F0-64A8-15B68A978E1F}"/>
                  </a:ext>
                </a:extLst>
              </p:cNvPr>
              <p:cNvPicPr/>
              <p:nvPr/>
            </p:nvPicPr>
            <p:blipFill>
              <a:blip r:embed="rId5"/>
              <a:stretch>
                <a:fillRect/>
              </a:stretch>
            </p:blipFill>
            <p:spPr>
              <a:xfrm>
                <a:off x="3402360" y="3721320"/>
                <a:ext cx="4123800" cy="1638720"/>
              </a:xfrm>
              <a:prstGeom prst="rect">
                <a:avLst/>
              </a:prstGeom>
            </p:spPr>
          </p:pic>
        </mc:Fallback>
      </mc:AlternateContent>
    </p:spTree>
    <p:extLst>
      <p:ext uri="{BB962C8B-B14F-4D97-AF65-F5344CB8AC3E}">
        <p14:creationId xmlns:p14="http://schemas.microsoft.com/office/powerpoint/2010/main" val="708946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E984AA-B960-A8C8-E9BD-28632090CF9E}"/>
              </a:ext>
            </a:extLst>
          </p:cNvPr>
          <p:cNvSpPr>
            <a:spLocks noGrp="1"/>
          </p:cNvSpPr>
          <p:nvPr>
            <p:ph type="title"/>
          </p:nvPr>
        </p:nvSpPr>
        <p:spPr/>
        <p:txBody>
          <a:bodyPr/>
          <a:lstStyle/>
          <a:p>
            <a:r>
              <a:rPr lang="en-GB" dirty="0"/>
              <a:t>CNN Autoencoder</a:t>
            </a:r>
          </a:p>
        </p:txBody>
      </p:sp>
      <p:sp>
        <p:nvSpPr>
          <p:cNvPr id="4" name="Slide Number Placeholder 3">
            <a:extLst>
              <a:ext uri="{FF2B5EF4-FFF2-40B4-BE49-F238E27FC236}">
                <a16:creationId xmlns:a16="http://schemas.microsoft.com/office/drawing/2014/main" id="{D8C6C761-A521-37D8-E8D3-9A5EE1FDFFA6}"/>
              </a:ext>
            </a:extLst>
          </p:cNvPr>
          <p:cNvSpPr>
            <a:spLocks noGrp="1"/>
          </p:cNvSpPr>
          <p:nvPr>
            <p:ph type="sldNum" sz="quarter" idx="12"/>
          </p:nvPr>
        </p:nvSpPr>
        <p:spPr/>
        <p:txBody>
          <a:bodyPr/>
          <a:lstStyle/>
          <a:p>
            <a:fld id="{44E22EE9-B8A0-0641-9265-052CFE9B95A7}" type="slidenum">
              <a:rPr lang="en-GB" altLang="en-US" smtClean="0"/>
              <a:pPr/>
              <a:t>41</a:t>
            </a:fld>
            <a:endParaRPr lang="en-GB" altLang="en-US" dirty="0"/>
          </a:p>
        </p:txBody>
      </p:sp>
      <p:pic>
        <p:nvPicPr>
          <p:cNvPr id="6" name="Picture 5">
            <a:extLst>
              <a:ext uri="{FF2B5EF4-FFF2-40B4-BE49-F238E27FC236}">
                <a16:creationId xmlns:a16="http://schemas.microsoft.com/office/drawing/2014/main" id="{6D972BA6-43B4-4763-5F33-7E931ECBBACC}"/>
              </a:ext>
            </a:extLst>
          </p:cNvPr>
          <p:cNvPicPr>
            <a:picLocks noChangeAspect="1"/>
          </p:cNvPicPr>
          <p:nvPr/>
        </p:nvPicPr>
        <p:blipFill>
          <a:blip r:embed="rId2"/>
          <a:stretch>
            <a:fillRect/>
          </a:stretch>
        </p:blipFill>
        <p:spPr>
          <a:xfrm>
            <a:off x="472233" y="1443053"/>
            <a:ext cx="6107941" cy="2376264"/>
          </a:xfrm>
          <a:prstGeom prst="rect">
            <a:avLst/>
          </a:prstGeom>
        </p:spPr>
      </p:pic>
      <p:pic>
        <p:nvPicPr>
          <p:cNvPr id="7" name="Picture 6">
            <a:extLst>
              <a:ext uri="{FF2B5EF4-FFF2-40B4-BE49-F238E27FC236}">
                <a16:creationId xmlns:a16="http://schemas.microsoft.com/office/drawing/2014/main" id="{2D50718F-FD9B-8BCA-D887-BD8B6C661FE7}"/>
              </a:ext>
            </a:extLst>
          </p:cNvPr>
          <p:cNvPicPr>
            <a:picLocks noChangeAspect="1"/>
          </p:cNvPicPr>
          <p:nvPr/>
        </p:nvPicPr>
        <p:blipFill>
          <a:blip r:embed="rId3"/>
          <a:stretch>
            <a:fillRect/>
          </a:stretch>
        </p:blipFill>
        <p:spPr>
          <a:xfrm>
            <a:off x="6732240" y="1558973"/>
            <a:ext cx="2133600" cy="2057979"/>
          </a:xfrm>
          <a:prstGeom prst="rect">
            <a:avLst/>
          </a:prstGeom>
        </p:spPr>
      </p:pic>
      <p:sp>
        <p:nvSpPr>
          <p:cNvPr id="8" name="Rectangle 7">
            <a:extLst>
              <a:ext uri="{FF2B5EF4-FFF2-40B4-BE49-F238E27FC236}">
                <a16:creationId xmlns:a16="http://schemas.microsoft.com/office/drawing/2014/main" id="{7667F126-C2A9-850D-5473-364994DB9F6C}"/>
              </a:ext>
            </a:extLst>
          </p:cNvPr>
          <p:cNvSpPr/>
          <p:nvPr/>
        </p:nvSpPr>
        <p:spPr>
          <a:xfrm>
            <a:off x="683568" y="4870616"/>
            <a:ext cx="7275296" cy="246221"/>
          </a:xfrm>
          <a:prstGeom prst="rect">
            <a:avLst/>
          </a:prstGeom>
        </p:spPr>
        <p:txBody>
          <a:bodyPr wrap="square">
            <a:spAutoFit/>
          </a:bodyPr>
          <a:lstStyle/>
          <a:p>
            <a:r>
              <a:rPr lang="en-GB" sz="1000" dirty="0">
                <a:solidFill>
                  <a:schemeClr val="bg1">
                    <a:lumMod val="50000"/>
                  </a:schemeClr>
                </a:solidFill>
                <a:latin typeface="Helvetica" pitchFamily="2" charset="0"/>
              </a:rPr>
              <a:t>image source: https://towardsdatascience.com/convolutional-autoencoders-for-image-noise-reduction-32fce9fc1763</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917711B-6DA2-4410-5D07-534CA2436CC0}"/>
                  </a:ext>
                </a:extLst>
              </p14:cNvPr>
              <p14:cNvContentPartPr/>
              <p14:nvPr/>
            </p14:nvContentPartPr>
            <p14:xfrm>
              <a:off x="170640" y="1628640"/>
              <a:ext cx="5684400" cy="3726720"/>
            </p14:xfrm>
          </p:contentPart>
        </mc:Choice>
        <mc:Fallback xmlns="">
          <p:pic>
            <p:nvPicPr>
              <p:cNvPr id="2" name="Ink 1">
                <a:extLst>
                  <a:ext uri="{FF2B5EF4-FFF2-40B4-BE49-F238E27FC236}">
                    <a16:creationId xmlns:a16="http://schemas.microsoft.com/office/drawing/2014/main" id="{0917711B-6DA2-4410-5D07-534CA2436CC0}"/>
                  </a:ext>
                </a:extLst>
              </p:cNvPr>
              <p:cNvPicPr/>
              <p:nvPr/>
            </p:nvPicPr>
            <p:blipFill>
              <a:blip r:embed="rId5"/>
              <a:stretch>
                <a:fillRect/>
              </a:stretch>
            </p:blipFill>
            <p:spPr>
              <a:xfrm>
                <a:off x="161280" y="1619280"/>
                <a:ext cx="5703120" cy="3745440"/>
              </a:xfrm>
              <a:prstGeom prst="rect">
                <a:avLst/>
              </a:prstGeom>
            </p:spPr>
          </p:pic>
        </mc:Fallback>
      </mc:AlternateContent>
    </p:spTree>
    <p:extLst>
      <p:ext uri="{BB962C8B-B14F-4D97-AF65-F5344CB8AC3E}">
        <p14:creationId xmlns:p14="http://schemas.microsoft.com/office/powerpoint/2010/main" val="38339382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AFC56-ED1D-4886-2E02-71C7FDB24A03}"/>
              </a:ext>
            </a:extLst>
          </p:cNvPr>
          <p:cNvSpPr>
            <a:spLocks noGrp="1"/>
          </p:cNvSpPr>
          <p:nvPr>
            <p:ph type="title"/>
          </p:nvPr>
        </p:nvSpPr>
        <p:spPr/>
        <p:txBody>
          <a:bodyPr/>
          <a:lstStyle/>
          <a:p>
            <a:r>
              <a:rPr lang="en-GB" dirty="0"/>
              <a:t>More examples</a:t>
            </a:r>
          </a:p>
        </p:txBody>
      </p:sp>
      <p:sp>
        <p:nvSpPr>
          <p:cNvPr id="3" name="Slide Number Placeholder 2">
            <a:extLst>
              <a:ext uri="{FF2B5EF4-FFF2-40B4-BE49-F238E27FC236}">
                <a16:creationId xmlns:a16="http://schemas.microsoft.com/office/drawing/2014/main" id="{0FBA3F31-9DF0-070B-E55C-9F4664E91683}"/>
              </a:ext>
            </a:extLst>
          </p:cNvPr>
          <p:cNvSpPr>
            <a:spLocks noGrp="1"/>
          </p:cNvSpPr>
          <p:nvPr>
            <p:ph type="sldNum" sz="quarter" idx="12"/>
          </p:nvPr>
        </p:nvSpPr>
        <p:spPr/>
        <p:txBody>
          <a:bodyPr/>
          <a:lstStyle/>
          <a:p>
            <a:fld id="{BB98F552-A29D-2D4E-8192-F20670493719}" type="slidenum">
              <a:rPr lang="en-GB" altLang="en-US" smtClean="0"/>
              <a:pPr/>
              <a:t>42</a:t>
            </a:fld>
            <a:endParaRPr lang="en-GB" altLang="en-US" dirty="0"/>
          </a:p>
        </p:txBody>
      </p:sp>
      <p:pic>
        <p:nvPicPr>
          <p:cNvPr id="4" name="Picture 3" descr="A picture containing drawing&#10;&#10;Description automatically generated">
            <a:extLst>
              <a:ext uri="{FF2B5EF4-FFF2-40B4-BE49-F238E27FC236}">
                <a16:creationId xmlns:a16="http://schemas.microsoft.com/office/drawing/2014/main" id="{339CCC94-D552-1F10-EB98-FBD29D79B911}"/>
              </a:ext>
            </a:extLst>
          </p:cNvPr>
          <p:cNvPicPr>
            <a:picLocks noChangeAspect="1"/>
          </p:cNvPicPr>
          <p:nvPr/>
        </p:nvPicPr>
        <p:blipFill>
          <a:blip r:embed="rId2"/>
          <a:stretch>
            <a:fillRect/>
          </a:stretch>
        </p:blipFill>
        <p:spPr>
          <a:xfrm>
            <a:off x="4543693" y="1239786"/>
            <a:ext cx="3111500" cy="314960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F6A472B2-3A25-61C9-7D2C-CB2C507ABCA3}"/>
              </a:ext>
            </a:extLst>
          </p:cNvPr>
          <p:cNvPicPr>
            <a:picLocks noChangeAspect="1"/>
          </p:cNvPicPr>
          <p:nvPr/>
        </p:nvPicPr>
        <p:blipFill>
          <a:blip r:embed="rId3"/>
          <a:stretch>
            <a:fillRect/>
          </a:stretch>
        </p:blipFill>
        <p:spPr>
          <a:xfrm>
            <a:off x="5068022" y="1544587"/>
            <a:ext cx="3111500" cy="3149600"/>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3625FD85-0F76-E073-7D04-9A8F72F8F6A8}"/>
              </a:ext>
            </a:extLst>
          </p:cNvPr>
          <p:cNvPicPr>
            <a:picLocks noChangeAspect="1"/>
          </p:cNvPicPr>
          <p:nvPr/>
        </p:nvPicPr>
        <p:blipFill>
          <a:blip r:embed="rId4"/>
          <a:stretch>
            <a:fillRect/>
          </a:stretch>
        </p:blipFill>
        <p:spPr>
          <a:xfrm>
            <a:off x="5592351" y="1849388"/>
            <a:ext cx="3111500" cy="3149600"/>
          </a:xfrm>
          <a:prstGeom prst="rect">
            <a:avLst/>
          </a:prstGeom>
        </p:spPr>
      </p:pic>
      <p:pic>
        <p:nvPicPr>
          <p:cNvPr id="7" name="Picture 6">
            <a:extLst>
              <a:ext uri="{FF2B5EF4-FFF2-40B4-BE49-F238E27FC236}">
                <a16:creationId xmlns:a16="http://schemas.microsoft.com/office/drawing/2014/main" id="{C6A4EEE1-7CD7-C9D4-95A8-4D36B36D9251}"/>
              </a:ext>
            </a:extLst>
          </p:cNvPr>
          <p:cNvPicPr>
            <a:picLocks noChangeAspect="1"/>
          </p:cNvPicPr>
          <p:nvPr/>
        </p:nvPicPr>
        <p:blipFill>
          <a:blip r:embed="rId5"/>
          <a:stretch>
            <a:fillRect/>
          </a:stretch>
        </p:blipFill>
        <p:spPr>
          <a:xfrm>
            <a:off x="330173" y="2023298"/>
            <a:ext cx="918028" cy="865065"/>
          </a:xfrm>
          <a:prstGeom prst="rect">
            <a:avLst/>
          </a:prstGeom>
        </p:spPr>
      </p:pic>
      <p:sp>
        <p:nvSpPr>
          <p:cNvPr id="8" name="TextBox 7">
            <a:extLst>
              <a:ext uri="{FF2B5EF4-FFF2-40B4-BE49-F238E27FC236}">
                <a16:creationId xmlns:a16="http://schemas.microsoft.com/office/drawing/2014/main" id="{D62B6A0D-53F1-7E88-8BAA-46CC7E940746}"/>
              </a:ext>
            </a:extLst>
          </p:cNvPr>
          <p:cNvSpPr txBox="1"/>
          <p:nvPr/>
        </p:nvSpPr>
        <p:spPr>
          <a:xfrm>
            <a:off x="326358" y="1141502"/>
            <a:ext cx="3715657" cy="707886"/>
          </a:xfrm>
          <a:prstGeom prst="rect">
            <a:avLst/>
          </a:prstGeom>
          <a:noFill/>
        </p:spPr>
        <p:txBody>
          <a:bodyPr wrap="square" rtlCol="0">
            <a:spAutoFit/>
          </a:bodyPr>
          <a:lstStyle/>
          <a:p>
            <a:r>
              <a:rPr lang="en-GB" sz="2000" dirty="0">
                <a:solidFill>
                  <a:srgbClr val="343433"/>
                </a:solidFill>
                <a:latin typeface="Helvetica Neue" panose="02000503000000020004" pitchFamily="2" charset="0"/>
                <a:ea typeface="Helvetica Neue" panose="02000503000000020004" pitchFamily="2" charset="0"/>
                <a:cs typeface="Helvetica Neue" panose="02000503000000020004" pitchFamily="2" charset="0"/>
              </a:rPr>
              <a:t>A sample filter which takes the middle areas out of data</a:t>
            </a:r>
          </a:p>
        </p:txBody>
      </p:sp>
      <p:pic>
        <p:nvPicPr>
          <p:cNvPr id="9" name="Picture 8" descr="A picture containing drawing&#10;&#10;Description automatically generated">
            <a:extLst>
              <a:ext uri="{FF2B5EF4-FFF2-40B4-BE49-F238E27FC236}">
                <a16:creationId xmlns:a16="http://schemas.microsoft.com/office/drawing/2014/main" id="{DC604B02-5180-D0FD-046C-8E91F71FFE69}"/>
              </a:ext>
            </a:extLst>
          </p:cNvPr>
          <p:cNvPicPr>
            <a:picLocks noChangeAspect="1"/>
          </p:cNvPicPr>
          <p:nvPr/>
        </p:nvPicPr>
        <p:blipFill>
          <a:blip r:embed="rId6"/>
          <a:stretch>
            <a:fillRect/>
          </a:stretch>
        </p:blipFill>
        <p:spPr>
          <a:xfrm>
            <a:off x="440149" y="4245085"/>
            <a:ext cx="918028" cy="850026"/>
          </a:xfrm>
          <a:prstGeom prst="rect">
            <a:avLst/>
          </a:prstGeom>
        </p:spPr>
      </p:pic>
      <p:sp>
        <p:nvSpPr>
          <p:cNvPr id="10" name="TextBox 9">
            <a:extLst>
              <a:ext uri="{FF2B5EF4-FFF2-40B4-BE49-F238E27FC236}">
                <a16:creationId xmlns:a16="http://schemas.microsoft.com/office/drawing/2014/main" id="{D7CFB6E1-C59E-0A24-8F26-4F99B5E73D22}"/>
              </a:ext>
            </a:extLst>
          </p:cNvPr>
          <p:cNvSpPr txBox="1"/>
          <p:nvPr/>
        </p:nvSpPr>
        <p:spPr>
          <a:xfrm>
            <a:off x="353025" y="3325708"/>
            <a:ext cx="3715657" cy="707886"/>
          </a:xfrm>
          <a:prstGeom prst="rect">
            <a:avLst/>
          </a:prstGeom>
          <a:noFill/>
        </p:spPr>
        <p:txBody>
          <a:bodyPr wrap="square" rtlCol="0">
            <a:spAutoFit/>
          </a:bodyPr>
          <a:lstStyle/>
          <a:p>
            <a:r>
              <a:rPr lang="en-GB" sz="2000" dirty="0">
                <a:solidFill>
                  <a:srgbClr val="343433"/>
                </a:solidFill>
                <a:latin typeface="Helvetica Neue" panose="02000503000000020004" pitchFamily="2" charset="0"/>
                <a:ea typeface="Helvetica Neue" panose="02000503000000020004" pitchFamily="2" charset="0"/>
                <a:cs typeface="Helvetica Neue" panose="02000503000000020004" pitchFamily="2" charset="0"/>
              </a:rPr>
              <a:t>A sample filter which takes the two white areas out of data</a:t>
            </a:r>
          </a:p>
        </p:txBody>
      </p:sp>
      <p:pic>
        <p:nvPicPr>
          <p:cNvPr id="11" name="Picture 10">
            <a:extLst>
              <a:ext uri="{FF2B5EF4-FFF2-40B4-BE49-F238E27FC236}">
                <a16:creationId xmlns:a16="http://schemas.microsoft.com/office/drawing/2014/main" id="{81F02AB5-85F8-1A0F-A4B3-64EBA80E3366}"/>
              </a:ext>
            </a:extLst>
          </p:cNvPr>
          <p:cNvPicPr>
            <a:picLocks noChangeAspect="1"/>
          </p:cNvPicPr>
          <p:nvPr/>
        </p:nvPicPr>
        <p:blipFill>
          <a:blip r:embed="rId5"/>
          <a:stretch>
            <a:fillRect/>
          </a:stretch>
        </p:blipFill>
        <p:spPr>
          <a:xfrm>
            <a:off x="6999330" y="1123356"/>
            <a:ext cx="885067" cy="834006"/>
          </a:xfrm>
          <a:prstGeom prst="rect">
            <a:avLst/>
          </a:prstGeom>
          <a:noFill/>
          <a:effectLst>
            <a:glow>
              <a:schemeClr val="accent1"/>
            </a:glow>
            <a:reflection dist="50800" dir="5400000" sy="-100000" algn="bl" rotWithShape="0"/>
          </a:effectLst>
        </p:spPr>
      </p:pic>
      <p:pic>
        <p:nvPicPr>
          <p:cNvPr id="12" name="Picture 11">
            <a:extLst>
              <a:ext uri="{FF2B5EF4-FFF2-40B4-BE49-F238E27FC236}">
                <a16:creationId xmlns:a16="http://schemas.microsoft.com/office/drawing/2014/main" id="{87121BAC-8AA2-FF8E-D860-EEBFACBCEEA9}"/>
              </a:ext>
            </a:extLst>
          </p:cNvPr>
          <p:cNvPicPr>
            <a:picLocks noChangeAspect="1"/>
          </p:cNvPicPr>
          <p:nvPr/>
        </p:nvPicPr>
        <p:blipFill>
          <a:blip r:embed="rId5">
            <a:alphaModFix amt="44000"/>
          </a:blip>
          <a:stretch>
            <a:fillRect/>
          </a:stretch>
        </p:blipFill>
        <p:spPr>
          <a:xfrm>
            <a:off x="6604421" y="2814586"/>
            <a:ext cx="918028" cy="865065"/>
          </a:xfrm>
          <a:prstGeom prst="rect">
            <a:avLst/>
          </a:prstGeom>
        </p:spPr>
      </p:pic>
      <p:pic>
        <p:nvPicPr>
          <p:cNvPr id="13" name="Picture 12">
            <a:extLst>
              <a:ext uri="{FF2B5EF4-FFF2-40B4-BE49-F238E27FC236}">
                <a16:creationId xmlns:a16="http://schemas.microsoft.com/office/drawing/2014/main" id="{19731EF8-C2AF-0878-F6CC-5A0B45A6B630}"/>
              </a:ext>
            </a:extLst>
          </p:cNvPr>
          <p:cNvPicPr>
            <a:picLocks noChangeAspect="1"/>
          </p:cNvPicPr>
          <p:nvPr/>
        </p:nvPicPr>
        <p:blipFill>
          <a:blip r:embed="rId5">
            <a:alphaModFix amt="44000"/>
          </a:blip>
          <a:stretch>
            <a:fillRect/>
          </a:stretch>
        </p:blipFill>
        <p:spPr>
          <a:xfrm>
            <a:off x="7655193" y="3422152"/>
            <a:ext cx="918028" cy="865065"/>
          </a:xfrm>
          <a:prstGeom prst="rect">
            <a:avLst/>
          </a:prstGeom>
        </p:spPr>
      </p:pic>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5E9ABB8A-5996-D35F-F250-FD1E0959F359}"/>
                  </a:ext>
                </a:extLst>
              </p14:cNvPr>
              <p14:cNvContentPartPr/>
              <p14:nvPr/>
            </p14:nvContentPartPr>
            <p14:xfrm>
              <a:off x="417240" y="783360"/>
              <a:ext cx="8551080" cy="4568040"/>
            </p14:xfrm>
          </p:contentPart>
        </mc:Choice>
        <mc:Fallback xmlns="">
          <p:pic>
            <p:nvPicPr>
              <p:cNvPr id="14" name="Ink 13">
                <a:extLst>
                  <a:ext uri="{FF2B5EF4-FFF2-40B4-BE49-F238E27FC236}">
                    <a16:creationId xmlns:a16="http://schemas.microsoft.com/office/drawing/2014/main" id="{5E9ABB8A-5996-D35F-F250-FD1E0959F359}"/>
                  </a:ext>
                </a:extLst>
              </p:cNvPr>
              <p:cNvPicPr/>
              <p:nvPr/>
            </p:nvPicPr>
            <p:blipFill>
              <a:blip r:embed="rId8"/>
              <a:stretch>
                <a:fillRect/>
              </a:stretch>
            </p:blipFill>
            <p:spPr>
              <a:xfrm>
                <a:off x="407880" y="774000"/>
                <a:ext cx="8569800" cy="4586760"/>
              </a:xfrm>
              <a:prstGeom prst="rect">
                <a:avLst/>
              </a:prstGeom>
            </p:spPr>
          </p:pic>
        </mc:Fallback>
      </mc:AlternateContent>
    </p:spTree>
    <p:extLst>
      <p:ext uri="{BB962C8B-B14F-4D97-AF65-F5344CB8AC3E}">
        <p14:creationId xmlns:p14="http://schemas.microsoft.com/office/powerpoint/2010/main" val="32428226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C341-2D44-8800-8A4F-9C7272C7CEC9}"/>
              </a:ext>
            </a:extLst>
          </p:cNvPr>
          <p:cNvSpPr>
            <a:spLocks noGrp="1"/>
          </p:cNvSpPr>
          <p:nvPr>
            <p:ph type="title"/>
          </p:nvPr>
        </p:nvSpPr>
        <p:spPr/>
        <p:txBody>
          <a:bodyPr/>
          <a:lstStyle/>
          <a:p>
            <a:r>
              <a:rPr lang="en-GB" dirty="0"/>
              <a:t>More examples</a:t>
            </a:r>
          </a:p>
        </p:txBody>
      </p:sp>
      <p:sp>
        <p:nvSpPr>
          <p:cNvPr id="3" name="Slide Number Placeholder 2">
            <a:extLst>
              <a:ext uri="{FF2B5EF4-FFF2-40B4-BE49-F238E27FC236}">
                <a16:creationId xmlns:a16="http://schemas.microsoft.com/office/drawing/2014/main" id="{74FC355F-1A87-053E-2FA9-4108043315D8}"/>
              </a:ext>
            </a:extLst>
          </p:cNvPr>
          <p:cNvSpPr>
            <a:spLocks noGrp="1"/>
          </p:cNvSpPr>
          <p:nvPr>
            <p:ph type="sldNum" sz="quarter" idx="12"/>
          </p:nvPr>
        </p:nvSpPr>
        <p:spPr/>
        <p:txBody>
          <a:bodyPr/>
          <a:lstStyle/>
          <a:p>
            <a:fld id="{BB98F552-A29D-2D4E-8192-F20670493719}" type="slidenum">
              <a:rPr lang="en-GB" altLang="en-US" smtClean="0"/>
              <a:pPr/>
              <a:t>43</a:t>
            </a:fld>
            <a:endParaRPr lang="en-GB" altLang="en-US" dirty="0"/>
          </a:p>
        </p:txBody>
      </p:sp>
      <p:pic>
        <p:nvPicPr>
          <p:cNvPr id="5" name="Picture 4" descr="Chart&#10;&#10;Description automatically generated">
            <a:extLst>
              <a:ext uri="{FF2B5EF4-FFF2-40B4-BE49-F238E27FC236}">
                <a16:creationId xmlns:a16="http://schemas.microsoft.com/office/drawing/2014/main" id="{80399FC7-BAB4-4972-BD85-ACA05839B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985292"/>
            <a:ext cx="7772400" cy="3474220"/>
          </a:xfrm>
          <a:prstGeom prst="rect">
            <a:avLst/>
          </a:prstGeom>
        </p:spPr>
      </p:pic>
    </p:spTree>
    <p:extLst>
      <p:ext uri="{BB962C8B-B14F-4D97-AF65-F5344CB8AC3E}">
        <p14:creationId xmlns:p14="http://schemas.microsoft.com/office/powerpoint/2010/main" val="13391943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81A5-FF22-ADF9-486C-9469D60F116E}"/>
              </a:ext>
            </a:extLst>
          </p:cNvPr>
          <p:cNvSpPr>
            <a:spLocks noGrp="1"/>
          </p:cNvSpPr>
          <p:nvPr>
            <p:ph type="title"/>
          </p:nvPr>
        </p:nvSpPr>
        <p:spPr/>
        <p:txBody>
          <a:bodyPr/>
          <a:lstStyle/>
          <a:p>
            <a:r>
              <a:rPr lang="en-GB" dirty="0"/>
              <a:t>More examples – outputs of the first convolution layer</a:t>
            </a:r>
          </a:p>
        </p:txBody>
      </p:sp>
      <p:sp>
        <p:nvSpPr>
          <p:cNvPr id="3" name="Slide Number Placeholder 2">
            <a:extLst>
              <a:ext uri="{FF2B5EF4-FFF2-40B4-BE49-F238E27FC236}">
                <a16:creationId xmlns:a16="http://schemas.microsoft.com/office/drawing/2014/main" id="{FDC2EEF5-5252-7410-E6E4-D8CD333F496B}"/>
              </a:ext>
            </a:extLst>
          </p:cNvPr>
          <p:cNvSpPr>
            <a:spLocks noGrp="1"/>
          </p:cNvSpPr>
          <p:nvPr>
            <p:ph type="sldNum" sz="quarter" idx="12"/>
          </p:nvPr>
        </p:nvSpPr>
        <p:spPr/>
        <p:txBody>
          <a:bodyPr/>
          <a:lstStyle/>
          <a:p>
            <a:fld id="{BB98F552-A29D-2D4E-8192-F20670493719}" type="slidenum">
              <a:rPr lang="en-GB" altLang="en-US" smtClean="0"/>
              <a:pPr/>
              <a:t>44</a:t>
            </a:fld>
            <a:endParaRPr lang="en-GB" altLang="en-US" dirty="0"/>
          </a:p>
        </p:txBody>
      </p:sp>
      <p:pic>
        <p:nvPicPr>
          <p:cNvPr id="5" name="Picture 4" descr="Table&#10;&#10;Description automatically generated">
            <a:extLst>
              <a:ext uri="{FF2B5EF4-FFF2-40B4-BE49-F238E27FC236}">
                <a16:creationId xmlns:a16="http://schemas.microsoft.com/office/drawing/2014/main" id="{3B619763-8731-552C-B309-B73C7C666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89824"/>
            <a:ext cx="7772400" cy="3468489"/>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73F902D-4719-B8CE-3855-38449DE86378}"/>
                  </a:ext>
                </a:extLst>
              </p14:cNvPr>
              <p14:cNvContentPartPr/>
              <p14:nvPr/>
            </p14:nvContentPartPr>
            <p14:xfrm>
              <a:off x="229680" y="3743280"/>
              <a:ext cx="2918160" cy="1717200"/>
            </p14:xfrm>
          </p:contentPart>
        </mc:Choice>
        <mc:Fallback xmlns="">
          <p:pic>
            <p:nvPicPr>
              <p:cNvPr id="4" name="Ink 3">
                <a:extLst>
                  <a:ext uri="{FF2B5EF4-FFF2-40B4-BE49-F238E27FC236}">
                    <a16:creationId xmlns:a16="http://schemas.microsoft.com/office/drawing/2014/main" id="{A73F902D-4719-B8CE-3855-38449DE86378}"/>
                  </a:ext>
                </a:extLst>
              </p:cNvPr>
              <p:cNvPicPr/>
              <p:nvPr/>
            </p:nvPicPr>
            <p:blipFill>
              <a:blip r:embed="rId4"/>
              <a:stretch>
                <a:fillRect/>
              </a:stretch>
            </p:blipFill>
            <p:spPr>
              <a:xfrm>
                <a:off x="220320" y="3733920"/>
                <a:ext cx="2936880" cy="1735920"/>
              </a:xfrm>
              <a:prstGeom prst="rect">
                <a:avLst/>
              </a:prstGeom>
            </p:spPr>
          </p:pic>
        </mc:Fallback>
      </mc:AlternateContent>
    </p:spTree>
    <p:extLst>
      <p:ext uri="{BB962C8B-B14F-4D97-AF65-F5344CB8AC3E}">
        <p14:creationId xmlns:p14="http://schemas.microsoft.com/office/powerpoint/2010/main" val="33904655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2F8FE-7FAE-F9A9-C74B-4EAA7B74AB49}"/>
              </a:ext>
            </a:extLst>
          </p:cNvPr>
          <p:cNvSpPr>
            <a:spLocks noGrp="1"/>
          </p:cNvSpPr>
          <p:nvPr>
            <p:ph type="title"/>
          </p:nvPr>
        </p:nvSpPr>
        <p:spPr/>
        <p:txBody>
          <a:bodyPr/>
          <a:lstStyle/>
          <a:p>
            <a:r>
              <a:rPr lang="en-GB" dirty="0"/>
              <a:t>Revisiting the initial example</a:t>
            </a:r>
          </a:p>
        </p:txBody>
      </p:sp>
      <p:sp>
        <p:nvSpPr>
          <p:cNvPr id="3" name="Slide Number Placeholder 2">
            <a:extLst>
              <a:ext uri="{FF2B5EF4-FFF2-40B4-BE49-F238E27FC236}">
                <a16:creationId xmlns:a16="http://schemas.microsoft.com/office/drawing/2014/main" id="{9968227A-A413-4CBB-21D6-73F8F01C0341}"/>
              </a:ext>
            </a:extLst>
          </p:cNvPr>
          <p:cNvSpPr>
            <a:spLocks noGrp="1"/>
          </p:cNvSpPr>
          <p:nvPr>
            <p:ph type="sldNum" sz="quarter" idx="12"/>
          </p:nvPr>
        </p:nvSpPr>
        <p:spPr/>
        <p:txBody>
          <a:bodyPr/>
          <a:lstStyle/>
          <a:p>
            <a:fld id="{BB98F552-A29D-2D4E-8192-F20670493719}" type="slidenum">
              <a:rPr lang="en-GB" altLang="en-US" smtClean="0"/>
              <a:pPr/>
              <a:t>45</a:t>
            </a:fld>
            <a:endParaRPr lang="en-GB" altLang="en-US" dirty="0"/>
          </a:p>
        </p:txBody>
      </p:sp>
      <p:pic>
        <p:nvPicPr>
          <p:cNvPr id="4" name="Picture 3" descr="A close up of a device&#10;&#10;Description automatically generated">
            <a:extLst>
              <a:ext uri="{FF2B5EF4-FFF2-40B4-BE49-F238E27FC236}">
                <a16:creationId xmlns:a16="http://schemas.microsoft.com/office/drawing/2014/main" id="{C96BB228-B160-D309-5219-61757F96B9AF}"/>
              </a:ext>
            </a:extLst>
          </p:cNvPr>
          <p:cNvPicPr>
            <a:picLocks noChangeAspect="1"/>
          </p:cNvPicPr>
          <p:nvPr/>
        </p:nvPicPr>
        <p:blipFill>
          <a:blip r:embed="rId2"/>
          <a:stretch>
            <a:fillRect/>
          </a:stretch>
        </p:blipFill>
        <p:spPr>
          <a:xfrm>
            <a:off x="671072" y="1057300"/>
            <a:ext cx="7801855" cy="3153420"/>
          </a:xfrm>
          <a:prstGeom prst="rect">
            <a:avLst/>
          </a:prstGeom>
        </p:spPr>
      </p:pic>
      <p:sp>
        <p:nvSpPr>
          <p:cNvPr id="5" name="Rectangle 4">
            <a:extLst>
              <a:ext uri="{FF2B5EF4-FFF2-40B4-BE49-F238E27FC236}">
                <a16:creationId xmlns:a16="http://schemas.microsoft.com/office/drawing/2014/main" id="{7DD6157E-EDF8-8040-010C-CB420B5200A1}"/>
              </a:ext>
            </a:extLst>
          </p:cNvPr>
          <p:cNvSpPr/>
          <p:nvPr/>
        </p:nvSpPr>
        <p:spPr>
          <a:xfrm>
            <a:off x="671072" y="4296118"/>
            <a:ext cx="2670924" cy="253916"/>
          </a:xfrm>
          <a:prstGeom prst="rect">
            <a:avLst/>
          </a:prstGeom>
        </p:spPr>
        <p:txBody>
          <a:bodyPr wrap="none">
            <a:spAutoFit/>
          </a:bodyPr>
          <a:lstStyle/>
          <a:p>
            <a:r>
              <a:rPr lang="en-GB" sz="1050" i="1" dirty="0">
                <a:solidFill>
                  <a:schemeClr val="bg1">
                    <a:lumMod val="50000"/>
                  </a:schemeClr>
                </a:solidFill>
                <a:latin typeface="Helvetica" pitchFamily="2" charset="0"/>
              </a:rPr>
              <a:t>image source: http://cs231n.stanford.edu/</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4C0B08CA-E2B7-ACBE-F4BA-317BC77928F5}"/>
                  </a:ext>
                </a:extLst>
              </p14:cNvPr>
              <p14:cNvContentPartPr/>
              <p14:nvPr/>
            </p14:nvContentPartPr>
            <p14:xfrm>
              <a:off x="1893600" y="4565880"/>
              <a:ext cx="587880" cy="171720"/>
            </p14:xfrm>
          </p:contentPart>
        </mc:Choice>
        <mc:Fallback xmlns="">
          <p:pic>
            <p:nvPicPr>
              <p:cNvPr id="6" name="Ink 5">
                <a:extLst>
                  <a:ext uri="{FF2B5EF4-FFF2-40B4-BE49-F238E27FC236}">
                    <a16:creationId xmlns:a16="http://schemas.microsoft.com/office/drawing/2014/main" id="{4C0B08CA-E2B7-ACBE-F4BA-317BC77928F5}"/>
                  </a:ext>
                </a:extLst>
              </p:cNvPr>
              <p:cNvPicPr/>
              <p:nvPr/>
            </p:nvPicPr>
            <p:blipFill>
              <a:blip r:embed="rId4"/>
              <a:stretch>
                <a:fillRect/>
              </a:stretch>
            </p:blipFill>
            <p:spPr>
              <a:xfrm>
                <a:off x="1884240" y="4556520"/>
                <a:ext cx="606600" cy="190440"/>
              </a:xfrm>
              <a:prstGeom prst="rect">
                <a:avLst/>
              </a:prstGeom>
            </p:spPr>
          </p:pic>
        </mc:Fallback>
      </mc:AlternateContent>
    </p:spTree>
    <p:extLst>
      <p:ext uri="{BB962C8B-B14F-4D97-AF65-F5344CB8AC3E}">
        <p14:creationId xmlns:p14="http://schemas.microsoft.com/office/powerpoint/2010/main" val="42585360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AE3A7-760B-E926-2062-B8443356F9E5}"/>
              </a:ext>
            </a:extLst>
          </p:cNvPr>
          <p:cNvSpPr>
            <a:spLocks noGrp="1"/>
          </p:cNvSpPr>
          <p:nvPr>
            <p:ph type="title"/>
          </p:nvPr>
        </p:nvSpPr>
        <p:spPr>
          <a:xfrm>
            <a:off x="457200" y="2381249"/>
            <a:ext cx="8229600" cy="952501"/>
          </a:xfrm>
        </p:spPr>
        <p:txBody>
          <a:bodyPr/>
          <a:lstStyle/>
          <a:p>
            <a:r>
              <a:rPr lang="en-GB" dirty="0"/>
              <a:t>Review questions</a:t>
            </a:r>
          </a:p>
        </p:txBody>
      </p:sp>
      <p:sp>
        <p:nvSpPr>
          <p:cNvPr id="3" name="Slide Number Placeholder 2">
            <a:extLst>
              <a:ext uri="{FF2B5EF4-FFF2-40B4-BE49-F238E27FC236}">
                <a16:creationId xmlns:a16="http://schemas.microsoft.com/office/drawing/2014/main" id="{E65C1BE9-6672-FE34-BC37-2CFB7CED6126}"/>
              </a:ext>
            </a:extLst>
          </p:cNvPr>
          <p:cNvSpPr>
            <a:spLocks noGrp="1"/>
          </p:cNvSpPr>
          <p:nvPr>
            <p:ph type="sldNum" sz="quarter" idx="12"/>
          </p:nvPr>
        </p:nvSpPr>
        <p:spPr/>
        <p:txBody>
          <a:bodyPr/>
          <a:lstStyle/>
          <a:p>
            <a:fld id="{BB98F552-A29D-2D4E-8192-F20670493719}" type="slidenum">
              <a:rPr lang="en-GB" altLang="en-US" smtClean="0"/>
              <a:pPr/>
              <a:t>46</a:t>
            </a:fld>
            <a:endParaRPr lang="en-GB" altLang="en-US" dirty="0"/>
          </a:p>
        </p:txBody>
      </p:sp>
    </p:spTree>
    <p:extLst>
      <p:ext uri="{BB962C8B-B14F-4D97-AF65-F5344CB8AC3E}">
        <p14:creationId xmlns:p14="http://schemas.microsoft.com/office/powerpoint/2010/main" val="2260273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324D-E6C7-ED61-4460-68DD1C07C69E}"/>
              </a:ext>
            </a:extLst>
          </p:cNvPr>
          <p:cNvSpPr>
            <a:spLocks noGrp="1"/>
          </p:cNvSpPr>
          <p:nvPr>
            <p:ph type="title"/>
          </p:nvPr>
        </p:nvSpPr>
        <p:spPr/>
        <p:txBody>
          <a:bodyPr/>
          <a:lstStyle/>
          <a:p>
            <a:r>
              <a:rPr lang="en-GB" dirty="0"/>
              <a:t>Q1</a:t>
            </a:r>
          </a:p>
        </p:txBody>
      </p:sp>
      <p:sp>
        <p:nvSpPr>
          <p:cNvPr id="3" name="Slide Number Placeholder 2">
            <a:extLst>
              <a:ext uri="{FF2B5EF4-FFF2-40B4-BE49-F238E27FC236}">
                <a16:creationId xmlns:a16="http://schemas.microsoft.com/office/drawing/2014/main" id="{E1F1AB72-784D-D986-A5DD-0EDDAC247442}"/>
              </a:ext>
            </a:extLst>
          </p:cNvPr>
          <p:cNvSpPr>
            <a:spLocks noGrp="1"/>
          </p:cNvSpPr>
          <p:nvPr>
            <p:ph type="sldNum" sz="quarter" idx="12"/>
          </p:nvPr>
        </p:nvSpPr>
        <p:spPr/>
        <p:txBody>
          <a:bodyPr/>
          <a:lstStyle/>
          <a:p>
            <a:fld id="{BB98F552-A29D-2D4E-8192-F20670493719}" type="slidenum">
              <a:rPr lang="en-GB" altLang="en-US" smtClean="0"/>
              <a:pPr/>
              <a:t>47</a:t>
            </a:fld>
            <a:endParaRPr lang="en-GB" altLang="en-US" dirty="0"/>
          </a:p>
        </p:txBody>
      </p:sp>
      <p:sp>
        <p:nvSpPr>
          <p:cNvPr id="4" name="TextBox 3">
            <a:extLst>
              <a:ext uri="{FF2B5EF4-FFF2-40B4-BE49-F238E27FC236}">
                <a16:creationId xmlns:a16="http://schemas.microsoft.com/office/drawing/2014/main" id="{94A0DA57-DA11-2E12-79D2-7DE16CD6F3E9}"/>
              </a:ext>
            </a:extLst>
          </p:cNvPr>
          <p:cNvSpPr txBox="1"/>
          <p:nvPr/>
        </p:nvSpPr>
        <p:spPr>
          <a:xfrm>
            <a:off x="611560" y="1129308"/>
            <a:ext cx="6912768" cy="646331"/>
          </a:xfrm>
          <a:prstGeom prst="rect">
            <a:avLst/>
          </a:prstGeom>
          <a:noFill/>
        </p:spPr>
        <p:txBody>
          <a:bodyPr wrap="square" rtlCol="0">
            <a:spAutoFit/>
          </a:bodyPr>
          <a:lstStyle/>
          <a:p>
            <a:r>
              <a:rPr lang="en-GB" dirty="0">
                <a:latin typeface="Gill Sans MT" panose="020B0502020104020203" pitchFamily="34" charset="77"/>
              </a:rPr>
              <a:t>In a CNN network, if a method generates results shown in section (b) from the data grid shown in section (a), what technique has been used?</a:t>
            </a:r>
          </a:p>
        </p:txBody>
      </p:sp>
      <p:graphicFrame>
        <p:nvGraphicFramePr>
          <p:cNvPr id="5" name="Table 5">
            <a:extLst>
              <a:ext uri="{FF2B5EF4-FFF2-40B4-BE49-F238E27FC236}">
                <a16:creationId xmlns:a16="http://schemas.microsoft.com/office/drawing/2014/main" id="{50CB8309-D4EC-75F0-A672-9BA284CBA052}"/>
              </a:ext>
            </a:extLst>
          </p:cNvPr>
          <p:cNvGraphicFramePr>
            <a:graphicFrameLocks noGrp="1"/>
          </p:cNvGraphicFramePr>
          <p:nvPr>
            <p:extLst>
              <p:ext uri="{D42A27DB-BD31-4B8C-83A1-F6EECF244321}">
                <p14:modId xmlns:p14="http://schemas.microsoft.com/office/powerpoint/2010/main" val="1779553520"/>
              </p:ext>
            </p:extLst>
          </p:nvPr>
        </p:nvGraphicFramePr>
        <p:xfrm>
          <a:off x="899592" y="2641476"/>
          <a:ext cx="2808312" cy="1483360"/>
        </p:xfrm>
        <a:graphic>
          <a:graphicData uri="http://schemas.openxmlformats.org/drawingml/2006/table">
            <a:tbl>
              <a:tblPr firstRow="1" bandRow="1">
                <a:solidFill>
                  <a:srgbClr val="92D050"/>
                </a:solidFill>
                <a:tableStyleId>{5C22544A-7EE6-4342-B048-85BDC9FD1C3A}</a:tableStyleId>
              </a:tblPr>
              <a:tblGrid>
                <a:gridCol w="702078">
                  <a:extLst>
                    <a:ext uri="{9D8B030D-6E8A-4147-A177-3AD203B41FA5}">
                      <a16:colId xmlns:a16="http://schemas.microsoft.com/office/drawing/2014/main" val="3505682299"/>
                    </a:ext>
                  </a:extLst>
                </a:gridCol>
                <a:gridCol w="702078">
                  <a:extLst>
                    <a:ext uri="{9D8B030D-6E8A-4147-A177-3AD203B41FA5}">
                      <a16:colId xmlns:a16="http://schemas.microsoft.com/office/drawing/2014/main" val="2530835535"/>
                    </a:ext>
                  </a:extLst>
                </a:gridCol>
                <a:gridCol w="702078">
                  <a:extLst>
                    <a:ext uri="{9D8B030D-6E8A-4147-A177-3AD203B41FA5}">
                      <a16:colId xmlns:a16="http://schemas.microsoft.com/office/drawing/2014/main" val="1734182668"/>
                    </a:ext>
                  </a:extLst>
                </a:gridCol>
                <a:gridCol w="702078">
                  <a:extLst>
                    <a:ext uri="{9D8B030D-6E8A-4147-A177-3AD203B41FA5}">
                      <a16:colId xmlns:a16="http://schemas.microsoft.com/office/drawing/2014/main" val="620776508"/>
                    </a:ext>
                  </a:extLst>
                </a:gridCol>
              </a:tblGrid>
              <a:tr h="370840">
                <a:tc>
                  <a:txBody>
                    <a:bodyPr/>
                    <a:lstStyle/>
                    <a:p>
                      <a:pPr marL="0" algn="ctr" defTabSz="761970" rtl="0" eaLnBrk="1" latinLnBrk="0" hangingPunct="1"/>
                      <a:r>
                        <a:rPr lang="en-GB" sz="1200" b="0" kern="1200" dirty="0">
                          <a:solidFill>
                            <a:schemeClr val="tx1"/>
                          </a:solidFill>
                          <a:latin typeface="+mn-lt"/>
                          <a:ea typeface="+mn-ea"/>
                          <a:cs typeface="+mn-c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3CBD0"/>
                    </a:solidFill>
                  </a:tcPr>
                </a:tc>
                <a:tc>
                  <a:txBody>
                    <a:bodyPr/>
                    <a:lstStyle/>
                    <a:p>
                      <a:pPr marL="0" algn="ctr" defTabSz="761970" rtl="0" eaLnBrk="1" latinLnBrk="0" hangingPunct="1"/>
                      <a:r>
                        <a:rPr lang="en-GB" sz="1200" b="0" kern="1200" dirty="0">
                          <a:solidFill>
                            <a:schemeClr val="tx1"/>
                          </a:solidFill>
                          <a:latin typeface="+mn-lt"/>
                          <a:ea typeface="+mn-ea"/>
                          <a:cs typeface="+mn-cs"/>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3CBD0"/>
                    </a:solidFill>
                  </a:tcPr>
                </a:tc>
                <a:tc>
                  <a:txBody>
                    <a:bodyPr/>
                    <a:lstStyle/>
                    <a:p>
                      <a:pPr marL="0" algn="ctr" defTabSz="761970" rtl="0" eaLnBrk="1" latinLnBrk="0" hangingPunct="1"/>
                      <a:r>
                        <a:rPr lang="en-GB" sz="1200" b="0" kern="1200" dirty="0">
                          <a:solidFill>
                            <a:schemeClr val="tx1"/>
                          </a:solidFill>
                          <a:latin typeface="+mn-lt"/>
                          <a:ea typeface="+mn-ea"/>
                          <a:cs typeface="+mn-cs"/>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775100905"/>
                  </a:ext>
                </a:extLst>
              </a:tr>
              <a:tr h="370840">
                <a:tc>
                  <a:txBody>
                    <a:bodyPr/>
                    <a:lstStyle/>
                    <a:p>
                      <a:pPr marL="0" algn="ctr" defTabSz="761970" rtl="0" eaLnBrk="1" latinLnBrk="0" hangingPunct="1"/>
                      <a:r>
                        <a:rPr lang="en-GB" sz="1200" b="0" kern="1200" dirty="0">
                          <a:solidFill>
                            <a:schemeClr val="tx1"/>
                          </a:solidFill>
                          <a:latin typeface="+mn-lt"/>
                          <a:ea typeface="+mn-ea"/>
                          <a:cs typeface="+mn-cs"/>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3CBD0"/>
                    </a:solidFill>
                  </a:tcPr>
                </a:tc>
                <a:tc>
                  <a:txBody>
                    <a:bodyPr/>
                    <a:lstStyle/>
                    <a:p>
                      <a:pPr marL="0" algn="ctr" defTabSz="761970" rtl="0" eaLnBrk="1" latinLnBrk="0" hangingPunct="1"/>
                      <a:r>
                        <a:rPr lang="en-GB" sz="1200" b="0" kern="1200" dirty="0">
                          <a:solidFill>
                            <a:schemeClr val="tx1"/>
                          </a:solidFill>
                          <a:latin typeface="+mn-lt"/>
                          <a:ea typeface="+mn-ea"/>
                          <a:cs typeface="+mn-cs"/>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3CBD0"/>
                    </a:solidFill>
                  </a:tcPr>
                </a:tc>
                <a:tc>
                  <a:txBody>
                    <a:bodyPr/>
                    <a:lstStyle/>
                    <a:p>
                      <a:pPr marL="0" algn="ctr" defTabSz="761970" rtl="0" eaLnBrk="1" latinLnBrk="0" hangingPunct="1"/>
                      <a:r>
                        <a:rPr lang="en-GB" sz="1200" b="0" kern="1200" dirty="0">
                          <a:solidFill>
                            <a:schemeClr val="tx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21539023"/>
                  </a:ext>
                </a:extLst>
              </a:tr>
              <a:tr h="370840">
                <a:tc>
                  <a:txBody>
                    <a:bodyPr/>
                    <a:lstStyle/>
                    <a:p>
                      <a:pPr marL="0" algn="ctr" defTabSz="761970" rtl="0" eaLnBrk="1" latinLnBrk="0" hangingPunct="1"/>
                      <a:r>
                        <a:rPr lang="en-GB" sz="1200" b="0" kern="1200" dirty="0">
                          <a:solidFill>
                            <a:schemeClr val="tx1"/>
                          </a:solidFill>
                          <a:latin typeface="+mn-lt"/>
                          <a:ea typeface="+mn-ea"/>
                          <a:cs typeface="+mn-cs"/>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247592592"/>
                  </a:ext>
                </a:extLst>
              </a:tr>
              <a:tr h="370840">
                <a:tc>
                  <a:txBody>
                    <a:bodyPr/>
                    <a:lstStyle/>
                    <a:p>
                      <a:pPr marL="0" algn="ctr" defTabSz="761970" rtl="0" eaLnBrk="1" latinLnBrk="0" hangingPunct="1"/>
                      <a:r>
                        <a:rPr lang="en-GB" sz="1200" b="0" kern="1200" dirty="0">
                          <a:solidFill>
                            <a:schemeClr val="tx1"/>
                          </a:solidFill>
                          <a:latin typeface="+mn-lt"/>
                          <a:ea typeface="+mn-ea"/>
                          <a:cs typeface="+mn-cs"/>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791775133"/>
                  </a:ext>
                </a:extLst>
              </a:tr>
            </a:tbl>
          </a:graphicData>
        </a:graphic>
      </p:graphicFrame>
      <p:graphicFrame>
        <p:nvGraphicFramePr>
          <p:cNvPr id="6" name="Table 6">
            <a:extLst>
              <a:ext uri="{FF2B5EF4-FFF2-40B4-BE49-F238E27FC236}">
                <a16:creationId xmlns:a16="http://schemas.microsoft.com/office/drawing/2014/main" id="{6448C584-0C80-5560-CC81-774787B1A3AF}"/>
              </a:ext>
            </a:extLst>
          </p:cNvPr>
          <p:cNvGraphicFramePr>
            <a:graphicFrameLocks noGrp="1"/>
          </p:cNvGraphicFramePr>
          <p:nvPr>
            <p:extLst>
              <p:ext uri="{D42A27DB-BD31-4B8C-83A1-F6EECF244321}">
                <p14:modId xmlns:p14="http://schemas.microsoft.com/office/powerpoint/2010/main" val="1709699029"/>
              </p:ext>
            </p:extLst>
          </p:nvPr>
        </p:nvGraphicFramePr>
        <p:xfrm>
          <a:off x="5137157" y="3012316"/>
          <a:ext cx="1382066" cy="741680"/>
        </p:xfrm>
        <a:graphic>
          <a:graphicData uri="http://schemas.openxmlformats.org/drawingml/2006/table">
            <a:tbl>
              <a:tblPr firstRow="1" bandRow="1">
                <a:tableStyleId>{5C22544A-7EE6-4342-B048-85BDC9FD1C3A}</a:tableStyleId>
              </a:tblPr>
              <a:tblGrid>
                <a:gridCol w="691033">
                  <a:extLst>
                    <a:ext uri="{9D8B030D-6E8A-4147-A177-3AD203B41FA5}">
                      <a16:colId xmlns:a16="http://schemas.microsoft.com/office/drawing/2014/main" val="1641052675"/>
                    </a:ext>
                  </a:extLst>
                </a:gridCol>
                <a:gridCol w="691033">
                  <a:extLst>
                    <a:ext uri="{9D8B030D-6E8A-4147-A177-3AD203B41FA5}">
                      <a16:colId xmlns:a16="http://schemas.microsoft.com/office/drawing/2014/main" val="3035050372"/>
                    </a:ext>
                  </a:extLst>
                </a:gridCol>
              </a:tblGrid>
              <a:tr h="370840">
                <a:tc>
                  <a:txBody>
                    <a:bodyPr/>
                    <a:lstStyle/>
                    <a:p>
                      <a:pPr algn="ctr"/>
                      <a:r>
                        <a:rPr lang="en-GB" sz="1200" b="0" kern="1200" dirty="0">
                          <a:solidFill>
                            <a:schemeClr val="tx1"/>
                          </a:solidFill>
                          <a:latin typeface="+mn-lt"/>
                          <a:ea typeface="+mn-ea"/>
                          <a:cs typeface="+mn-c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29000"/>
                      </a:srgbClr>
                    </a:solidFill>
                  </a:tcPr>
                </a:tc>
                <a:tc>
                  <a:txBody>
                    <a:bodyPr/>
                    <a:lstStyle/>
                    <a:p>
                      <a:pPr algn="ctr"/>
                      <a:r>
                        <a:rPr lang="en-GB" sz="1200" b="0" kern="1200" dirty="0">
                          <a:solidFill>
                            <a:schemeClr val="tx1"/>
                          </a:solidFill>
                          <a:latin typeface="+mn-lt"/>
                          <a:ea typeface="+mn-ea"/>
                          <a:cs typeface="+mn-cs"/>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29000"/>
                      </a:srgbClr>
                    </a:solidFill>
                  </a:tcPr>
                </a:tc>
                <a:extLst>
                  <a:ext uri="{0D108BD9-81ED-4DB2-BD59-A6C34878D82A}">
                    <a16:rowId xmlns:a16="http://schemas.microsoft.com/office/drawing/2014/main" val="1763560106"/>
                  </a:ext>
                </a:extLst>
              </a:tr>
              <a:tr h="370840">
                <a:tc>
                  <a:txBody>
                    <a:bodyPr/>
                    <a:lstStyle/>
                    <a:p>
                      <a:pPr algn="ctr"/>
                      <a:r>
                        <a:rPr lang="en-GB" sz="1200" b="0" kern="1200" dirty="0">
                          <a:solidFill>
                            <a:schemeClr val="tx1"/>
                          </a:solidFill>
                          <a:latin typeface="+mn-lt"/>
                          <a:ea typeface="+mn-ea"/>
                          <a:cs typeface="+mn-cs"/>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29000"/>
                      </a:srgbClr>
                    </a:solidFill>
                  </a:tcPr>
                </a:tc>
                <a:tc>
                  <a:txBody>
                    <a:bodyPr/>
                    <a:lstStyle/>
                    <a:p>
                      <a:pPr algn="ctr"/>
                      <a:r>
                        <a:rPr lang="en-GB" sz="1200" b="0" kern="1200" dirty="0">
                          <a:solidFill>
                            <a:schemeClr val="tx1"/>
                          </a:solidFill>
                          <a:latin typeface="+mn-lt"/>
                          <a:ea typeface="+mn-ea"/>
                          <a:cs typeface="+mn-cs"/>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29000"/>
                      </a:srgbClr>
                    </a:solidFill>
                  </a:tcPr>
                </a:tc>
                <a:extLst>
                  <a:ext uri="{0D108BD9-81ED-4DB2-BD59-A6C34878D82A}">
                    <a16:rowId xmlns:a16="http://schemas.microsoft.com/office/drawing/2014/main" val="184327501"/>
                  </a:ext>
                </a:extLst>
              </a:tr>
            </a:tbl>
          </a:graphicData>
        </a:graphic>
      </p:graphicFrame>
      <p:cxnSp>
        <p:nvCxnSpPr>
          <p:cNvPr id="8" name="Straight Arrow Connector 7">
            <a:extLst>
              <a:ext uri="{FF2B5EF4-FFF2-40B4-BE49-F238E27FC236}">
                <a16:creationId xmlns:a16="http://schemas.microsoft.com/office/drawing/2014/main" id="{2D3C657F-0D5D-29B7-9E2A-0481BE8021DD}"/>
              </a:ext>
            </a:extLst>
          </p:cNvPr>
          <p:cNvCxnSpPr>
            <a:cxnSpLocks/>
          </p:cNvCxnSpPr>
          <p:nvPr/>
        </p:nvCxnSpPr>
        <p:spPr>
          <a:xfrm>
            <a:off x="4067944" y="3383156"/>
            <a:ext cx="720080" cy="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8420E33-A591-971C-E433-8C6348A50C38}"/>
              </a:ext>
            </a:extLst>
          </p:cNvPr>
          <p:cNvSpPr txBox="1"/>
          <p:nvPr/>
        </p:nvSpPr>
        <p:spPr>
          <a:xfrm>
            <a:off x="2070351" y="4401026"/>
            <a:ext cx="466794" cy="369332"/>
          </a:xfrm>
          <a:prstGeom prst="rect">
            <a:avLst/>
          </a:prstGeom>
          <a:noFill/>
        </p:spPr>
        <p:txBody>
          <a:bodyPr wrap="none" rtlCol="0">
            <a:spAutoFit/>
          </a:bodyPr>
          <a:lstStyle/>
          <a:p>
            <a:r>
              <a:rPr lang="en-GB" dirty="0"/>
              <a:t>(a)</a:t>
            </a:r>
          </a:p>
        </p:txBody>
      </p:sp>
      <p:sp>
        <p:nvSpPr>
          <p:cNvPr id="11" name="TextBox 10">
            <a:extLst>
              <a:ext uri="{FF2B5EF4-FFF2-40B4-BE49-F238E27FC236}">
                <a16:creationId xmlns:a16="http://schemas.microsoft.com/office/drawing/2014/main" id="{A68751C1-272B-7394-CEDE-F9DB94440C1E}"/>
              </a:ext>
            </a:extLst>
          </p:cNvPr>
          <p:cNvSpPr txBox="1"/>
          <p:nvPr/>
        </p:nvSpPr>
        <p:spPr>
          <a:xfrm>
            <a:off x="5594793" y="4401026"/>
            <a:ext cx="466794" cy="369332"/>
          </a:xfrm>
          <a:prstGeom prst="rect">
            <a:avLst/>
          </a:prstGeom>
          <a:noFill/>
        </p:spPr>
        <p:txBody>
          <a:bodyPr wrap="none" rtlCol="0">
            <a:spAutoFit/>
          </a:bodyPr>
          <a:lstStyle/>
          <a:p>
            <a:r>
              <a:rPr lang="en-GB" dirty="0"/>
              <a:t>(b)</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3B920BE5-4E6E-3C12-7A8E-567ED7C0D5AA}"/>
                  </a:ext>
                </a:extLst>
              </p14:cNvPr>
              <p14:cNvContentPartPr/>
              <p14:nvPr/>
            </p14:nvContentPartPr>
            <p14:xfrm>
              <a:off x="489960" y="2317320"/>
              <a:ext cx="8378640" cy="2122200"/>
            </p14:xfrm>
          </p:contentPart>
        </mc:Choice>
        <mc:Fallback xmlns="">
          <p:pic>
            <p:nvPicPr>
              <p:cNvPr id="7" name="Ink 6">
                <a:extLst>
                  <a:ext uri="{FF2B5EF4-FFF2-40B4-BE49-F238E27FC236}">
                    <a16:creationId xmlns:a16="http://schemas.microsoft.com/office/drawing/2014/main" id="{3B920BE5-4E6E-3C12-7A8E-567ED7C0D5AA}"/>
                  </a:ext>
                </a:extLst>
              </p:cNvPr>
              <p:cNvPicPr/>
              <p:nvPr/>
            </p:nvPicPr>
            <p:blipFill>
              <a:blip r:embed="rId3"/>
              <a:stretch>
                <a:fillRect/>
              </a:stretch>
            </p:blipFill>
            <p:spPr>
              <a:xfrm>
                <a:off x="480600" y="2307960"/>
                <a:ext cx="8397360" cy="2140920"/>
              </a:xfrm>
              <a:prstGeom prst="rect">
                <a:avLst/>
              </a:prstGeom>
            </p:spPr>
          </p:pic>
        </mc:Fallback>
      </mc:AlternateContent>
    </p:spTree>
    <p:extLst>
      <p:ext uri="{BB962C8B-B14F-4D97-AF65-F5344CB8AC3E}">
        <p14:creationId xmlns:p14="http://schemas.microsoft.com/office/powerpoint/2010/main" val="767528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AB9B8-5A03-B3A5-436A-A28C33EF16B1}"/>
              </a:ext>
            </a:extLst>
          </p:cNvPr>
          <p:cNvSpPr>
            <a:spLocks noGrp="1"/>
          </p:cNvSpPr>
          <p:nvPr>
            <p:ph type="title"/>
          </p:nvPr>
        </p:nvSpPr>
        <p:spPr/>
        <p:txBody>
          <a:bodyPr/>
          <a:lstStyle/>
          <a:p>
            <a:r>
              <a:rPr lang="en-GB" dirty="0"/>
              <a:t>Q2</a:t>
            </a:r>
          </a:p>
        </p:txBody>
      </p:sp>
      <p:sp>
        <p:nvSpPr>
          <p:cNvPr id="3" name="Slide Number Placeholder 2">
            <a:extLst>
              <a:ext uri="{FF2B5EF4-FFF2-40B4-BE49-F238E27FC236}">
                <a16:creationId xmlns:a16="http://schemas.microsoft.com/office/drawing/2014/main" id="{63AC0AC0-AB62-F172-5FB8-E811D33E878B}"/>
              </a:ext>
            </a:extLst>
          </p:cNvPr>
          <p:cNvSpPr>
            <a:spLocks noGrp="1"/>
          </p:cNvSpPr>
          <p:nvPr>
            <p:ph type="sldNum" sz="quarter" idx="12"/>
          </p:nvPr>
        </p:nvSpPr>
        <p:spPr/>
        <p:txBody>
          <a:bodyPr/>
          <a:lstStyle/>
          <a:p>
            <a:fld id="{BB98F552-A29D-2D4E-8192-F20670493719}" type="slidenum">
              <a:rPr lang="en-GB" altLang="en-US" smtClean="0"/>
              <a:pPr/>
              <a:t>48</a:t>
            </a:fld>
            <a:endParaRPr lang="en-GB" altLang="en-US" dirty="0"/>
          </a:p>
        </p:txBody>
      </p:sp>
      <p:graphicFrame>
        <p:nvGraphicFramePr>
          <p:cNvPr id="5" name="Table 6">
            <a:extLst>
              <a:ext uri="{FF2B5EF4-FFF2-40B4-BE49-F238E27FC236}">
                <a16:creationId xmlns:a16="http://schemas.microsoft.com/office/drawing/2014/main" id="{0CE3F6AB-8A58-B260-6E3C-4A426B41F8C6}"/>
              </a:ext>
            </a:extLst>
          </p:cNvPr>
          <p:cNvGraphicFramePr>
            <a:graphicFrameLocks noGrp="1"/>
          </p:cNvGraphicFramePr>
          <p:nvPr>
            <p:extLst>
              <p:ext uri="{D42A27DB-BD31-4B8C-83A1-F6EECF244321}">
                <p14:modId xmlns:p14="http://schemas.microsoft.com/office/powerpoint/2010/main" val="505641560"/>
              </p:ext>
            </p:extLst>
          </p:nvPr>
        </p:nvGraphicFramePr>
        <p:xfrm>
          <a:off x="2123728" y="2920683"/>
          <a:ext cx="877052" cy="741680"/>
        </p:xfrm>
        <a:graphic>
          <a:graphicData uri="http://schemas.openxmlformats.org/drawingml/2006/table">
            <a:tbl>
              <a:tblPr firstRow="1" bandRow="1">
                <a:tableStyleId>{5C22544A-7EE6-4342-B048-85BDC9FD1C3A}</a:tableStyleId>
              </a:tblPr>
              <a:tblGrid>
                <a:gridCol w="438526">
                  <a:extLst>
                    <a:ext uri="{9D8B030D-6E8A-4147-A177-3AD203B41FA5}">
                      <a16:colId xmlns:a16="http://schemas.microsoft.com/office/drawing/2014/main" val="1641052675"/>
                    </a:ext>
                  </a:extLst>
                </a:gridCol>
                <a:gridCol w="438526">
                  <a:extLst>
                    <a:ext uri="{9D8B030D-6E8A-4147-A177-3AD203B41FA5}">
                      <a16:colId xmlns:a16="http://schemas.microsoft.com/office/drawing/2014/main" val="3035050372"/>
                    </a:ext>
                  </a:extLst>
                </a:gridCol>
              </a:tblGrid>
              <a:tr h="370840">
                <a:tc>
                  <a:txBody>
                    <a:bodyPr/>
                    <a:lstStyle/>
                    <a:p>
                      <a:pPr algn="ctr"/>
                      <a:r>
                        <a:rPr lang="en-GB" sz="1200" b="0" kern="1200" dirty="0">
                          <a:solidFill>
                            <a:schemeClr val="tx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29000"/>
                      </a:srgbClr>
                    </a:solidFill>
                  </a:tcPr>
                </a:tc>
                <a:tc>
                  <a:txBody>
                    <a:bodyPr/>
                    <a:lstStyle/>
                    <a:p>
                      <a:pPr algn="ctr"/>
                      <a:r>
                        <a:rPr lang="en-GB" sz="1200" b="0" kern="1200" dirty="0">
                          <a:solidFill>
                            <a:schemeClr val="tx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29000"/>
                      </a:srgbClr>
                    </a:solidFill>
                  </a:tcPr>
                </a:tc>
                <a:extLst>
                  <a:ext uri="{0D108BD9-81ED-4DB2-BD59-A6C34878D82A}">
                    <a16:rowId xmlns:a16="http://schemas.microsoft.com/office/drawing/2014/main" val="1763560106"/>
                  </a:ext>
                </a:extLst>
              </a:tr>
              <a:tr h="370840">
                <a:tc>
                  <a:txBody>
                    <a:bodyPr/>
                    <a:lstStyle/>
                    <a:p>
                      <a:pPr algn="ctr"/>
                      <a:r>
                        <a:rPr lang="en-GB" sz="1200" b="0" kern="1200" dirty="0">
                          <a:solidFill>
                            <a:schemeClr val="tx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29000"/>
                      </a:srgbClr>
                    </a:solidFill>
                  </a:tcPr>
                </a:tc>
                <a:tc>
                  <a:txBody>
                    <a:bodyPr/>
                    <a:lstStyle/>
                    <a:p>
                      <a:pPr algn="ctr"/>
                      <a:r>
                        <a:rPr lang="en-GB" sz="1200" b="0" kern="1200" dirty="0">
                          <a:solidFill>
                            <a:schemeClr val="tx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29000"/>
                      </a:srgbClr>
                    </a:solidFill>
                  </a:tcPr>
                </a:tc>
                <a:extLst>
                  <a:ext uri="{0D108BD9-81ED-4DB2-BD59-A6C34878D82A}">
                    <a16:rowId xmlns:a16="http://schemas.microsoft.com/office/drawing/2014/main" val="184327501"/>
                  </a:ext>
                </a:extLst>
              </a:tr>
            </a:tbl>
          </a:graphicData>
        </a:graphic>
      </p:graphicFrame>
      <p:sp>
        <p:nvSpPr>
          <p:cNvPr id="8" name="TextBox 7">
            <a:extLst>
              <a:ext uri="{FF2B5EF4-FFF2-40B4-BE49-F238E27FC236}">
                <a16:creationId xmlns:a16="http://schemas.microsoft.com/office/drawing/2014/main" id="{9414E62B-ECF2-EEC6-085D-69F1C7FC3239}"/>
              </a:ext>
            </a:extLst>
          </p:cNvPr>
          <p:cNvSpPr txBox="1"/>
          <p:nvPr/>
        </p:nvSpPr>
        <p:spPr>
          <a:xfrm>
            <a:off x="611560" y="1129308"/>
            <a:ext cx="6912768" cy="923330"/>
          </a:xfrm>
          <a:prstGeom prst="rect">
            <a:avLst/>
          </a:prstGeom>
          <a:noFill/>
        </p:spPr>
        <p:txBody>
          <a:bodyPr wrap="square" rtlCol="0">
            <a:spAutoFit/>
          </a:bodyPr>
          <a:lstStyle/>
          <a:p>
            <a:r>
              <a:rPr lang="en-GB" dirty="0">
                <a:latin typeface="Gill Sans MT" panose="020B0502020104020203" pitchFamily="34" charset="77"/>
              </a:rPr>
              <a:t>In a CNN network, if we have the kernel shown in (a) and want to apply to the data shown (b) with a stride of 2, what padding size would you recommend?</a:t>
            </a:r>
          </a:p>
        </p:txBody>
      </p:sp>
      <p:cxnSp>
        <p:nvCxnSpPr>
          <p:cNvPr id="10" name="Straight Connector 9">
            <a:extLst>
              <a:ext uri="{FF2B5EF4-FFF2-40B4-BE49-F238E27FC236}">
                <a16:creationId xmlns:a16="http://schemas.microsoft.com/office/drawing/2014/main" id="{E1655516-9DCE-ACFD-92FF-DA7D9F60FCEC}"/>
              </a:ext>
            </a:extLst>
          </p:cNvPr>
          <p:cNvCxnSpPr>
            <a:cxnSpLocks/>
          </p:cNvCxnSpPr>
          <p:nvPr/>
        </p:nvCxnSpPr>
        <p:spPr>
          <a:xfrm>
            <a:off x="2123728" y="2920683"/>
            <a:ext cx="1656184" cy="48495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1E64CB7-E1C7-9812-C2AE-270527E529AC}"/>
              </a:ext>
            </a:extLst>
          </p:cNvPr>
          <p:cNvCxnSpPr>
            <a:cxnSpLocks/>
            <a:endCxn id="4" idx="1"/>
          </p:cNvCxnSpPr>
          <p:nvPr/>
        </p:nvCxnSpPr>
        <p:spPr>
          <a:xfrm>
            <a:off x="2123728" y="3661631"/>
            <a:ext cx="1656184" cy="46284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FE8024-03F5-BFD8-5E9C-7609E4C5B0F3}"/>
              </a:ext>
            </a:extLst>
          </p:cNvPr>
          <p:cNvCxnSpPr>
            <a:cxnSpLocks/>
          </p:cNvCxnSpPr>
          <p:nvPr/>
        </p:nvCxnSpPr>
        <p:spPr>
          <a:xfrm>
            <a:off x="2932341" y="3661631"/>
            <a:ext cx="1783675" cy="46284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F06D97C-7EAF-B490-F531-45500B2EFC75}"/>
              </a:ext>
            </a:extLst>
          </p:cNvPr>
          <p:cNvCxnSpPr>
            <a:cxnSpLocks/>
          </p:cNvCxnSpPr>
          <p:nvPr/>
        </p:nvCxnSpPr>
        <p:spPr>
          <a:xfrm>
            <a:off x="3000780" y="2942786"/>
            <a:ext cx="1783675" cy="46284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4" name="Table 5">
            <a:extLst>
              <a:ext uri="{FF2B5EF4-FFF2-40B4-BE49-F238E27FC236}">
                <a16:creationId xmlns:a16="http://schemas.microsoft.com/office/drawing/2014/main" id="{B901E5CB-AFB6-6260-9A42-EE939FFEA276}"/>
              </a:ext>
            </a:extLst>
          </p:cNvPr>
          <p:cNvGraphicFramePr>
            <a:graphicFrameLocks noGrp="1"/>
          </p:cNvGraphicFramePr>
          <p:nvPr>
            <p:extLst>
              <p:ext uri="{D42A27DB-BD31-4B8C-83A1-F6EECF244321}">
                <p14:modId xmlns:p14="http://schemas.microsoft.com/office/powerpoint/2010/main" val="2622307922"/>
              </p:ext>
            </p:extLst>
          </p:nvPr>
        </p:nvGraphicFramePr>
        <p:xfrm>
          <a:off x="3779912" y="3382798"/>
          <a:ext cx="1872208" cy="1483360"/>
        </p:xfrm>
        <a:graphic>
          <a:graphicData uri="http://schemas.openxmlformats.org/drawingml/2006/table">
            <a:tbl>
              <a:tblPr firstRow="1" bandRow="1">
                <a:solidFill>
                  <a:srgbClr val="92D050"/>
                </a:solidFill>
                <a:tableStyleId>{5C22544A-7EE6-4342-B048-85BDC9FD1C3A}</a:tableStyleId>
              </a:tblPr>
              <a:tblGrid>
                <a:gridCol w="468052">
                  <a:extLst>
                    <a:ext uri="{9D8B030D-6E8A-4147-A177-3AD203B41FA5}">
                      <a16:colId xmlns:a16="http://schemas.microsoft.com/office/drawing/2014/main" val="3505682299"/>
                    </a:ext>
                  </a:extLst>
                </a:gridCol>
                <a:gridCol w="468052">
                  <a:extLst>
                    <a:ext uri="{9D8B030D-6E8A-4147-A177-3AD203B41FA5}">
                      <a16:colId xmlns:a16="http://schemas.microsoft.com/office/drawing/2014/main" val="2530835535"/>
                    </a:ext>
                  </a:extLst>
                </a:gridCol>
                <a:gridCol w="468052">
                  <a:extLst>
                    <a:ext uri="{9D8B030D-6E8A-4147-A177-3AD203B41FA5}">
                      <a16:colId xmlns:a16="http://schemas.microsoft.com/office/drawing/2014/main" val="1734182668"/>
                    </a:ext>
                  </a:extLst>
                </a:gridCol>
                <a:gridCol w="468052">
                  <a:extLst>
                    <a:ext uri="{9D8B030D-6E8A-4147-A177-3AD203B41FA5}">
                      <a16:colId xmlns:a16="http://schemas.microsoft.com/office/drawing/2014/main" val="620776508"/>
                    </a:ext>
                  </a:extLst>
                </a:gridCol>
              </a:tblGrid>
              <a:tr h="370840">
                <a:tc>
                  <a:txBody>
                    <a:bodyPr/>
                    <a:lstStyle/>
                    <a:p>
                      <a:pPr marL="0" algn="ctr" defTabSz="761970" rtl="0" eaLnBrk="1" latinLnBrk="0" hangingPunct="1"/>
                      <a:r>
                        <a:rPr lang="en-GB" sz="1200" b="0" kern="1200" dirty="0">
                          <a:solidFill>
                            <a:schemeClr val="tx1"/>
                          </a:solidFill>
                          <a:latin typeface="+mn-lt"/>
                          <a:ea typeface="+mn-ea"/>
                          <a:cs typeface="+mn-c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3CBD0"/>
                    </a:solidFill>
                  </a:tcPr>
                </a:tc>
                <a:tc>
                  <a:txBody>
                    <a:bodyPr/>
                    <a:lstStyle/>
                    <a:p>
                      <a:pPr marL="0" algn="ctr" defTabSz="761970" rtl="0" eaLnBrk="1" latinLnBrk="0" hangingPunct="1"/>
                      <a:r>
                        <a:rPr lang="en-GB" sz="1200" b="0" kern="1200" dirty="0">
                          <a:solidFill>
                            <a:schemeClr val="tx1"/>
                          </a:solidFill>
                          <a:latin typeface="+mn-lt"/>
                          <a:ea typeface="+mn-ea"/>
                          <a:cs typeface="+mn-cs"/>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3CBD0"/>
                    </a:solidFill>
                  </a:tcPr>
                </a:tc>
                <a:tc>
                  <a:txBody>
                    <a:bodyPr/>
                    <a:lstStyle/>
                    <a:p>
                      <a:pPr marL="0" algn="ctr" defTabSz="761970" rtl="0" eaLnBrk="1" latinLnBrk="0" hangingPunct="1"/>
                      <a:r>
                        <a:rPr lang="en-GB" sz="1200" b="0" kern="1200" dirty="0">
                          <a:solidFill>
                            <a:schemeClr val="tx1"/>
                          </a:solidFill>
                          <a:latin typeface="+mn-lt"/>
                          <a:ea typeface="+mn-ea"/>
                          <a:cs typeface="+mn-cs"/>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775100905"/>
                  </a:ext>
                </a:extLst>
              </a:tr>
              <a:tr h="370840">
                <a:tc>
                  <a:txBody>
                    <a:bodyPr/>
                    <a:lstStyle/>
                    <a:p>
                      <a:pPr marL="0" algn="ctr" defTabSz="761970" rtl="0" eaLnBrk="1" latinLnBrk="0" hangingPunct="1"/>
                      <a:r>
                        <a:rPr lang="en-GB" sz="1200" b="0" kern="1200" dirty="0">
                          <a:solidFill>
                            <a:schemeClr val="tx1"/>
                          </a:solidFill>
                          <a:latin typeface="+mn-lt"/>
                          <a:ea typeface="+mn-ea"/>
                          <a:cs typeface="+mn-cs"/>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3CBD0"/>
                    </a:solidFill>
                  </a:tcPr>
                </a:tc>
                <a:tc>
                  <a:txBody>
                    <a:bodyPr/>
                    <a:lstStyle/>
                    <a:p>
                      <a:pPr marL="0" algn="ctr" defTabSz="761970" rtl="0" eaLnBrk="1" latinLnBrk="0" hangingPunct="1"/>
                      <a:r>
                        <a:rPr lang="en-GB" sz="1200" b="0" kern="1200" dirty="0">
                          <a:solidFill>
                            <a:schemeClr val="tx1"/>
                          </a:solidFill>
                          <a:latin typeface="+mn-lt"/>
                          <a:ea typeface="+mn-ea"/>
                          <a:cs typeface="+mn-cs"/>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3CBD0"/>
                    </a:solidFill>
                  </a:tcPr>
                </a:tc>
                <a:tc>
                  <a:txBody>
                    <a:bodyPr/>
                    <a:lstStyle/>
                    <a:p>
                      <a:pPr marL="0" algn="ctr" defTabSz="761970" rtl="0" eaLnBrk="1" latinLnBrk="0" hangingPunct="1"/>
                      <a:r>
                        <a:rPr lang="en-GB" sz="1200" b="0" kern="1200" dirty="0">
                          <a:solidFill>
                            <a:schemeClr val="tx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21539023"/>
                  </a:ext>
                </a:extLst>
              </a:tr>
              <a:tr h="370840">
                <a:tc>
                  <a:txBody>
                    <a:bodyPr/>
                    <a:lstStyle/>
                    <a:p>
                      <a:pPr marL="0" algn="ctr" defTabSz="761970" rtl="0" eaLnBrk="1" latinLnBrk="0" hangingPunct="1"/>
                      <a:r>
                        <a:rPr lang="en-GB" sz="1200" b="0" kern="1200" dirty="0">
                          <a:solidFill>
                            <a:schemeClr val="tx1"/>
                          </a:solidFill>
                          <a:latin typeface="+mn-lt"/>
                          <a:ea typeface="+mn-ea"/>
                          <a:cs typeface="+mn-cs"/>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247592592"/>
                  </a:ext>
                </a:extLst>
              </a:tr>
              <a:tr h="370840">
                <a:tc>
                  <a:txBody>
                    <a:bodyPr/>
                    <a:lstStyle/>
                    <a:p>
                      <a:pPr marL="0" algn="ctr" defTabSz="761970" rtl="0" eaLnBrk="1" latinLnBrk="0" hangingPunct="1"/>
                      <a:r>
                        <a:rPr lang="en-GB" sz="1200" b="0" kern="1200" dirty="0">
                          <a:solidFill>
                            <a:schemeClr val="tx1"/>
                          </a:solidFill>
                          <a:latin typeface="+mn-lt"/>
                          <a:ea typeface="+mn-ea"/>
                          <a:cs typeface="+mn-cs"/>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761970" rtl="0" eaLnBrk="1" latinLnBrk="0" hangingPunct="1"/>
                      <a:r>
                        <a:rPr lang="en-GB" sz="1200" b="0" kern="1200" dirty="0">
                          <a:solidFill>
                            <a:schemeClr val="tx1"/>
                          </a:solidFill>
                          <a:latin typeface="+mn-lt"/>
                          <a:ea typeface="+mn-ea"/>
                          <a:cs typeface="+mn-cs"/>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791775133"/>
                  </a:ext>
                </a:extLst>
              </a:tr>
            </a:tbl>
          </a:graphicData>
        </a:graphic>
      </p:graphicFrame>
      <p:sp>
        <p:nvSpPr>
          <p:cNvPr id="19" name="TextBox 18">
            <a:extLst>
              <a:ext uri="{FF2B5EF4-FFF2-40B4-BE49-F238E27FC236}">
                <a16:creationId xmlns:a16="http://schemas.microsoft.com/office/drawing/2014/main" id="{FE798AC3-18CB-9EB1-0A3B-8968DD0F60E6}"/>
              </a:ext>
            </a:extLst>
          </p:cNvPr>
          <p:cNvSpPr txBox="1"/>
          <p:nvPr/>
        </p:nvSpPr>
        <p:spPr>
          <a:xfrm>
            <a:off x="2275159" y="3906746"/>
            <a:ext cx="466794" cy="369332"/>
          </a:xfrm>
          <a:prstGeom prst="rect">
            <a:avLst/>
          </a:prstGeom>
          <a:noFill/>
        </p:spPr>
        <p:txBody>
          <a:bodyPr wrap="none" rtlCol="0">
            <a:spAutoFit/>
          </a:bodyPr>
          <a:lstStyle/>
          <a:p>
            <a:r>
              <a:rPr lang="en-GB" dirty="0"/>
              <a:t>(a)</a:t>
            </a:r>
          </a:p>
        </p:txBody>
      </p:sp>
      <p:sp>
        <p:nvSpPr>
          <p:cNvPr id="20" name="TextBox 19">
            <a:extLst>
              <a:ext uri="{FF2B5EF4-FFF2-40B4-BE49-F238E27FC236}">
                <a16:creationId xmlns:a16="http://schemas.microsoft.com/office/drawing/2014/main" id="{FD692918-42D7-8B3B-935F-A2EA24847F9F}"/>
              </a:ext>
            </a:extLst>
          </p:cNvPr>
          <p:cNvSpPr txBox="1"/>
          <p:nvPr/>
        </p:nvSpPr>
        <p:spPr>
          <a:xfrm>
            <a:off x="4482619" y="5042482"/>
            <a:ext cx="466794" cy="369332"/>
          </a:xfrm>
          <a:prstGeom prst="rect">
            <a:avLst/>
          </a:prstGeom>
          <a:noFill/>
        </p:spPr>
        <p:txBody>
          <a:bodyPr wrap="none" rtlCol="0">
            <a:spAutoFit/>
          </a:bodyPr>
          <a:lstStyle/>
          <a:p>
            <a:r>
              <a:rPr lang="en-GB" dirty="0"/>
              <a:t>(b)</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B750C565-0B47-ACE3-DBC2-AC395753398F}"/>
                  </a:ext>
                </a:extLst>
              </p14:cNvPr>
              <p14:cNvContentPartPr/>
              <p14:nvPr/>
            </p14:nvContentPartPr>
            <p14:xfrm>
              <a:off x="592920" y="2287800"/>
              <a:ext cx="8388000" cy="3164760"/>
            </p14:xfrm>
          </p:contentPart>
        </mc:Choice>
        <mc:Fallback xmlns="">
          <p:pic>
            <p:nvPicPr>
              <p:cNvPr id="6" name="Ink 5">
                <a:extLst>
                  <a:ext uri="{FF2B5EF4-FFF2-40B4-BE49-F238E27FC236}">
                    <a16:creationId xmlns:a16="http://schemas.microsoft.com/office/drawing/2014/main" id="{B750C565-0B47-ACE3-DBC2-AC395753398F}"/>
                  </a:ext>
                </a:extLst>
              </p:cNvPr>
              <p:cNvPicPr/>
              <p:nvPr/>
            </p:nvPicPr>
            <p:blipFill>
              <a:blip r:embed="rId3"/>
              <a:stretch>
                <a:fillRect/>
              </a:stretch>
            </p:blipFill>
            <p:spPr>
              <a:xfrm>
                <a:off x="583560" y="2278440"/>
                <a:ext cx="8406720" cy="3183480"/>
              </a:xfrm>
              <a:prstGeom prst="rect">
                <a:avLst/>
              </a:prstGeom>
            </p:spPr>
          </p:pic>
        </mc:Fallback>
      </mc:AlternateContent>
    </p:spTree>
    <p:extLst>
      <p:ext uri="{BB962C8B-B14F-4D97-AF65-F5344CB8AC3E}">
        <p14:creationId xmlns:p14="http://schemas.microsoft.com/office/powerpoint/2010/main" val="20092137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AD3C4-8841-3ACE-23AD-FE8C0B91AC75}"/>
              </a:ext>
            </a:extLst>
          </p:cNvPr>
          <p:cNvSpPr>
            <a:spLocks noGrp="1"/>
          </p:cNvSpPr>
          <p:nvPr>
            <p:ph type="title"/>
          </p:nvPr>
        </p:nvSpPr>
        <p:spPr/>
        <p:txBody>
          <a:bodyPr/>
          <a:lstStyle/>
          <a:p>
            <a:r>
              <a:rPr lang="en-GB" dirty="0"/>
              <a:t>Acknowledgements</a:t>
            </a:r>
          </a:p>
        </p:txBody>
      </p:sp>
      <p:sp>
        <p:nvSpPr>
          <p:cNvPr id="3" name="Content Placeholder 2">
            <a:extLst>
              <a:ext uri="{FF2B5EF4-FFF2-40B4-BE49-F238E27FC236}">
                <a16:creationId xmlns:a16="http://schemas.microsoft.com/office/drawing/2014/main" id="{4F5CBC47-0C2A-EB7F-2F8B-066EC15D282F}"/>
              </a:ext>
            </a:extLst>
          </p:cNvPr>
          <p:cNvSpPr>
            <a:spLocks noGrp="1"/>
          </p:cNvSpPr>
          <p:nvPr>
            <p:ph idx="1"/>
          </p:nvPr>
        </p:nvSpPr>
        <p:spPr/>
        <p:txBody>
          <a:bodyPr/>
          <a:lstStyle/>
          <a:p>
            <a:r>
              <a:rPr lang="en-GB" dirty="0"/>
              <a:t>Some of the content are adapted from: Dive into Deep Learning, by Zhang, Aston and Lipton, Zachary C. and Li, Mu and </a:t>
            </a:r>
            <a:r>
              <a:rPr lang="en-GB" dirty="0" err="1"/>
              <a:t>Smola</a:t>
            </a:r>
            <a:r>
              <a:rPr lang="en-GB" dirty="0"/>
              <a:t>, Alexander J, 2021.</a:t>
            </a:r>
          </a:p>
          <a:p>
            <a:endParaRPr lang="en-GB" dirty="0"/>
          </a:p>
        </p:txBody>
      </p:sp>
      <p:sp>
        <p:nvSpPr>
          <p:cNvPr id="4" name="Slide Number Placeholder 3">
            <a:extLst>
              <a:ext uri="{FF2B5EF4-FFF2-40B4-BE49-F238E27FC236}">
                <a16:creationId xmlns:a16="http://schemas.microsoft.com/office/drawing/2014/main" id="{BEDD5AF7-8403-E847-206C-42E194BB146A}"/>
              </a:ext>
            </a:extLst>
          </p:cNvPr>
          <p:cNvSpPr>
            <a:spLocks noGrp="1"/>
          </p:cNvSpPr>
          <p:nvPr>
            <p:ph type="sldNum" sz="quarter" idx="12"/>
          </p:nvPr>
        </p:nvSpPr>
        <p:spPr/>
        <p:txBody>
          <a:bodyPr/>
          <a:lstStyle/>
          <a:p>
            <a:fld id="{44E22EE9-B8A0-0641-9265-052CFE9B95A7}" type="slidenum">
              <a:rPr lang="en-GB" altLang="en-US" smtClean="0"/>
              <a:pPr/>
              <a:t>49</a:t>
            </a:fld>
            <a:endParaRPr lang="en-GB" altLang="en-US" dirty="0"/>
          </a:p>
        </p:txBody>
      </p:sp>
    </p:spTree>
    <p:extLst>
      <p:ext uri="{BB962C8B-B14F-4D97-AF65-F5344CB8AC3E}">
        <p14:creationId xmlns:p14="http://schemas.microsoft.com/office/powerpoint/2010/main" val="379843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6406-143D-45EA-BA2B-6640C1445B7B}"/>
              </a:ext>
            </a:extLst>
          </p:cNvPr>
          <p:cNvSpPr>
            <a:spLocks noGrp="1"/>
          </p:cNvSpPr>
          <p:nvPr>
            <p:ph type="title"/>
          </p:nvPr>
        </p:nvSpPr>
        <p:spPr/>
        <p:txBody>
          <a:bodyPr/>
          <a:lstStyle/>
          <a:p>
            <a:r>
              <a:rPr lang="en-GB" dirty="0"/>
              <a:t>Convolutional Neural Networks</a:t>
            </a:r>
          </a:p>
        </p:txBody>
      </p:sp>
      <p:sp>
        <p:nvSpPr>
          <p:cNvPr id="3" name="Content Placeholder 2">
            <a:extLst>
              <a:ext uri="{FF2B5EF4-FFF2-40B4-BE49-F238E27FC236}">
                <a16:creationId xmlns:a16="http://schemas.microsoft.com/office/drawing/2014/main" id="{C5E47179-7431-2A2F-40D3-E6F209CDB8DD}"/>
              </a:ext>
            </a:extLst>
          </p:cNvPr>
          <p:cNvSpPr>
            <a:spLocks noGrp="1"/>
          </p:cNvSpPr>
          <p:nvPr>
            <p:ph idx="1"/>
          </p:nvPr>
        </p:nvSpPr>
        <p:spPr/>
        <p:txBody>
          <a:bodyPr/>
          <a:lstStyle/>
          <a:p>
            <a:pPr algn="l"/>
            <a:r>
              <a:rPr lang="en-GB" b="0" i="0" u="none" strike="noStrike" dirty="0">
                <a:solidFill>
                  <a:srgbClr val="000000"/>
                </a:solidFill>
                <a:effectLst/>
              </a:rPr>
              <a:t>Convolutional neural networks or CNNs, are a specialised kind of neural network for processing data that has a known grid-like topology. </a:t>
            </a:r>
          </a:p>
          <a:p>
            <a:pPr algn="l"/>
            <a:r>
              <a:rPr lang="en-GB" b="0" i="0" u="none" strike="noStrike" dirty="0">
                <a:solidFill>
                  <a:srgbClr val="000000"/>
                </a:solidFill>
                <a:effectLst/>
              </a:rPr>
              <a:t>Examples include time-series data, which can be thought of as a 1-D grid taking samples at regular time intervals, and image data, which can be thought of as a 2-D grid of pixels.</a:t>
            </a:r>
          </a:p>
          <a:p>
            <a:endParaRPr lang="en-GB" dirty="0"/>
          </a:p>
        </p:txBody>
      </p:sp>
      <p:sp>
        <p:nvSpPr>
          <p:cNvPr id="4" name="Slide Number Placeholder 3">
            <a:extLst>
              <a:ext uri="{FF2B5EF4-FFF2-40B4-BE49-F238E27FC236}">
                <a16:creationId xmlns:a16="http://schemas.microsoft.com/office/drawing/2014/main" id="{F3C8B784-3383-5354-DBEB-9F29DF901DBD}"/>
              </a:ext>
            </a:extLst>
          </p:cNvPr>
          <p:cNvSpPr>
            <a:spLocks noGrp="1"/>
          </p:cNvSpPr>
          <p:nvPr>
            <p:ph type="sldNum" sz="quarter" idx="12"/>
          </p:nvPr>
        </p:nvSpPr>
        <p:spPr/>
        <p:txBody>
          <a:bodyPr/>
          <a:lstStyle/>
          <a:p>
            <a:fld id="{44E22EE9-B8A0-0641-9265-052CFE9B95A7}" type="slidenum">
              <a:rPr lang="en-GB" altLang="en-US" smtClean="0"/>
              <a:pPr/>
              <a:t>5</a:t>
            </a:fld>
            <a:endParaRPr lang="en-GB" alt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2B9ACA02-D560-4DAF-D219-2C843BAB0188}"/>
                  </a:ext>
                </a:extLst>
              </p14:cNvPr>
              <p14:cNvContentPartPr/>
              <p14:nvPr/>
            </p14:nvContentPartPr>
            <p14:xfrm>
              <a:off x="6624360" y="2179440"/>
              <a:ext cx="2217600" cy="1770120"/>
            </p14:xfrm>
          </p:contentPart>
        </mc:Choice>
        <mc:Fallback xmlns="">
          <p:pic>
            <p:nvPicPr>
              <p:cNvPr id="5" name="Ink 4">
                <a:extLst>
                  <a:ext uri="{FF2B5EF4-FFF2-40B4-BE49-F238E27FC236}">
                    <a16:creationId xmlns:a16="http://schemas.microsoft.com/office/drawing/2014/main" id="{2B9ACA02-D560-4DAF-D219-2C843BAB0188}"/>
                  </a:ext>
                </a:extLst>
              </p:cNvPr>
              <p:cNvPicPr/>
              <p:nvPr/>
            </p:nvPicPr>
            <p:blipFill>
              <a:blip r:embed="rId3"/>
              <a:stretch>
                <a:fillRect/>
              </a:stretch>
            </p:blipFill>
            <p:spPr>
              <a:xfrm>
                <a:off x="6615000" y="2170080"/>
                <a:ext cx="2236320" cy="1788840"/>
              </a:xfrm>
              <a:prstGeom prst="rect">
                <a:avLst/>
              </a:prstGeom>
            </p:spPr>
          </p:pic>
        </mc:Fallback>
      </mc:AlternateContent>
    </p:spTree>
    <p:extLst>
      <p:ext uri="{BB962C8B-B14F-4D97-AF65-F5344CB8AC3E}">
        <p14:creationId xmlns:p14="http://schemas.microsoft.com/office/powerpoint/2010/main" val="9011247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come and see me (9</a:t>
            </a:r>
            <a:r>
              <a:rPr lang="en-US" baseline="30000" dirty="0"/>
              <a:t>th</a:t>
            </a:r>
            <a:r>
              <a:rPr lang="en-US" dirty="0"/>
              <a:t> Floor, Sir Michael Uren Research Hub, White City Campus) or email (p.barnaghi@imperial.ac.uk). </a:t>
            </a:r>
          </a:p>
          <a:p>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50</a:t>
            </a:fld>
            <a:endParaRPr lang="en-GB" altLang="en-US" dirty="0"/>
          </a:p>
        </p:txBody>
      </p:sp>
    </p:spTree>
    <p:extLst>
      <p:ext uri="{BB962C8B-B14F-4D97-AF65-F5344CB8AC3E}">
        <p14:creationId xmlns:p14="http://schemas.microsoft.com/office/powerpoint/2010/main" val="339632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2F8FE-7FAE-F9A9-C74B-4EAA7B74AB49}"/>
              </a:ext>
            </a:extLst>
          </p:cNvPr>
          <p:cNvSpPr>
            <a:spLocks noGrp="1"/>
          </p:cNvSpPr>
          <p:nvPr>
            <p:ph type="title"/>
          </p:nvPr>
        </p:nvSpPr>
        <p:spPr/>
        <p:txBody>
          <a:bodyPr/>
          <a:lstStyle/>
          <a:p>
            <a:r>
              <a:rPr lang="en-GB" dirty="0"/>
              <a:t>CNNs</a:t>
            </a:r>
          </a:p>
        </p:txBody>
      </p:sp>
      <p:sp>
        <p:nvSpPr>
          <p:cNvPr id="3" name="Slide Number Placeholder 2">
            <a:extLst>
              <a:ext uri="{FF2B5EF4-FFF2-40B4-BE49-F238E27FC236}">
                <a16:creationId xmlns:a16="http://schemas.microsoft.com/office/drawing/2014/main" id="{9968227A-A413-4CBB-21D6-73F8F01C0341}"/>
              </a:ext>
            </a:extLst>
          </p:cNvPr>
          <p:cNvSpPr>
            <a:spLocks noGrp="1"/>
          </p:cNvSpPr>
          <p:nvPr>
            <p:ph type="sldNum" sz="quarter" idx="12"/>
          </p:nvPr>
        </p:nvSpPr>
        <p:spPr/>
        <p:txBody>
          <a:bodyPr/>
          <a:lstStyle/>
          <a:p>
            <a:fld id="{BB98F552-A29D-2D4E-8192-F20670493719}" type="slidenum">
              <a:rPr lang="en-GB" altLang="en-US" smtClean="0"/>
              <a:pPr/>
              <a:t>6</a:t>
            </a:fld>
            <a:endParaRPr lang="en-GB" altLang="en-US" dirty="0"/>
          </a:p>
        </p:txBody>
      </p:sp>
      <p:pic>
        <p:nvPicPr>
          <p:cNvPr id="4" name="Picture 3" descr="A close up of a device&#10;&#10;Description automatically generated">
            <a:extLst>
              <a:ext uri="{FF2B5EF4-FFF2-40B4-BE49-F238E27FC236}">
                <a16:creationId xmlns:a16="http://schemas.microsoft.com/office/drawing/2014/main" id="{C96BB228-B160-D309-5219-61757F96B9AF}"/>
              </a:ext>
            </a:extLst>
          </p:cNvPr>
          <p:cNvPicPr>
            <a:picLocks noChangeAspect="1"/>
          </p:cNvPicPr>
          <p:nvPr/>
        </p:nvPicPr>
        <p:blipFill>
          <a:blip r:embed="rId2"/>
          <a:stretch>
            <a:fillRect/>
          </a:stretch>
        </p:blipFill>
        <p:spPr>
          <a:xfrm>
            <a:off x="671072" y="1057300"/>
            <a:ext cx="7801855" cy="3153420"/>
          </a:xfrm>
          <a:prstGeom prst="rect">
            <a:avLst/>
          </a:prstGeom>
        </p:spPr>
      </p:pic>
      <p:sp>
        <p:nvSpPr>
          <p:cNvPr id="5" name="Rectangle 4">
            <a:extLst>
              <a:ext uri="{FF2B5EF4-FFF2-40B4-BE49-F238E27FC236}">
                <a16:creationId xmlns:a16="http://schemas.microsoft.com/office/drawing/2014/main" id="{7DD6157E-EDF8-8040-010C-CB420B5200A1}"/>
              </a:ext>
            </a:extLst>
          </p:cNvPr>
          <p:cNvSpPr/>
          <p:nvPr/>
        </p:nvSpPr>
        <p:spPr>
          <a:xfrm>
            <a:off x="671072" y="4296118"/>
            <a:ext cx="2670924" cy="253916"/>
          </a:xfrm>
          <a:prstGeom prst="rect">
            <a:avLst/>
          </a:prstGeom>
        </p:spPr>
        <p:txBody>
          <a:bodyPr wrap="none">
            <a:spAutoFit/>
          </a:bodyPr>
          <a:lstStyle/>
          <a:p>
            <a:r>
              <a:rPr lang="en-GB" sz="1050" i="1" dirty="0">
                <a:solidFill>
                  <a:schemeClr val="bg1">
                    <a:lumMod val="50000"/>
                  </a:schemeClr>
                </a:solidFill>
                <a:latin typeface="Helvetica" pitchFamily="2" charset="0"/>
              </a:rPr>
              <a:t>image source: http://cs231n.stanford.edu/</a:t>
            </a:r>
          </a:p>
        </p:txBody>
      </p:sp>
      <p:sp>
        <p:nvSpPr>
          <p:cNvPr id="6" name="TextBox 5">
            <a:extLst>
              <a:ext uri="{FF2B5EF4-FFF2-40B4-BE49-F238E27FC236}">
                <a16:creationId xmlns:a16="http://schemas.microsoft.com/office/drawing/2014/main" id="{A02C0AE5-FFAA-B0C8-0DDE-CBB7669AAEAE}"/>
              </a:ext>
            </a:extLst>
          </p:cNvPr>
          <p:cNvSpPr txBox="1"/>
          <p:nvPr/>
        </p:nvSpPr>
        <p:spPr>
          <a:xfrm>
            <a:off x="671072" y="4948794"/>
            <a:ext cx="4570867" cy="369332"/>
          </a:xfrm>
          <a:prstGeom prst="rect">
            <a:avLst/>
          </a:prstGeom>
          <a:noFill/>
        </p:spPr>
        <p:txBody>
          <a:bodyPr wrap="none" rtlCol="0">
            <a:spAutoFit/>
          </a:bodyPr>
          <a:lstStyle/>
          <a:p>
            <a:r>
              <a:rPr lang="en-GB" dirty="0">
                <a:latin typeface="Gill Sans MT" panose="020B0502020104020203" pitchFamily="34" charset="77"/>
                <a:ea typeface="Helvetica Neue" panose="02000503000000020004" pitchFamily="2" charset="0"/>
                <a:cs typeface="Helvetica Neue" panose="02000503000000020004" pitchFamily="2" charset="0"/>
              </a:rPr>
              <a:t>We will revisit this again in the following slides.</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D5302844-DE88-290A-3968-DB54CAE30EB1}"/>
                  </a:ext>
                </a:extLst>
              </p14:cNvPr>
              <p14:cNvContentPartPr/>
              <p14:nvPr/>
            </p14:nvContentPartPr>
            <p14:xfrm>
              <a:off x="654840" y="1789560"/>
              <a:ext cx="7348680" cy="2140920"/>
            </p14:xfrm>
          </p:contentPart>
        </mc:Choice>
        <mc:Fallback xmlns="">
          <p:pic>
            <p:nvPicPr>
              <p:cNvPr id="7" name="Ink 6">
                <a:extLst>
                  <a:ext uri="{FF2B5EF4-FFF2-40B4-BE49-F238E27FC236}">
                    <a16:creationId xmlns:a16="http://schemas.microsoft.com/office/drawing/2014/main" id="{D5302844-DE88-290A-3968-DB54CAE30EB1}"/>
                  </a:ext>
                </a:extLst>
              </p:cNvPr>
              <p:cNvPicPr/>
              <p:nvPr/>
            </p:nvPicPr>
            <p:blipFill>
              <a:blip r:embed="rId4"/>
              <a:stretch>
                <a:fillRect/>
              </a:stretch>
            </p:blipFill>
            <p:spPr>
              <a:xfrm>
                <a:off x="645480" y="1780200"/>
                <a:ext cx="7367400" cy="2159640"/>
              </a:xfrm>
              <a:prstGeom prst="rect">
                <a:avLst/>
              </a:prstGeom>
            </p:spPr>
          </p:pic>
        </mc:Fallback>
      </mc:AlternateContent>
    </p:spTree>
    <p:extLst>
      <p:ext uri="{BB962C8B-B14F-4D97-AF65-F5344CB8AC3E}">
        <p14:creationId xmlns:p14="http://schemas.microsoft.com/office/powerpoint/2010/main" val="1638455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2D92-58A8-451D-9F28-7C9CBEF73885}"/>
              </a:ext>
            </a:extLst>
          </p:cNvPr>
          <p:cNvSpPr>
            <a:spLocks noGrp="1"/>
          </p:cNvSpPr>
          <p:nvPr>
            <p:ph type="title"/>
          </p:nvPr>
        </p:nvSpPr>
        <p:spPr/>
        <p:txBody>
          <a:bodyPr/>
          <a:lstStyle/>
          <a:p>
            <a:r>
              <a:rPr lang="en-GB" dirty="0"/>
              <a:t>Convolution </a:t>
            </a:r>
          </a:p>
        </p:txBody>
      </p:sp>
      <p:sp>
        <p:nvSpPr>
          <p:cNvPr id="3" name="Content Placeholder 2">
            <a:extLst>
              <a:ext uri="{FF2B5EF4-FFF2-40B4-BE49-F238E27FC236}">
                <a16:creationId xmlns:a16="http://schemas.microsoft.com/office/drawing/2014/main" id="{ABE32742-DED1-74D2-C843-0DA5CEA2ADC1}"/>
              </a:ext>
            </a:extLst>
          </p:cNvPr>
          <p:cNvSpPr>
            <a:spLocks noGrp="1"/>
          </p:cNvSpPr>
          <p:nvPr>
            <p:ph idx="1"/>
          </p:nvPr>
        </p:nvSpPr>
        <p:spPr/>
        <p:txBody>
          <a:bodyPr/>
          <a:lstStyle/>
          <a:p>
            <a:r>
              <a:rPr lang="en-GB" b="0" i="0" u="none" strike="noStrike" dirty="0">
                <a:effectLst/>
              </a:rPr>
              <a:t>Convolutional layers in CNN can be more accurately described as cross-correlations. </a:t>
            </a:r>
          </a:p>
          <a:p>
            <a:r>
              <a:rPr lang="en-GB" dirty="0"/>
              <a:t>They take an input (which is usually a grid/subset of the main image/input) and overlay/apply a kernel. </a:t>
            </a:r>
          </a:p>
          <a:p>
            <a:r>
              <a:rPr lang="en-GB" b="0" i="0" u="none" strike="noStrike" dirty="0">
                <a:effectLst/>
              </a:rPr>
              <a:t>The shape of the </a:t>
            </a:r>
            <a:r>
              <a:rPr lang="en-GB" b="0" i="1" u="none" strike="noStrike" dirty="0">
                <a:effectLst/>
              </a:rPr>
              <a:t>kernel window</a:t>
            </a:r>
            <a:r>
              <a:rPr lang="en-GB" b="0" i="0" u="none" strike="noStrike" dirty="0">
                <a:effectLst/>
              </a:rPr>
              <a:t> (or </a:t>
            </a:r>
            <a:r>
              <a:rPr lang="en-GB" b="0" i="1" u="none" strike="noStrike" dirty="0">
                <a:effectLst/>
              </a:rPr>
              <a:t>convolution window</a:t>
            </a:r>
            <a:r>
              <a:rPr lang="en-GB" b="0" i="0" u="none" strike="noStrike" dirty="0">
                <a:effectLst/>
              </a:rPr>
              <a:t>) is given by the height and width of the kernel.</a:t>
            </a:r>
            <a:endParaRPr lang="en-GB" dirty="0"/>
          </a:p>
        </p:txBody>
      </p:sp>
      <p:sp>
        <p:nvSpPr>
          <p:cNvPr id="4" name="Slide Number Placeholder 3">
            <a:extLst>
              <a:ext uri="{FF2B5EF4-FFF2-40B4-BE49-F238E27FC236}">
                <a16:creationId xmlns:a16="http://schemas.microsoft.com/office/drawing/2014/main" id="{2F3753F2-D21C-A7A0-FB13-EDDB7BD315F3}"/>
              </a:ext>
            </a:extLst>
          </p:cNvPr>
          <p:cNvSpPr>
            <a:spLocks noGrp="1"/>
          </p:cNvSpPr>
          <p:nvPr>
            <p:ph type="sldNum" sz="quarter" idx="12"/>
          </p:nvPr>
        </p:nvSpPr>
        <p:spPr/>
        <p:txBody>
          <a:bodyPr/>
          <a:lstStyle/>
          <a:p>
            <a:fld id="{44E22EE9-B8A0-0641-9265-052CFE9B95A7}" type="slidenum">
              <a:rPr lang="en-GB" altLang="en-US" smtClean="0"/>
              <a:pPr/>
              <a:t>7</a:t>
            </a:fld>
            <a:endParaRPr lang="en-GB" altLang="en-US" dirty="0"/>
          </a:p>
        </p:txBody>
      </p:sp>
      <p:pic>
        <p:nvPicPr>
          <p:cNvPr id="6" name="Picture 5" descr="Shape&#10;&#10;Description automatically generated with low confidence">
            <a:extLst>
              <a:ext uri="{FF2B5EF4-FFF2-40B4-BE49-F238E27FC236}">
                <a16:creationId xmlns:a16="http://schemas.microsoft.com/office/drawing/2014/main" id="{9323474A-0CC2-C850-D0B6-87A1385EF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668094"/>
            <a:ext cx="5112568" cy="1791584"/>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FA0E553-99D8-D35D-07EB-061F00143E52}"/>
                  </a:ext>
                </a:extLst>
              </p14:cNvPr>
              <p14:cNvContentPartPr/>
              <p14:nvPr/>
            </p14:nvContentPartPr>
            <p14:xfrm>
              <a:off x="1432080" y="229680"/>
              <a:ext cx="5916240" cy="5362200"/>
            </p14:xfrm>
          </p:contentPart>
        </mc:Choice>
        <mc:Fallback xmlns="">
          <p:pic>
            <p:nvPicPr>
              <p:cNvPr id="5" name="Ink 4">
                <a:extLst>
                  <a:ext uri="{FF2B5EF4-FFF2-40B4-BE49-F238E27FC236}">
                    <a16:creationId xmlns:a16="http://schemas.microsoft.com/office/drawing/2014/main" id="{3FA0E553-99D8-D35D-07EB-061F00143E52}"/>
                  </a:ext>
                </a:extLst>
              </p:cNvPr>
              <p:cNvPicPr/>
              <p:nvPr/>
            </p:nvPicPr>
            <p:blipFill>
              <a:blip r:embed="rId4"/>
              <a:stretch>
                <a:fillRect/>
              </a:stretch>
            </p:blipFill>
            <p:spPr>
              <a:xfrm>
                <a:off x="1422720" y="220320"/>
                <a:ext cx="5934960" cy="5380920"/>
              </a:xfrm>
              <a:prstGeom prst="rect">
                <a:avLst/>
              </a:prstGeom>
            </p:spPr>
          </p:pic>
        </mc:Fallback>
      </mc:AlternateContent>
    </p:spTree>
    <p:extLst>
      <p:ext uri="{BB962C8B-B14F-4D97-AF65-F5344CB8AC3E}">
        <p14:creationId xmlns:p14="http://schemas.microsoft.com/office/powerpoint/2010/main" val="3773621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AA84-B883-53C8-3294-DBC1CAF0CF78}"/>
              </a:ext>
            </a:extLst>
          </p:cNvPr>
          <p:cNvSpPr>
            <a:spLocks noGrp="1"/>
          </p:cNvSpPr>
          <p:nvPr>
            <p:ph type="title"/>
          </p:nvPr>
        </p:nvSpPr>
        <p:spPr/>
        <p:txBody>
          <a:bodyPr/>
          <a:lstStyle/>
          <a:p>
            <a:r>
              <a:rPr lang="en-GB" dirty="0"/>
              <a:t>CNN kernels</a:t>
            </a:r>
          </a:p>
        </p:txBody>
      </p:sp>
      <p:sp>
        <p:nvSpPr>
          <p:cNvPr id="3" name="Slide Number Placeholder 2">
            <a:extLst>
              <a:ext uri="{FF2B5EF4-FFF2-40B4-BE49-F238E27FC236}">
                <a16:creationId xmlns:a16="http://schemas.microsoft.com/office/drawing/2014/main" id="{07B8BB98-1E3C-E7D4-96C8-3956F1C0BA8B}"/>
              </a:ext>
            </a:extLst>
          </p:cNvPr>
          <p:cNvSpPr>
            <a:spLocks noGrp="1"/>
          </p:cNvSpPr>
          <p:nvPr>
            <p:ph type="sldNum" sz="quarter" idx="12"/>
          </p:nvPr>
        </p:nvSpPr>
        <p:spPr/>
        <p:txBody>
          <a:bodyPr/>
          <a:lstStyle/>
          <a:p>
            <a:fld id="{BB98F552-A29D-2D4E-8192-F20670493719}" type="slidenum">
              <a:rPr lang="en-GB" altLang="en-US" smtClean="0"/>
              <a:pPr/>
              <a:t>8</a:t>
            </a:fld>
            <a:endParaRPr lang="en-GB" altLang="en-US" dirty="0"/>
          </a:p>
        </p:txBody>
      </p:sp>
      <p:pic>
        <p:nvPicPr>
          <p:cNvPr id="4" name="Picture 3" descr="Shape&#10;&#10;Description automatically generated with low confidence">
            <a:extLst>
              <a:ext uri="{FF2B5EF4-FFF2-40B4-BE49-F238E27FC236}">
                <a16:creationId xmlns:a16="http://schemas.microsoft.com/office/drawing/2014/main" id="{B613287D-9E96-E42F-3AFA-7C2E793D28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332484"/>
            <a:ext cx="5112568" cy="1791584"/>
          </a:xfrm>
          <a:prstGeom prst="rect">
            <a:avLst/>
          </a:prstGeom>
        </p:spPr>
      </p:pic>
      <p:sp>
        <p:nvSpPr>
          <p:cNvPr id="6" name="TextBox 5">
            <a:extLst>
              <a:ext uri="{FF2B5EF4-FFF2-40B4-BE49-F238E27FC236}">
                <a16:creationId xmlns:a16="http://schemas.microsoft.com/office/drawing/2014/main" id="{1CDC19D5-31E5-B9A1-568F-F66D93C81BC5}"/>
              </a:ext>
            </a:extLst>
          </p:cNvPr>
          <p:cNvSpPr txBox="1"/>
          <p:nvPr/>
        </p:nvSpPr>
        <p:spPr>
          <a:xfrm>
            <a:off x="755576" y="3643852"/>
            <a:ext cx="7272808" cy="1477328"/>
          </a:xfrm>
          <a:prstGeom prst="rect">
            <a:avLst/>
          </a:prstGeom>
          <a:noFill/>
        </p:spPr>
        <p:txBody>
          <a:bodyPr wrap="square">
            <a:spAutoFit/>
          </a:bodyPr>
          <a:lstStyle/>
          <a:p>
            <a:r>
              <a:rPr lang="en-GB"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Two-dimensional cross-correlation operation. The shaded portions are the first output element as well as the input and kernel tensor elements used for the output computation: </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r>
              <a:rPr lang="en-GB" b="0" i="0" u="none" strike="noStrike" dirty="0">
                <a:solidFill>
                  <a:srgbClr val="FF0000"/>
                </a:solidFill>
                <a:effectLst/>
                <a:latin typeface="Helvetica Neue" panose="02000503000000020004" pitchFamily="2" charset="0"/>
                <a:ea typeface="Helvetica Neue" panose="02000503000000020004" pitchFamily="2" charset="0"/>
                <a:cs typeface="Helvetica Neue" panose="02000503000000020004" pitchFamily="2" charset="0"/>
              </a:rPr>
              <a:t>(0×0) + (1×1)+ (3×2)+ (4×3)=19.</a:t>
            </a:r>
            <a:endParaRPr lang="en-GB"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631D4AA-9B13-8E5C-481F-CE9BD8B4A890}"/>
                  </a:ext>
                </a:extLst>
              </p:cNvPr>
              <p:cNvSpPr txBox="1"/>
              <p:nvPr/>
            </p:nvSpPr>
            <p:spPr>
              <a:xfrm>
                <a:off x="6192180" y="1241049"/>
                <a:ext cx="2783133"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GB" sz="1200" b="0" i="1" smtClean="0">
                              <a:latin typeface="Cambria Math" panose="02040503050406030204" pitchFamily="18" charset="0"/>
                            </a:rPr>
                          </m:ctrlPr>
                        </m:dPr>
                        <m:e>
                          <m:r>
                            <a:rPr lang="en-GB" sz="1200" b="0" i="1" smtClean="0">
                              <a:latin typeface="Cambria Math" panose="02040503050406030204" pitchFamily="18" charset="0"/>
                            </a:rPr>
                            <m:t>1</m:t>
                          </m:r>
                          <m:r>
                            <a:rPr lang="en-GB" sz="1200" b="0" i="1" smtClean="0">
                              <a:latin typeface="Cambria Math" panose="02040503050406030204" pitchFamily="18" charset="0"/>
                              <a:ea typeface="Cambria Math" panose="02040503050406030204" pitchFamily="18" charset="0"/>
                            </a:rPr>
                            <m:t>×0</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2×1</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4×2</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5×3</m:t>
                          </m:r>
                        </m:e>
                      </m:d>
                      <m:r>
                        <a:rPr lang="en-GB" sz="1200" b="0" i="1" smtClean="0">
                          <a:latin typeface="Cambria Math" panose="02040503050406030204" pitchFamily="18" charset="0"/>
                          <a:ea typeface="Cambria Math" panose="02040503050406030204" pitchFamily="18" charset="0"/>
                        </a:rPr>
                        <m:t>=25</m:t>
                      </m:r>
                    </m:oMath>
                  </m:oMathPara>
                </a14:m>
                <a:endParaRPr lang="en-GB" sz="1200" dirty="0"/>
              </a:p>
            </p:txBody>
          </p:sp>
        </mc:Choice>
        <mc:Fallback xmlns="">
          <p:sp>
            <p:nvSpPr>
              <p:cNvPr id="5" name="TextBox 4">
                <a:extLst>
                  <a:ext uri="{FF2B5EF4-FFF2-40B4-BE49-F238E27FC236}">
                    <a16:creationId xmlns:a16="http://schemas.microsoft.com/office/drawing/2014/main" id="{1631D4AA-9B13-8E5C-481F-CE9BD8B4A890}"/>
                  </a:ext>
                </a:extLst>
              </p:cNvPr>
              <p:cNvSpPr txBox="1">
                <a:spLocks noRot="1" noChangeAspect="1" noMove="1" noResize="1" noEditPoints="1" noAdjustHandles="1" noChangeArrowheads="1" noChangeShapeType="1" noTextEdit="1"/>
              </p:cNvSpPr>
              <p:nvPr/>
            </p:nvSpPr>
            <p:spPr>
              <a:xfrm>
                <a:off x="6192180" y="1241049"/>
                <a:ext cx="2783133" cy="276999"/>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2B4D7C5-608A-98A8-0890-3F0FA1695FBB}"/>
                  </a:ext>
                </a:extLst>
              </p:cNvPr>
              <p:cNvSpPr txBox="1"/>
              <p:nvPr/>
            </p:nvSpPr>
            <p:spPr>
              <a:xfrm>
                <a:off x="3085010" y="3201893"/>
                <a:ext cx="2783134"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GB" sz="1200" b="0" i="1" smtClean="0">
                              <a:latin typeface="Cambria Math" panose="02040503050406030204" pitchFamily="18" charset="0"/>
                            </a:rPr>
                          </m:ctrlPr>
                        </m:dPr>
                        <m:e>
                          <m:r>
                            <a:rPr lang="en-GB" sz="1200" b="0" i="1" smtClean="0">
                              <a:latin typeface="Cambria Math" panose="02040503050406030204" pitchFamily="18" charset="0"/>
                            </a:rPr>
                            <m:t>3</m:t>
                          </m:r>
                          <m:r>
                            <a:rPr lang="en-GB" sz="1200" b="0" i="1" smtClean="0">
                              <a:latin typeface="Cambria Math" panose="02040503050406030204" pitchFamily="18" charset="0"/>
                              <a:ea typeface="Cambria Math" panose="02040503050406030204" pitchFamily="18" charset="0"/>
                            </a:rPr>
                            <m:t>×0</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4×1</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6×2</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7×3</m:t>
                          </m:r>
                        </m:e>
                      </m:d>
                      <m:r>
                        <a:rPr lang="en-GB" sz="1200" b="0" i="1" smtClean="0">
                          <a:latin typeface="Cambria Math" panose="02040503050406030204" pitchFamily="18" charset="0"/>
                          <a:ea typeface="Cambria Math" panose="02040503050406030204" pitchFamily="18" charset="0"/>
                        </a:rPr>
                        <m:t>=37</m:t>
                      </m:r>
                    </m:oMath>
                  </m:oMathPara>
                </a14:m>
                <a:endParaRPr lang="en-GB" sz="1200" dirty="0"/>
              </a:p>
            </p:txBody>
          </p:sp>
        </mc:Choice>
        <mc:Fallback xmlns="">
          <p:sp>
            <p:nvSpPr>
              <p:cNvPr id="7" name="TextBox 6">
                <a:extLst>
                  <a:ext uri="{FF2B5EF4-FFF2-40B4-BE49-F238E27FC236}">
                    <a16:creationId xmlns:a16="http://schemas.microsoft.com/office/drawing/2014/main" id="{22B4D7C5-608A-98A8-0890-3F0FA1695FBB}"/>
                  </a:ext>
                </a:extLst>
              </p:cNvPr>
              <p:cNvSpPr txBox="1">
                <a:spLocks noRot="1" noChangeAspect="1" noMove="1" noResize="1" noEditPoints="1" noAdjustHandles="1" noChangeArrowheads="1" noChangeShapeType="1" noTextEdit="1"/>
              </p:cNvSpPr>
              <p:nvPr/>
            </p:nvSpPr>
            <p:spPr>
              <a:xfrm>
                <a:off x="3085010" y="3201893"/>
                <a:ext cx="2783134" cy="276999"/>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CE518EF-641D-36D7-87F7-F940DD010D7D}"/>
                  </a:ext>
                </a:extLst>
              </p:cNvPr>
              <p:cNvSpPr txBox="1"/>
              <p:nvPr/>
            </p:nvSpPr>
            <p:spPr>
              <a:xfrm>
                <a:off x="6360866" y="2554911"/>
                <a:ext cx="2783134"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GB" sz="1200" b="0" i="1" smtClean="0">
                              <a:latin typeface="Cambria Math" panose="02040503050406030204" pitchFamily="18" charset="0"/>
                            </a:rPr>
                          </m:ctrlPr>
                        </m:dPr>
                        <m:e>
                          <m:r>
                            <a:rPr lang="en-GB" sz="1200" b="0" i="1" smtClean="0">
                              <a:latin typeface="Cambria Math" panose="02040503050406030204" pitchFamily="18" charset="0"/>
                            </a:rPr>
                            <m:t>4</m:t>
                          </m:r>
                          <m:r>
                            <a:rPr lang="en-GB" sz="1200" b="0" i="1" smtClean="0">
                              <a:latin typeface="Cambria Math" panose="02040503050406030204" pitchFamily="18" charset="0"/>
                              <a:ea typeface="Cambria Math" panose="02040503050406030204" pitchFamily="18" charset="0"/>
                            </a:rPr>
                            <m:t>×0</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5×1</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7×2</m:t>
                          </m:r>
                        </m:e>
                      </m:d>
                      <m:r>
                        <a:rPr lang="en-GB" sz="1200" b="0" i="1" smtClean="0">
                          <a:latin typeface="Cambria Math" panose="02040503050406030204" pitchFamily="18" charset="0"/>
                          <a:ea typeface="Cambria Math" panose="02040503050406030204" pitchFamily="18" charset="0"/>
                        </a:rPr>
                        <m:t>+</m:t>
                      </m:r>
                      <m:d>
                        <m:dPr>
                          <m:ctrlPr>
                            <a:rPr lang="en-GB" sz="1200" b="0" i="1" smtClean="0">
                              <a:latin typeface="Cambria Math" panose="02040503050406030204" pitchFamily="18" charset="0"/>
                              <a:ea typeface="Cambria Math" panose="02040503050406030204" pitchFamily="18" charset="0"/>
                            </a:rPr>
                          </m:ctrlPr>
                        </m:dPr>
                        <m:e>
                          <m:r>
                            <a:rPr lang="en-GB" sz="1200" b="0" i="1" smtClean="0">
                              <a:latin typeface="Cambria Math" panose="02040503050406030204" pitchFamily="18" charset="0"/>
                              <a:ea typeface="Cambria Math" panose="02040503050406030204" pitchFamily="18" charset="0"/>
                            </a:rPr>
                            <m:t>8×3</m:t>
                          </m:r>
                        </m:e>
                      </m:d>
                      <m:r>
                        <a:rPr lang="en-GB" sz="1200" b="0" i="1" smtClean="0">
                          <a:latin typeface="Cambria Math" panose="02040503050406030204" pitchFamily="18" charset="0"/>
                          <a:ea typeface="Cambria Math" panose="02040503050406030204" pitchFamily="18" charset="0"/>
                        </a:rPr>
                        <m:t>=43</m:t>
                      </m:r>
                    </m:oMath>
                  </m:oMathPara>
                </a14:m>
                <a:endParaRPr lang="en-GB" sz="1200" dirty="0"/>
              </a:p>
            </p:txBody>
          </p:sp>
        </mc:Choice>
        <mc:Fallback xmlns="">
          <p:sp>
            <p:nvSpPr>
              <p:cNvPr id="8" name="TextBox 7">
                <a:extLst>
                  <a:ext uri="{FF2B5EF4-FFF2-40B4-BE49-F238E27FC236}">
                    <a16:creationId xmlns:a16="http://schemas.microsoft.com/office/drawing/2014/main" id="{9CE518EF-641D-36D7-87F7-F940DD010D7D}"/>
                  </a:ext>
                </a:extLst>
              </p:cNvPr>
              <p:cNvSpPr txBox="1">
                <a:spLocks noRot="1" noChangeAspect="1" noMove="1" noResize="1" noEditPoints="1" noAdjustHandles="1" noChangeArrowheads="1" noChangeShapeType="1" noTextEdit="1"/>
              </p:cNvSpPr>
              <p:nvPr/>
            </p:nvSpPr>
            <p:spPr>
              <a:xfrm>
                <a:off x="6360866" y="2554911"/>
                <a:ext cx="2783134" cy="276999"/>
              </a:xfrm>
              <a:prstGeom prst="rect">
                <a:avLst/>
              </a:prstGeom>
              <a:blipFill>
                <a:blip r:embed="rId5"/>
                <a:stretch>
                  <a:fillRect/>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68E47F00-C2A6-6C25-C68B-34ED80B591E2}"/>
              </a:ext>
            </a:extLst>
          </p:cNvPr>
          <p:cNvCxnSpPr/>
          <p:nvPr/>
        </p:nvCxnSpPr>
        <p:spPr>
          <a:xfrm flipV="1">
            <a:off x="5868144" y="1588294"/>
            <a:ext cx="685056" cy="5491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E8EDB3-AE9E-095C-C7D2-0C202DB37F69}"/>
              </a:ext>
            </a:extLst>
          </p:cNvPr>
          <p:cNvCxnSpPr>
            <a:cxnSpLocks/>
          </p:cNvCxnSpPr>
          <p:nvPr/>
        </p:nvCxnSpPr>
        <p:spPr>
          <a:xfrm>
            <a:off x="6012160" y="2693411"/>
            <a:ext cx="36004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52C3C75-5E44-A2D3-1F66-2ED175C7BBB5}"/>
              </a:ext>
            </a:extLst>
          </p:cNvPr>
          <p:cNvCxnSpPr>
            <a:cxnSpLocks/>
          </p:cNvCxnSpPr>
          <p:nvPr/>
        </p:nvCxnSpPr>
        <p:spPr>
          <a:xfrm flipH="1">
            <a:off x="5076056" y="2857500"/>
            <a:ext cx="288032" cy="2665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4CBF1C20-C625-059D-4FCC-20C061BE82E6}"/>
                  </a:ext>
                </a:extLst>
              </p14:cNvPr>
              <p14:cNvContentPartPr/>
              <p14:nvPr/>
            </p14:nvContentPartPr>
            <p14:xfrm>
              <a:off x="2301480" y="1827000"/>
              <a:ext cx="2328480" cy="3444120"/>
            </p14:xfrm>
          </p:contentPart>
        </mc:Choice>
        <mc:Fallback xmlns="">
          <p:pic>
            <p:nvPicPr>
              <p:cNvPr id="9" name="Ink 8">
                <a:extLst>
                  <a:ext uri="{FF2B5EF4-FFF2-40B4-BE49-F238E27FC236}">
                    <a16:creationId xmlns:a16="http://schemas.microsoft.com/office/drawing/2014/main" id="{4CBF1C20-C625-059D-4FCC-20C061BE82E6}"/>
                  </a:ext>
                </a:extLst>
              </p:cNvPr>
              <p:cNvPicPr/>
              <p:nvPr/>
            </p:nvPicPr>
            <p:blipFill>
              <a:blip r:embed="rId7"/>
              <a:stretch>
                <a:fillRect/>
              </a:stretch>
            </p:blipFill>
            <p:spPr>
              <a:xfrm>
                <a:off x="2292120" y="1817640"/>
                <a:ext cx="2347200" cy="3462840"/>
              </a:xfrm>
              <a:prstGeom prst="rect">
                <a:avLst/>
              </a:prstGeom>
            </p:spPr>
          </p:pic>
        </mc:Fallback>
      </mc:AlternateContent>
    </p:spTree>
    <p:extLst>
      <p:ext uri="{BB962C8B-B14F-4D97-AF65-F5344CB8AC3E}">
        <p14:creationId xmlns:p14="http://schemas.microsoft.com/office/powerpoint/2010/main" val="2499888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E359-B8FF-B1BF-1684-04731B47842A}"/>
              </a:ext>
            </a:extLst>
          </p:cNvPr>
          <p:cNvSpPr>
            <a:spLocks noGrp="1"/>
          </p:cNvSpPr>
          <p:nvPr>
            <p:ph type="title"/>
          </p:nvPr>
        </p:nvSpPr>
        <p:spPr/>
        <p:txBody>
          <a:bodyPr/>
          <a:lstStyle/>
          <a:p>
            <a:r>
              <a:rPr lang="en-GB" dirty="0"/>
              <a:t>Sliding the kernel</a:t>
            </a:r>
          </a:p>
        </p:txBody>
      </p:sp>
      <p:sp>
        <p:nvSpPr>
          <p:cNvPr id="3" name="Slide Number Placeholder 2">
            <a:extLst>
              <a:ext uri="{FF2B5EF4-FFF2-40B4-BE49-F238E27FC236}">
                <a16:creationId xmlns:a16="http://schemas.microsoft.com/office/drawing/2014/main" id="{73B06393-FF50-8E47-B1EA-7542234F1111}"/>
              </a:ext>
            </a:extLst>
          </p:cNvPr>
          <p:cNvSpPr>
            <a:spLocks noGrp="1"/>
          </p:cNvSpPr>
          <p:nvPr>
            <p:ph type="sldNum" sz="quarter" idx="12"/>
          </p:nvPr>
        </p:nvSpPr>
        <p:spPr/>
        <p:txBody>
          <a:bodyPr/>
          <a:lstStyle/>
          <a:p>
            <a:fld id="{BB98F552-A29D-2D4E-8192-F20670493719}" type="slidenum">
              <a:rPr lang="en-GB" altLang="en-US" smtClean="0"/>
              <a:pPr/>
              <a:t>9</a:t>
            </a:fld>
            <a:endParaRPr lang="en-GB" altLang="en-US" dirty="0"/>
          </a:p>
        </p:txBody>
      </p:sp>
      <p:pic>
        <p:nvPicPr>
          <p:cNvPr id="4" name="Picture 3" descr="Shape&#10;&#10;Description automatically generated with low confidence">
            <a:extLst>
              <a:ext uri="{FF2B5EF4-FFF2-40B4-BE49-F238E27FC236}">
                <a16:creationId xmlns:a16="http://schemas.microsoft.com/office/drawing/2014/main" id="{AF09EC38-7066-F815-5B2E-87811A91B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1069565"/>
            <a:ext cx="5112568" cy="1791584"/>
          </a:xfrm>
          <a:prstGeom prst="rect">
            <a:avLst/>
          </a:prstGeom>
        </p:spPr>
      </p:pic>
      <p:pic>
        <p:nvPicPr>
          <p:cNvPr id="8" name="Picture 7" descr="Text&#10;&#10;Description automatically generated">
            <a:extLst>
              <a:ext uri="{FF2B5EF4-FFF2-40B4-BE49-F238E27FC236}">
                <a16:creationId xmlns:a16="http://schemas.microsoft.com/office/drawing/2014/main" id="{239BD41B-4C7A-613E-2241-AE624874B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714" y="3353037"/>
            <a:ext cx="4000500" cy="1473200"/>
          </a:xfrm>
          <a:prstGeom prst="rect">
            <a:avLst/>
          </a:prstGeom>
        </p:spPr>
      </p:pic>
    </p:spTree>
    <p:extLst>
      <p:ext uri="{BB962C8B-B14F-4D97-AF65-F5344CB8AC3E}">
        <p14:creationId xmlns:p14="http://schemas.microsoft.com/office/powerpoint/2010/main" val="3190961699"/>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39804</TotalTime>
  <Words>1891</Words>
  <Application>Microsoft Office PowerPoint</Application>
  <PresentationFormat>On-screen Show (16:10)</PresentationFormat>
  <Paragraphs>226</Paragraphs>
  <Slides>50</Slides>
  <Notes>1</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CCSR</vt:lpstr>
      <vt:lpstr>PowerPoint Presentation</vt:lpstr>
      <vt:lpstr>Feature Vectors</vt:lpstr>
      <vt:lpstr>Images a vectors</vt:lpstr>
      <vt:lpstr>Feeding images to the models as blocks </vt:lpstr>
      <vt:lpstr>Convolutional Neural Networks</vt:lpstr>
      <vt:lpstr>CNNs</vt:lpstr>
      <vt:lpstr>Convolution </vt:lpstr>
      <vt:lpstr>CNN kernels</vt:lpstr>
      <vt:lpstr>Sliding the kernel</vt:lpstr>
      <vt:lpstr>CNN – another example</vt:lpstr>
      <vt:lpstr>Example – edge detection: data</vt:lpstr>
      <vt:lpstr>Example – edge detection: data</vt:lpstr>
      <vt:lpstr>Example – edge detection: kernel</vt:lpstr>
      <vt:lpstr>Example – edge detection: result</vt:lpstr>
      <vt:lpstr>Learning a kernel</vt:lpstr>
      <vt:lpstr>Learning a kernel through training </vt:lpstr>
      <vt:lpstr>Example: how to learn a kernel</vt:lpstr>
      <vt:lpstr>Example: how to learn a kernel: result</vt:lpstr>
      <vt:lpstr>CNNs so far</vt:lpstr>
      <vt:lpstr>Padding and Stride</vt:lpstr>
      <vt:lpstr>Padding</vt:lpstr>
      <vt:lpstr>Padding: example</vt:lpstr>
      <vt:lpstr>Choice of padding size</vt:lpstr>
      <vt:lpstr>Stride</vt:lpstr>
      <vt:lpstr>Stride</vt:lpstr>
      <vt:lpstr>Stride: example</vt:lpstr>
      <vt:lpstr>Choice of padding</vt:lpstr>
      <vt:lpstr>Multiple Input and Multiple Output Channels</vt:lpstr>
      <vt:lpstr>Multiple Input Channels: example</vt:lpstr>
      <vt:lpstr>Multiple Output Channel: example (1x1 convolution) </vt:lpstr>
      <vt:lpstr>CNN Channels</vt:lpstr>
      <vt:lpstr>Pooling</vt:lpstr>
      <vt:lpstr>CNN – deep layers</vt:lpstr>
      <vt:lpstr>Deeper layers in CNNs</vt:lpstr>
      <vt:lpstr>Maximum Pooling and Average Pooling</vt:lpstr>
      <vt:lpstr>Pooling</vt:lpstr>
      <vt:lpstr>Max-pooling and average-pooling</vt:lpstr>
      <vt:lpstr>Max-pooling: revisiting the example</vt:lpstr>
      <vt:lpstr>Convolutional Neural Networks: example LeNet</vt:lpstr>
      <vt:lpstr>Compressed notion for LeNet-5</vt:lpstr>
      <vt:lpstr>CNN Autoencoder</vt:lpstr>
      <vt:lpstr>More examples</vt:lpstr>
      <vt:lpstr>More examples</vt:lpstr>
      <vt:lpstr>More examples – outputs of the first convolution layer</vt:lpstr>
      <vt:lpstr>Revisiting the initial example</vt:lpstr>
      <vt:lpstr>Review questions</vt:lpstr>
      <vt:lpstr>Q1</vt:lpstr>
      <vt:lpstr>Q2</vt:lpstr>
      <vt:lpstr>Acknowledgements</vt:lpstr>
      <vt:lpstr>If you have any questions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230</cp:revision>
  <cp:lastPrinted>2018-10-01T18:07:26Z</cp:lastPrinted>
  <dcterms:created xsi:type="dcterms:W3CDTF">2015-10-05T13:27:19Z</dcterms:created>
  <dcterms:modified xsi:type="dcterms:W3CDTF">2023-01-25T10:11:46Z</dcterms:modified>
  <cp:category/>
</cp:coreProperties>
</file>