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9"/>
  </p:notesMasterIdLst>
  <p:handoutMasterIdLst>
    <p:handoutMasterId r:id="rId30"/>
  </p:handoutMasterIdLst>
  <p:sldIdLst>
    <p:sldId id="297" r:id="rId2"/>
    <p:sldId id="1295" r:id="rId3"/>
    <p:sldId id="1294" r:id="rId4"/>
    <p:sldId id="1296" r:id="rId5"/>
    <p:sldId id="1751618702" r:id="rId6"/>
    <p:sldId id="1751618693" r:id="rId7"/>
    <p:sldId id="1751618701" r:id="rId8"/>
    <p:sldId id="1751618694" r:id="rId9"/>
    <p:sldId id="1297" r:id="rId10"/>
    <p:sldId id="1751618703" r:id="rId11"/>
    <p:sldId id="1751618704" r:id="rId12"/>
    <p:sldId id="1751618705" r:id="rId13"/>
    <p:sldId id="1751618706" r:id="rId14"/>
    <p:sldId id="1751618707" r:id="rId15"/>
    <p:sldId id="1751618708" r:id="rId16"/>
    <p:sldId id="1751618709" r:id="rId17"/>
    <p:sldId id="1751618710" r:id="rId18"/>
    <p:sldId id="1751618711" r:id="rId19"/>
    <p:sldId id="1751618712" r:id="rId20"/>
    <p:sldId id="1751618713" r:id="rId21"/>
    <p:sldId id="1751618714" r:id="rId22"/>
    <p:sldId id="1751618715" r:id="rId23"/>
    <p:sldId id="1751618717" r:id="rId24"/>
    <p:sldId id="1751618718" r:id="rId25"/>
    <p:sldId id="1751618719" r:id="rId26"/>
    <p:sldId id="1751618716" r:id="rId27"/>
    <p:sldId id="1149" r:id="rId28"/>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90259"/>
  </p:normalViewPr>
  <p:slideViewPr>
    <p:cSldViewPr>
      <p:cViewPr varScale="1">
        <p:scale>
          <a:sx n="122" d="100"/>
          <a:sy n="122" d="100"/>
        </p:scale>
        <p:origin x="1456" y="192"/>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naghi, Payam" userId="074f2ebd-6afc-4315-b390-7d2c21b26061" providerId="ADAL" clId="{F411C9A0-B15A-D24F-AB1D-DAC5C52DD5DA}"/>
    <pc:docChg chg="custSel modSld">
      <pc:chgData name="Barnaghi, Payam" userId="074f2ebd-6afc-4315-b390-7d2c21b26061" providerId="ADAL" clId="{F411C9A0-B15A-D24F-AB1D-DAC5C52DD5DA}" dt="2023-01-27T09:29:20.327" v="0" actId="7634"/>
      <pc:docMkLst>
        <pc:docMk/>
      </pc:docMkLst>
      <pc:sldChg chg="addSp">
        <pc:chgData name="Barnaghi, Payam" userId="074f2ebd-6afc-4315-b390-7d2c21b26061" providerId="ADAL" clId="{F411C9A0-B15A-D24F-AB1D-DAC5C52DD5DA}" dt="2023-01-27T09:29:20.327" v="0" actId="7634"/>
        <pc:sldMkLst>
          <pc:docMk/>
          <pc:sldMk cId="1792140241" sldId="1294"/>
        </pc:sldMkLst>
        <pc:inkChg chg="add">
          <ac:chgData name="Barnaghi, Payam" userId="074f2ebd-6afc-4315-b390-7d2c21b26061" providerId="ADAL" clId="{F411C9A0-B15A-D24F-AB1D-DAC5C52DD5DA}" dt="2023-01-27T09:29:20.327" v="0" actId="7634"/>
          <ac:inkMkLst>
            <pc:docMk/>
            <pc:sldMk cId="1792140241" sldId="1294"/>
            <ac:inkMk id="5" creationId="{49CCC484-A43A-676D-AA6F-26DB0168951F}"/>
          </ac:inkMkLst>
        </pc:inkChg>
      </pc:sldChg>
      <pc:sldChg chg="addSp">
        <pc:chgData name="Barnaghi, Payam" userId="074f2ebd-6afc-4315-b390-7d2c21b26061" providerId="ADAL" clId="{F411C9A0-B15A-D24F-AB1D-DAC5C52DD5DA}" dt="2023-01-27T09:29:20.327" v="0" actId="7634"/>
        <pc:sldMkLst>
          <pc:docMk/>
          <pc:sldMk cId="98255842" sldId="1295"/>
        </pc:sldMkLst>
        <pc:inkChg chg="add">
          <ac:chgData name="Barnaghi, Payam" userId="074f2ebd-6afc-4315-b390-7d2c21b26061" providerId="ADAL" clId="{F411C9A0-B15A-D24F-AB1D-DAC5C52DD5DA}" dt="2023-01-27T09:29:20.327" v="0" actId="7634"/>
          <ac:inkMkLst>
            <pc:docMk/>
            <pc:sldMk cId="98255842" sldId="1295"/>
            <ac:inkMk id="5" creationId="{51113125-4B02-5BFB-8763-B9C2C1EEAD0F}"/>
          </ac:inkMkLst>
        </pc:inkChg>
      </pc:sldChg>
      <pc:sldChg chg="addSp">
        <pc:chgData name="Barnaghi, Payam" userId="074f2ebd-6afc-4315-b390-7d2c21b26061" providerId="ADAL" clId="{F411C9A0-B15A-D24F-AB1D-DAC5C52DD5DA}" dt="2023-01-27T09:29:20.327" v="0" actId="7634"/>
        <pc:sldMkLst>
          <pc:docMk/>
          <pc:sldMk cId="3371302230" sldId="1296"/>
        </pc:sldMkLst>
        <pc:inkChg chg="add">
          <ac:chgData name="Barnaghi, Payam" userId="074f2ebd-6afc-4315-b390-7d2c21b26061" providerId="ADAL" clId="{F411C9A0-B15A-D24F-AB1D-DAC5C52DD5DA}" dt="2023-01-27T09:29:20.327" v="0" actId="7634"/>
          <ac:inkMkLst>
            <pc:docMk/>
            <pc:sldMk cId="3371302230" sldId="1296"/>
            <ac:inkMk id="5" creationId="{DF66D127-7F30-2C35-A3D2-9C412E4FFCFB}"/>
          </ac:inkMkLst>
        </pc:inkChg>
      </pc:sldChg>
      <pc:sldChg chg="addSp">
        <pc:chgData name="Barnaghi, Payam" userId="074f2ebd-6afc-4315-b390-7d2c21b26061" providerId="ADAL" clId="{F411C9A0-B15A-D24F-AB1D-DAC5C52DD5DA}" dt="2023-01-27T09:29:20.327" v="0" actId="7634"/>
        <pc:sldMkLst>
          <pc:docMk/>
          <pc:sldMk cId="984864957" sldId="1297"/>
        </pc:sldMkLst>
        <pc:inkChg chg="add">
          <ac:chgData name="Barnaghi, Payam" userId="074f2ebd-6afc-4315-b390-7d2c21b26061" providerId="ADAL" clId="{F411C9A0-B15A-D24F-AB1D-DAC5C52DD5DA}" dt="2023-01-27T09:29:20.327" v="0" actId="7634"/>
          <ac:inkMkLst>
            <pc:docMk/>
            <pc:sldMk cId="984864957" sldId="1297"/>
            <ac:inkMk id="5" creationId="{11DFE40C-BA81-C6D3-B1D3-5EF32273674B}"/>
          </ac:inkMkLst>
        </pc:inkChg>
      </pc:sldChg>
      <pc:sldChg chg="addSp">
        <pc:chgData name="Barnaghi, Payam" userId="074f2ebd-6afc-4315-b390-7d2c21b26061" providerId="ADAL" clId="{F411C9A0-B15A-D24F-AB1D-DAC5C52DD5DA}" dt="2023-01-27T09:29:20.327" v="0" actId="7634"/>
        <pc:sldMkLst>
          <pc:docMk/>
          <pc:sldMk cId="2507361350" sldId="1751618701"/>
        </pc:sldMkLst>
        <pc:inkChg chg="add">
          <ac:chgData name="Barnaghi, Payam" userId="074f2ebd-6afc-4315-b390-7d2c21b26061" providerId="ADAL" clId="{F411C9A0-B15A-D24F-AB1D-DAC5C52DD5DA}" dt="2023-01-27T09:29:20.327" v="0" actId="7634"/>
          <ac:inkMkLst>
            <pc:docMk/>
            <pc:sldMk cId="2507361350" sldId="1751618701"/>
            <ac:inkMk id="2" creationId="{750F3564-B69B-F87E-6C74-3EA837160840}"/>
          </ac:inkMkLst>
        </pc:inkChg>
      </pc:sldChg>
      <pc:sldChg chg="addSp">
        <pc:chgData name="Barnaghi, Payam" userId="074f2ebd-6afc-4315-b390-7d2c21b26061" providerId="ADAL" clId="{F411C9A0-B15A-D24F-AB1D-DAC5C52DD5DA}" dt="2023-01-27T09:29:20.327" v="0" actId="7634"/>
        <pc:sldMkLst>
          <pc:docMk/>
          <pc:sldMk cId="3649672288" sldId="1751618702"/>
        </pc:sldMkLst>
        <pc:inkChg chg="add">
          <ac:chgData name="Barnaghi, Payam" userId="074f2ebd-6afc-4315-b390-7d2c21b26061" providerId="ADAL" clId="{F411C9A0-B15A-D24F-AB1D-DAC5C52DD5DA}" dt="2023-01-27T09:29:20.327" v="0" actId="7634"/>
          <ac:inkMkLst>
            <pc:docMk/>
            <pc:sldMk cId="3649672288" sldId="1751618702"/>
            <ac:inkMk id="3" creationId="{00B8805E-B744-EA48-F98F-19B60861B9DA}"/>
          </ac:inkMkLst>
        </pc:inkChg>
      </pc:sldChg>
      <pc:sldChg chg="addSp">
        <pc:chgData name="Barnaghi, Payam" userId="074f2ebd-6afc-4315-b390-7d2c21b26061" providerId="ADAL" clId="{F411C9A0-B15A-D24F-AB1D-DAC5C52DD5DA}" dt="2023-01-27T09:29:20.327" v="0" actId="7634"/>
        <pc:sldMkLst>
          <pc:docMk/>
          <pc:sldMk cId="170189620" sldId="1751618706"/>
        </pc:sldMkLst>
        <pc:inkChg chg="add">
          <ac:chgData name="Barnaghi, Payam" userId="074f2ebd-6afc-4315-b390-7d2c21b26061" providerId="ADAL" clId="{F411C9A0-B15A-D24F-AB1D-DAC5C52DD5DA}" dt="2023-01-27T09:29:20.327" v="0" actId="7634"/>
          <ac:inkMkLst>
            <pc:docMk/>
            <pc:sldMk cId="170189620" sldId="1751618706"/>
            <ac:inkMk id="6" creationId="{FA72583E-764E-897D-421B-F71F888677EE}"/>
          </ac:inkMkLst>
        </pc:inkChg>
      </pc:sldChg>
      <pc:sldChg chg="addSp">
        <pc:chgData name="Barnaghi, Payam" userId="074f2ebd-6afc-4315-b390-7d2c21b26061" providerId="ADAL" clId="{F411C9A0-B15A-D24F-AB1D-DAC5C52DD5DA}" dt="2023-01-27T09:29:20.327" v="0" actId="7634"/>
        <pc:sldMkLst>
          <pc:docMk/>
          <pc:sldMk cId="3099472144" sldId="1751618707"/>
        </pc:sldMkLst>
        <pc:inkChg chg="add">
          <ac:chgData name="Barnaghi, Payam" userId="074f2ebd-6afc-4315-b390-7d2c21b26061" providerId="ADAL" clId="{F411C9A0-B15A-D24F-AB1D-DAC5C52DD5DA}" dt="2023-01-27T09:29:20.327" v="0" actId="7634"/>
          <ac:inkMkLst>
            <pc:docMk/>
            <pc:sldMk cId="3099472144" sldId="1751618707"/>
            <ac:inkMk id="6" creationId="{CC0623C1-E52E-190A-3B0A-7B230700A27A}"/>
          </ac:inkMkLst>
        </pc:inkChg>
      </pc:sldChg>
      <pc:sldChg chg="addSp">
        <pc:chgData name="Barnaghi, Payam" userId="074f2ebd-6afc-4315-b390-7d2c21b26061" providerId="ADAL" clId="{F411C9A0-B15A-D24F-AB1D-DAC5C52DD5DA}" dt="2023-01-27T09:29:20.327" v="0" actId="7634"/>
        <pc:sldMkLst>
          <pc:docMk/>
          <pc:sldMk cId="236176925" sldId="1751618709"/>
        </pc:sldMkLst>
        <pc:inkChg chg="add">
          <ac:chgData name="Barnaghi, Payam" userId="074f2ebd-6afc-4315-b390-7d2c21b26061" providerId="ADAL" clId="{F411C9A0-B15A-D24F-AB1D-DAC5C52DD5DA}" dt="2023-01-27T09:29:20.327" v="0" actId="7634"/>
          <ac:inkMkLst>
            <pc:docMk/>
            <pc:sldMk cId="236176925" sldId="1751618709"/>
            <ac:inkMk id="6" creationId="{035A4BEA-6CD4-1EDE-580F-EBAB5C480104}"/>
          </ac:inkMkLst>
        </pc:inkChg>
      </pc:sldChg>
      <pc:sldChg chg="addSp">
        <pc:chgData name="Barnaghi, Payam" userId="074f2ebd-6afc-4315-b390-7d2c21b26061" providerId="ADAL" clId="{F411C9A0-B15A-D24F-AB1D-DAC5C52DD5DA}" dt="2023-01-27T09:29:20.327" v="0" actId="7634"/>
        <pc:sldMkLst>
          <pc:docMk/>
          <pc:sldMk cId="3037675047" sldId="1751618710"/>
        </pc:sldMkLst>
        <pc:inkChg chg="add">
          <ac:chgData name="Barnaghi, Payam" userId="074f2ebd-6afc-4315-b390-7d2c21b26061" providerId="ADAL" clId="{F411C9A0-B15A-D24F-AB1D-DAC5C52DD5DA}" dt="2023-01-27T09:29:20.327" v="0" actId="7634"/>
          <ac:inkMkLst>
            <pc:docMk/>
            <pc:sldMk cId="3037675047" sldId="1751618710"/>
            <ac:inkMk id="6" creationId="{54CDFF17-9AF5-5CDC-4CE3-4D1119BD22A7}"/>
          </ac:inkMkLst>
        </pc:inkChg>
      </pc:sldChg>
      <pc:sldChg chg="addSp">
        <pc:chgData name="Barnaghi, Payam" userId="074f2ebd-6afc-4315-b390-7d2c21b26061" providerId="ADAL" clId="{F411C9A0-B15A-D24F-AB1D-DAC5C52DD5DA}" dt="2023-01-27T09:29:20.327" v="0" actId="7634"/>
        <pc:sldMkLst>
          <pc:docMk/>
          <pc:sldMk cId="1549993274" sldId="1751618711"/>
        </pc:sldMkLst>
        <pc:inkChg chg="add">
          <ac:chgData name="Barnaghi, Payam" userId="074f2ebd-6afc-4315-b390-7d2c21b26061" providerId="ADAL" clId="{F411C9A0-B15A-D24F-AB1D-DAC5C52DD5DA}" dt="2023-01-27T09:29:20.327" v="0" actId="7634"/>
          <ac:inkMkLst>
            <pc:docMk/>
            <pc:sldMk cId="1549993274" sldId="1751618711"/>
            <ac:inkMk id="5" creationId="{35E9DDDD-FCB5-6514-6252-C954BD986A42}"/>
          </ac:inkMkLst>
        </pc:inkChg>
      </pc:sldChg>
      <pc:sldChg chg="addSp">
        <pc:chgData name="Barnaghi, Payam" userId="074f2ebd-6afc-4315-b390-7d2c21b26061" providerId="ADAL" clId="{F411C9A0-B15A-D24F-AB1D-DAC5C52DD5DA}" dt="2023-01-27T09:29:20.327" v="0" actId="7634"/>
        <pc:sldMkLst>
          <pc:docMk/>
          <pc:sldMk cId="526148851" sldId="1751618712"/>
        </pc:sldMkLst>
        <pc:inkChg chg="add">
          <ac:chgData name="Barnaghi, Payam" userId="074f2ebd-6afc-4315-b390-7d2c21b26061" providerId="ADAL" clId="{F411C9A0-B15A-D24F-AB1D-DAC5C52DD5DA}" dt="2023-01-27T09:29:20.327" v="0" actId="7634"/>
          <ac:inkMkLst>
            <pc:docMk/>
            <pc:sldMk cId="526148851" sldId="1751618712"/>
            <ac:inkMk id="5" creationId="{1A2F89B5-A3AD-9FC2-AB08-120C89068A14}"/>
          </ac:inkMkLst>
        </pc:inkChg>
      </pc:sldChg>
      <pc:sldChg chg="addSp">
        <pc:chgData name="Barnaghi, Payam" userId="074f2ebd-6afc-4315-b390-7d2c21b26061" providerId="ADAL" clId="{F411C9A0-B15A-D24F-AB1D-DAC5C52DD5DA}" dt="2023-01-27T09:29:20.327" v="0" actId="7634"/>
        <pc:sldMkLst>
          <pc:docMk/>
          <pc:sldMk cId="3600972162" sldId="1751618713"/>
        </pc:sldMkLst>
        <pc:inkChg chg="add">
          <ac:chgData name="Barnaghi, Payam" userId="074f2ebd-6afc-4315-b390-7d2c21b26061" providerId="ADAL" clId="{F411C9A0-B15A-D24F-AB1D-DAC5C52DD5DA}" dt="2023-01-27T09:29:20.327" v="0" actId="7634"/>
          <ac:inkMkLst>
            <pc:docMk/>
            <pc:sldMk cId="3600972162" sldId="1751618713"/>
            <ac:inkMk id="5" creationId="{6B86343D-B21D-2890-8B52-AB9845E9B6D4}"/>
          </ac:inkMkLst>
        </pc:inkChg>
      </pc:sldChg>
      <pc:sldChg chg="addSp">
        <pc:chgData name="Barnaghi, Payam" userId="074f2ebd-6afc-4315-b390-7d2c21b26061" providerId="ADAL" clId="{F411C9A0-B15A-D24F-AB1D-DAC5C52DD5DA}" dt="2023-01-27T09:29:20.327" v="0" actId="7634"/>
        <pc:sldMkLst>
          <pc:docMk/>
          <pc:sldMk cId="3632827457" sldId="1751618714"/>
        </pc:sldMkLst>
        <pc:inkChg chg="add">
          <ac:chgData name="Barnaghi, Payam" userId="074f2ebd-6afc-4315-b390-7d2c21b26061" providerId="ADAL" clId="{F411C9A0-B15A-D24F-AB1D-DAC5C52DD5DA}" dt="2023-01-27T09:29:20.327" v="0" actId="7634"/>
          <ac:inkMkLst>
            <pc:docMk/>
            <pc:sldMk cId="3632827457" sldId="1751618714"/>
            <ac:inkMk id="5" creationId="{5421B269-E030-342C-1979-E63195163802}"/>
          </ac:inkMkLst>
        </pc:inkChg>
      </pc:sldChg>
      <pc:sldChg chg="addSp">
        <pc:chgData name="Barnaghi, Payam" userId="074f2ebd-6afc-4315-b390-7d2c21b26061" providerId="ADAL" clId="{F411C9A0-B15A-D24F-AB1D-DAC5C52DD5DA}" dt="2023-01-27T09:29:20.327" v="0" actId="7634"/>
        <pc:sldMkLst>
          <pc:docMk/>
          <pc:sldMk cId="4249848767" sldId="1751618715"/>
        </pc:sldMkLst>
        <pc:inkChg chg="add">
          <ac:chgData name="Barnaghi, Payam" userId="074f2ebd-6afc-4315-b390-7d2c21b26061" providerId="ADAL" clId="{F411C9A0-B15A-D24F-AB1D-DAC5C52DD5DA}" dt="2023-01-27T09:29:20.327" v="0" actId="7634"/>
          <ac:inkMkLst>
            <pc:docMk/>
            <pc:sldMk cId="4249848767" sldId="1751618715"/>
            <ac:inkMk id="5" creationId="{517CC7EA-C218-713F-CF4C-42077B4D8EB9}"/>
          </ac:inkMkLst>
        </pc:inkChg>
      </pc:sldChg>
      <pc:sldChg chg="addSp">
        <pc:chgData name="Barnaghi, Payam" userId="074f2ebd-6afc-4315-b390-7d2c21b26061" providerId="ADAL" clId="{F411C9A0-B15A-D24F-AB1D-DAC5C52DD5DA}" dt="2023-01-27T09:29:20.327" v="0" actId="7634"/>
        <pc:sldMkLst>
          <pc:docMk/>
          <pc:sldMk cId="2071506369" sldId="1751618716"/>
        </pc:sldMkLst>
        <pc:inkChg chg="add">
          <ac:chgData name="Barnaghi, Payam" userId="074f2ebd-6afc-4315-b390-7d2c21b26061" providerId="ADAL" clId="{F411C9A0-B15A-D24F-AB1D-DAC5C52DD5DA}" dt="2023-01-27T09:29:20.327" v="0" actId="7634"/>
          <ac:inkMkLst>
            <pc:docMk/>
            <pc:sldMk cId="2071506369" sldId="1751618716"/>
            <ac:inkMk id="5" creationId="{20761A01-BA20-937C-4321-304A9AF754FC}"/>
          </ac:inkMkLst>
        </pc:inkChg>
      </pc:sldChg>
      <pc:sldChg chg="addSp">
        <pc:chgData name="Barnaghi, Payam" userId="074f2ebd-6afc-4315-b390-7d2c21b26061" providerId="ADAL" clId="{F411C9A0-B15A-D24F-AB1D-DAC5C52DD5DA}" dt="2023-01-27T09:29:20.327" v="0" actId="7634"/>
        <pc:sldMkLst>
          <pc:docMk/>
          <pc:sldMk cId="2879524997" sldId="1751618717"/>
        </pc:sldMkLst>
        <pc:inkChg chg="add">
          <ac:chgData name="Barnaghi, Payam" userId="074f2ebd-6afc-4315-b390-7d2c21b26061" providerId="ADAL" clId="{F411C9A0-B15A-D24F-AB1D-DAC5C52DD5DA}" dt="2023-01-27T09:29:20.327" v="0" actId="7634"/>
          <ac:inkMkLst>
            <pc:docMk/>
            <pc:sldMk cId="2879524997" sldId="1751618717"/>
            <ac:inkMk id="5" creationId="{F48F3CAD-A5FD-0068-1D17-3A28D5647943}"/>
          </ac:inkMkLst>
        </pc:inkChg>
      </pc:sldChg>
      <pc:sldChg chg="addSp">
        <pc:chgData name="Barnaghi, Payam" userId="074f2ebd-6afc-4315-b390-7d2c21b26061" providerId="ADAL" clId="{F411C9A0-B15A-D24F-AB1D-DAC5C52DD5DA}" dt="2023-01-27T09:29:20.327" v="0" actId="7634"/>
        <pc:sldMkLst>
          <pc:docMk/>
          <pc:sldMk cId="779862653" sldId="1751618718"/>
        </pc:sldMkLst>
        <pc:inkChg chg="add">
          <ac:chgData name="Barnaghi, Payam" userId="074f2ebd-6afc-4315-b390-7d2c21b26061" providerId="ADAL" clId="{F411C9A0-B15A-D24F-AB1D-DAC5C52DD5DA}" dt="2023-01-27T09:29:20.327" v="0" actId="7634"/>
          <ac:inkMkLst>
            <pc:docMk/>
            <pc:sldMk cId="779862653" sldId="1751618718"/>
            <ac:inkMk id="5" creationId="{6B72FA50-B356-FDEA-5210-C5809F2A0106}"/>
          </ac:inkMkLst>
        </pc:inkChg>
      </pc:sldChg>
      <pc:sldChg chg="addSp">
        <pc:chgData name="Barnaghi, Payam" userId="074f2ebd-6afc-4315-b390-7d2c21b26061" providerId="ADAL" clId="{F411C9A0-B15A-D24F-AB1D-DAC5C52DD5DA}" dt="2023-01-27T09:29:20.327" v="0" actId="7634"/>
        <pc:sldMkLst>
          <pc:docMk/>
          <pc:sldMk cId="3421450841" sldId="1751618719"/>
        </pc:sldMkLst>
        <pc:inkChg chg="add">
          <ac:chgData name="Barnaghi, Payam" userId="074f2ebd-6afc-4315-b390-7d2c21b26061" providerId="ADAL" clId="{F411C9A0-B15A-D24F-AB1D-DAC5C52DD5DA}" dt="2023-01-27T09:29:20.327" v="0" actId="7634"/>
          <ac:inkMkLst>
            <pc:docMk/>
            <pc:sldMk cId="3421450841" sldId="1751618719"/>
            <ac:inkMk id="5" creationId="{58BD6A8C-C203-65F2-625C-D4484B167140}"/>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27/01/2023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18508 5054 8374,'-11'0'-653,"0"-1"1,1-2 598,-1 0 0,2-2 0,0 3 0,2-2 1,0 1-1,0-1 0,0-1 339,-1 0 1,-2 1 0,0-2 0,-1 0 0,0 1-104,1 1 1,3-3 0,-1 2 0,0 0 0,-1-1-106,-2 0 1,4 3 0,0-3 66,-1 1 0,-2-2 1,0 2 111,-1-1 1,0 3-95,1-4 1,0 3 0,2-2 127,1 2 1,1-1 212,-1 1-477,2 3 1,6-4 0,4 5 42,6 0 0,2 0 0,7 0 1,3 2-62,3 1 0,7-2 0,6 3 4,3-3 1,5 0 0,4 2 0,7 0-10,-25-2 1,1 1 0,1 0 0,0 0 0,4 0-1,1 0-44,0-1 1,-1 0 0,3 1 0,0 1 0,3-1 0,0-1 0,-1 1 0,1-1 69,-2-1 0,0 1 0,0 0 0,0-1 0,-4 1 1,0 1-4,0-1 1,-1 1 0,0 0 0,1 0 0,-1-2-1,1 0-18,0 0 1,0 0 0,-2 0-1,0 1 1,-2 0 0,0 0-1,-1 1 1,0 0-17,0-1 1,-1 0 0,-1 1 0,-1 1-1,0-1 1,-1-1 103,26 2 0,-2 1 0,-5 0 0,-2-2 151,1 0 1,-6-2 0,1 0-100,-7 0 1,-6 0-1,-3 0 1,-2 0 60,-5 0 1,-2 0-1,-5 0 1,1 0-91,-1 0 1,-5 0-291,-1 0 0,-3 0-634,3 0 1,-5 1 65,2 2 1,-3 3 0,-1 5-255,0-1 1,0 1 992,0 0 0,-9 4 0,-3 2 0</inkml:trace>
  <inkml:trace contextRef="#ctx0" brushRef="#br0">2744 6129 8499,'-9'-22'126,"0"2"0,4 3 0,-1 2 0,1 4 419,0 0 1,0 4 0,3 0-416,-1-2 1,-2 5 0,1 0 392,-3 3-119,2 1-211,1 0 1,16 0 0,4 0-39,5 0 0,2 0 0,9 0-109,4 0 1,9-1 0,7-2 0,-22 1 0,1 0-73,3-1 1,2 0 0,5-1 0,1 1 0,5-2 0,1-1-220,2 1 0,1-1 1,4 2-1,0-1 0,4 1 1,-1 0 145,-1 0 0,-1 1 0,0-1 0,1 1 0,0-3 0,0 1 0,0 0 1,1-1-16,1 1 1,-1 0 0,-2-1-1,-1 1 1,-1 0 0,-1 1 18,-3 0 1,0 0-1,-1 0 1,-1 0 0,0 2-1,0-1 1,-1 1-1,-1 0-13,-1-1 0,-1 1 0,-2 0 0,-1 0 1,-5 2-1,-1 0 79,-1 0 0,-1 0 1,27 0-1,-4 0 0,-7 0 11,-6 0 0,-6 0 1,-8 0 95,-1 0 1,-9 0-1,-1 0 808,-5 0-1100,-7 0 0,-2 2 0,-8 0 214,-3 1 0,-7 11 0,-3-3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19869 7948 8492,'-11'-5'-184,"1"1"1,0-5 0,3 2 53,4-1 1,3-1 0,3-2 0,4 1 502,3 3 0,5-2 0,3 2 0,2-3 0,1 0-83,0-1 1,1 4 0,0 0 0,2-1-20,1-2 0,3 3 1,-3 1-1,0 0-239,1 0 1,-3 4 0,4-2 0,1 3-91,-1 1 0,-4 0 0,3 0 6,0 0 0,2 4 0,2-1 1,0 0 94,-2-2 0,2-1 1,4 0-1,2 0 35,-2 0 1,2 0-1,1 0 1,1 1-66,2 3 0,1-3 0,3 4 0,1-2-59,1 1 0,5 4 0,-3-2 44,1 0 0,3 2 0,-4-4 0,2-1-37,0 2 1,2-4 0,2 3 61,-2-3 1,-5-1 0,2 0 109,-2 0 0,4 0 0,-3 0 21,1 0 0,2-4 0,-4 1 0,1-1 1,3 1 105,1-1 1,-2 0-1,-1 4-87,2 0 0,4 0 0,3 0 0,2 0 23,-2 0 1,1 0-1,-2 0-91,-2 0 0,3 0 0,-2 0 0,-4 0 68,-5 0 1,0 0-1,-1 0 34,-1 0 1,-2-3 0,-4-2-62,-4-1 0,-2 4 0,0-2 0,2 2-10,0-2 0,2 3 1,-3-2-182,1 2 0,6 1 1,-2 0 111,2 0 0,1 3 0,1 1 1,-2-1-193,-2 2 0,2-3 0,-6 4 46,-1-1 0,-1-2 0,-2-3 0,-1 2 60,-2 1 0,-8-2 0,0 3-86,-3-3 0,-3-1 0,-3 0 114,-1 0 0,1 0 0,-1 0 82,1 0 0,-4 0 206,0 0-342,0 0-1013,-1 0-94,-1 0 0,-5 1 1,-1 3-355,-3 3 0,-6 7 1506,-8 4 0,-12 7 0,-3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2436 3118 16754,'0'-17'-744,"0"-2"0,0 5 0,0 1 1,0 1-1,0 1 0,0 1 245,0-1 0,0 4 1,-1 1-1,-2 0 0,0 0 349,0-2 0,2-1 0,1-2 1,0 0 184,0 1 0,0-5 0,0 0 0,0 0 48,0-1 1,0-1 0,1 1-1,2 1 107,0 0 1,2-3 0,-3 4 506,2 1-882,4 1 0,-2 7 297,5 5 0,-1 5 1,0 7-1,-2 2-48,-1 4 0,0 6 1,4 6-1,-2 4 19,-2 5 0,2 4 0,-6 3-74,0 4 0,-2 7 0,-1-25 1,0 0-1,-1 3 0,-1 1-148,-1 2 0,-1 1 0,0-1 0,-2 1 1,-3 1-1,-1 0 133,1 0 0,0 0 1,0 0-1,0 0 1,-1-2-1,-1-2-26,1 0 1,-1-2 0,0-3 0,0 0 0,1-3 0,-1 0 0,-10 27 2,0-2 0,-1-9 1,1-5 45,0-5 0,0-2 0,-2 0 1,-1-1 132,0-3 0,-5-6 0,4-5 0,2-3 50,0-4 0,4 0 0,4-4 0,4 0 116,2-2 1,4-4-263,2-4 0,2 2 0,3-5 1,4 0 184,4 1 0,7-3 0,-2 6 1,2 0-218,2 2 0,1 1 1,0 0-1,-1 1-9,-1 3 0,-5 5 1,1 7-77,-2 0 0,-3 6 0,-2 4 1,-3 1 0,-3 5 0,-2 6 0,-4 3 27,-6 6 1,0 5 0,-8 4 30,8-28 1,-1 1 0,2 1 0,-1 1 0,-2 0 0,0 0 0,1 1 0,0 1-75,2 0 1,-1 1 0,-1 1 0,2 1 0,2-2 0,3-1 32,-1 1 0,2-2 0,1-1 0,0 0 0,4 27 1,4-5 42,6-8 0,5-7 0,8-10 51,1-3 1,1-3 0,-3-1 221,2-4 0,-1 2 1,-5-6-1,-2-2 27,2-3 0,-3-2 0,-2 2 0,-2-1-168,-2 2 0,1-3 0,0 0-201,-1-2 0,2 3 1,1-2-507,1 1 0,4 1 0,-3 4 1,1 1-2737,-1 2 3313,4 2 0,-7 10 0,3 1 0</inkml:trace>
  <inkml:trace contextRef="#ctx0" brushRef="#br0">19741 4437 8299,'11'-5'-197,"0"-1"1,-1-1 0,2 0-1,2 0 378,4 1 1,2-2 0,3 3 0,0-1-1,3-2 56,1-2 0,-2 3 0,2 0 0,-1-1-61,-2-1 0,2-2 0,-1 0 1,-2 2-25,0 2 0,-5-2 0,-2 5 0,0-1-45,-3 0 0,0-2 1,0 4-79,1 0 0,0 2 0,-3 1 55,-1 0 1,1 0-25,-1 0 0,1 0 0,0 0 67,-1 0 0,-3 0 0,-1 1 0,0 2-8,0 0 1,1 5 0,3-1-79,-3 3 0,2 2 0,-3 1 0,1 2 29,0 2 0,-3 0 1,3 5-86,1-1 0,-2 0 0,0 2 13,-1 2 0,2 2 1,-4 5-32,0 0 1,2 4 0,-1 3 0,1 3 15,0 0 0,-2 4 0,-3 2-9,0 0 1,0-1-1,0 4-47,0 0 0,0 2 0,0-5 1,0-1 7,0 0 0,4 3 1,1-4 48,0-1 0,-1-1 0,3-1-62,1 3 1,1-7 0,-1 2 0,-1-5 34,1 0 0,-3-1 0,-1-4 68,-3-3 0,-1-2 0,0-4 40,0-1 0,0-3 1,-1-2-17,-3-1 1,2 0-1,-5-5 1,-2 1 114,0 0 0,-2-2 0,-1-1-108,-2-1 0,1-3 0,-5 2 1,0-1-1,-3-3 1,-1 3 0,-3-2-66,-3 0 0,-3 1 1,-1 0-8,0-2 0,-3 3 0,-1-1-34,2-2 1,0-1 0,0-1 0,-2 0 26,2 0 0,2 0 0,4 0 6,3 0 0,2 0 1,3 0-185,2 0 1,3 0-238,4 0 0,6 1-198,1 3 0,3 3 0,1 6 636,0 1 0,0 10 0,0-2 0</inkml:trace>
  <inkml:trace contextRef="#ctx0" brushRef="#br0">19135 6448 16843,'-6'-15'-991,"1"3"1,5-2 0,2 3-1,1 3 1274,4 1 0,7 4 1,4-2-1,2 2-40,2-1 1,-1-3 0,1 4 0,2 0 143,1 2 0,3-2 0,-2-1 1,1 0 423,3 0 0,1 1 0,-1-3 0,0 1-568,-2-1 0,3 2 0,2-2 1,-3 1-143,-3 3 0,1 1 1,-3 1-12,-1 0 0,-2 0 1,-2 0 257,-2 0 0,1 5 1,-5 2-662,-1 2 1,-1 2 0,-3-1 0,-2 2-100,-3 2 0,1 0 0,-2 3 75,-1 2 0,0 6 1,-4 3 119,-1 3 1,-2 2 0,-3 3 0,1 3-53,-1 2 0,-2 5 0,-1 1-10,1 2 0,-1 4 0,2 4-43,2-2 0,1 0 1,3-3 89,0-3 1,-1 2 0,4-6-1,0-2 86,0-3 1,0-1-1,0 4 138,0-1 1,-4-4 0,-2-3 35,0-1 0,-4-3 0,3 1 0,-1-1-32,1-3 0,-3-2 1,3-4 59,-2-1 0,-2-3 0,1-2 44,-1 0 1,-4 1 0,-3-2-1,-2-2 207,-2-2 1,-4-1 0,-3-2 96,-5-1 1,1-4 0,-4 1 54,0 1 0,1-4 0,-3 3-271,3-3 1,3 3-1,2-1 1,2-1-109,0 0 1,7-2 0,0 0-123,3 0 1,4 0 0,-1 0-593,1 0 1,4 0 0,4 1 661,-1 2 1,-2 3 0,-1 5 0</inkml:trace>
  <inkml:trace contextRef="#ctx0" brushRef="#br0">2202 6799 29318,'-17'-5'-1659,"5"-1"1,6-4 315,2-1 0,0 0 0,4 1 0</inkml:trace>
  <inkml:trace contextRef="#ctx0" brushRef="#br0">2212 6725 29201,'6'-11'-921,"4"4"1,-4 0 0,1 0 109,0 1 0,-5 0 1,3 3-1,-2-1-781,1-2 1220,0 3 0,-4-2 1,-2 2-1,-1 0 504,-4 0 1,-7 2 0,-4 1 0,-2 0 111,-2 0 1,0-3-1,-2-1-9,0 2 1,-2 0 0,2 2 0,-1-1-22,1-2 1,2 1-1,1-2 1,1 0 175,2 1 1,-1-4-1,5 2-142,1-1 0,1-1 0,1-4 1,2 1-232,2-1 1,2 0 0,5 1 55,0-1 1,0 0 0,1 1-294,3-1 0,2 4 1,4 1 313,1 1 0,0-2 0,0 4 1,2 0 46,2 2 0,4 0 1,-2-1 7,3-2 0,2 1 1,-1 3-1,1 0-8,3 0 0,-1 0 1,3 1 118,-1 2 0,0 0 1,-2 3 124,0-2 1,2 5 0,-3-4-85,-2 1 1,3 3 0,-8-5 0,1 1-350,-3 0 1,0 3 0,-2-2 0,-4 1-891,-2 0 1,-2-3 0,-5 3-135,-3 1 0,-3 2 1,-7 1-152,-4 4 0,-3-2 1148,-4 4 1,-2 6 0,-5 4 0</inkml:trace>
  <inkml:trace contextRef="#ctx0" brushRef="#br0">1946 6735 25526,'0'-16'-7743,"2"1"6863,1 4 1,-2 4 0,3-1 1855,-3 0-785,4-1 0,-3-1-56,5 3 0,-4 4 0,0 6-523,-2 4 0,1-1 1,0 2 151,1 4 0,1-1 0,-4 4 0,0-1-377,0 1 1,0 7 0,0-1 651,0 2 1,-1 5-1,-3 3 1,-3 4 10,-2 3 0,2 5 0,0 4-143,-2 2 1,0 4 0,-2 5 135,1 1 0,6-29 0,0 0 0,1 2 1,1 0-1,-1 0 0,1 0-81,0 0 0,1 0 0,1-2 0,-1 1 1,1 0-1,0 1 139,1 0 0,-2 1 0,0-2 1,-1 0-1,0 0 0,0-1 1,1 0-1,-1 1-5,-1 0 0,1 1 0,1 1 0,0 1 0,-2 0 0,0 0-60,0-1 0,1 0 0,-1-1 0,1 0 0,1-1 0,0-1 582,-1 0 0,0 0 1,-5 30-1,5-30 1,1 0-1,-2 25-784,2-4 1,1 1 0,0-2 67,0 2 1,0-4-1,0-1 9,0-4 0,1-1 1,2-2-1,0-2 2,0-2 0,-2 3 1,-1-3-2,0-2 1,-4 4-1,-1 0 24,0 0 1,1 2-1,-2-6 1,0-2 6,0-2 1,4-7 0,-2 1-17,3-5 1,1 0 0,0-5 0,0-1 226,0-1 0,0-2 0,0 1-38,0 0 1,1-4 0,4-1 229,6-2 0,1 0 1,5-4 172,2 0 0,1-1 0,2-3 0,-1-3-67,0-2 0,4 3 0,-1 1 1,-2 1-344,0 1 1,-6-1-1,4 5-292,-4 3 1,3 5 0,-1 7-806,2 0 1,-2 2-1,-2 5 961,0 1 0,3 4 1,-3 4-1</inkml:trace>
  <inkml:trace contextRef="#ctx0" brushRef="#br0">2840 9544 24710,'0'-7'-2591,"0"0"0,0-1 0,1-1 2466,3 2 0,2-2 0,4 3 819,1 0 1,1-2-1,1 4 1,1 1-261,-1-2 0,-1 4 1,-1-3-278,4 3 1,-2 1-1,3 0 1,0 0-1,-3 0 1,2-1 0,0-2-34,2 0 0,1-1 0,2 4 0,-1 0-184,-2 0 0,2-1 1,5-1 494,1-2 0,1 1 0,-3 3-240,2 0 0,5-4 0,-2 1 1,3-1-174,1-1 0,0 4 0,0-4-42,-1 1 0,5 3 1,-1-4 11,0 0 0,-2 4 0,-1-3 24,0 3 0,3-2 0,0-1 0,0 1-97,-2-2 0,2 4 0,2-3 109,1 3 1,-4-3 0,3 0-12,-1-2 0,-3 2 1,4-3-1,-2 0 147,1 1 0,3-3 0,-2 3-68,0 0 0,-1-2 0,3 3 1,0 0-12,-1 0 0,2-2 0,-4 3-15,2-2 0,1 2 1,3-2 19,-3 1 1,1-2 0,-4 3-1,2-2 95,2-3 0,-2 1 0,0 0 110,-1 1 0,2 0 0,-3-4-190,2 0 0,0 2 1,1 1-1,-2 2-115,-1 1 1,1 0-1,3 3-38,-1-2 0,-3 0 0,1 1-33,0 0 1,3-1-1,-2 4 1,0 0-8,-3 0 0,2-3 0,0-1 75,0 2 0,-2-1 0,0 1 1,-2-2-59,-1 2 1,5 1 0,2 1-69,2 0 0,-2 0 1,-1 0 11,-1 0 1,2 0 0,-4 0 0,-1 0 46,-1 0 1,-2 0-1,-3 0 127,-3 0 1,1 0 0,-1 0-1,0 0 15,1 0 0,-4 0 0,4 0-75,0 0 0,-3 0 0,2 0 0,-3 0-111,-1 0 1,4 1 0,0 1 3,-1 2 1,-2 3 0,-1-3-1,1-1 39,-1 2 0,-1-3 1,-2 4-102,-4-1 1,-2 2-1,-2-3 1,1 3 0,-2-3 20,-1 2 0,0-2 0,-5 3 1,1 1-576,1 2 0,-3 0 226,5 1 0,-5 3 1,2 0 130,-3-1 0,-1-1 1,0 0-1,0 1 18,0 1 1,0 4-1,0-4-87,0-1 0,0 2 0,0 1 157,0 0 1,0 1 0,0 2 0,-1-1-33,-3 0 0,3 3 1,-2 0 52,2 0 0,1 0 0,0 1 199,0-1 1,0-3-1,0-1 1,1 2 43,2 1 1,0 1 0,3-4 228,-2-3 0,3-1 1,-2 1-1,0 0 12,0-1 1,2-5-1,-4-1-53,0 1 1,1 2-133,0 0 0,1 1-62,-2 0 1,-2-1 0,3 1-160,-3 0 1,-1-4 22,0 0 0,-1 0 121,-3 4 1,2-4 79,-5 0 1,3-5-1,-2 3 1,0-2 23,1 1 0,-3 3 1,-2-3 101,-1-2 1,-3 0 0,-1 1 0,-2 0 152,-2 0 1,-1-2-1,-2-1 165,-3 0 1,1 3 0,-4 1 18,-2-2 0,0 1 1,-2-1-1,0 1-8,0 0 1,-1 2 0,-2-1-233,0 2 1,-4-3 0,4 1-1,0 0-79,2-1 1,-3 5 0,-2-5-25,0-1 1,0 0 0,4-1-54,-2 2 0,-4-1 1,2 1-116,1-2 1,-1 0 0,3 2-1,0 0 18,1 0 0,-3 1 0,2 0 2,0-2 0,2 4 0,1 0 0,0 1 3,1 0 0,2-4 1,2 0-16,1-2 0,-2 3 1,2 0-55,-2-2 0,4-1 0,-4-1 40,2 0 1,0 1 0,2 2 0,-4 0 23,1 0 1,0-1-1,3 0-5,0 2 0,-6 1 0,3-3-51,0 1 1,0 2 0,3-2 0,-2 1 20,-1 2 1,0-3 0,-3 1 25,2 1 1,-1-4-1,-3 4-94,0 0 0,-3-3 0,0 4-15,0-1 0,2 2 0,0-3 0,-1 1-50,-2 0 1,1 2 0,3-3 100,0-2 0,-3 3 0,-1-2 55,2 0 1,-3 1 0,2 0-1,-1-2-30,0-1 0,-1-1 1,-3 0 25,1 0 0,0 2 1,-5 0-1,-2 1-9,-4 0 1,3-2 0,0-1-22,0 0 1,-1 0 0,-2 0 119,0 0 1,6-1-1,0-2 1,5-1 257,3-2 1,-4-1 0,3-4-4,3 0 0,-2 1 0,9-2-424,0-2 1,0 6-1,3-3 1,-1 1-429,2 1 1,1 2 0,3 1 186,2 1 1,4-2 0,-2 2-1,4 0-241,0-4 1,0-1 0,0-3 327,-4-2 1,4-2 0,-4 1 0,4 0 160,0-3 0,0 2 0,1 0 176,-1-2 0,2 0 0,0 0-53,2 1 0,1 2 0,-2-3 0,2 1 0,1-1 1,2 2-1,3 1 71,0 1 0,0-4 0,1 2 0,1 0-155,2 3 0,-1 2 0,-3 2-1147,0-1 243,5 5 905,-4 6 1,-1 11 0,-6 5 0</inkml:trace>
  <inkml:trace contextRef="#ctx0" brushRef="#br0">21039 8725 25610,'-11'-21'-1459,"1"4"1,0 3-1,3 2 1,4 1 0,0 1 832,0-1 0,2 0 0,-4 1 0,1-1 0,1 1 637,0-1 1,2 4 0,1-1 261,0-4 0,4 1 0,0-3 0,1 2 263,0 1 0,3 1-294,-1-1 1,-1 5-1,1 3 1,2 0 330,0 0 0,6 2 1,4-3-469,5 3 0,1 1 0,7 0 0,4 0 447,4 0 1,8 0 0,1-1 0,2-2 265,-1 0 1,1-2-1,-5 3-104,-1-2 0,-8 1 0,-5 3-59,-6 0 0,-4 0 1,-5 1-410,-2 2 1,-4 0-1,-1 4 1,-2 1-418,-1 2 0,-3 0 1,2 2-1,-2 1-578,-1 1 0,-2 5 0,-1 0 74,0 5 1,0-1 0,0 7 68,0 3 0,-4 4 1,0 5 178,-2 1 0,2 3 1,-2 1-1,0 2-117,0 1 1,3 2 0,-3 2 54,1-1 1,-3 0-1,2 0 326,0 0 0,-3 4 0,3 0 0,-1-2 232,0 0 1,4-5 0,0-1 107,2 2 0,1 0 0,0-1 0,0-6-4,0-3 1,0 1 0,-2-2-186,-1 2 1,0 3 0,-2-6 0,0 2-139,2 2 0,-1-2 0,-1-1 96,-1-1 0,3-4 0,-3 0 0,1-1-126,3 2 1,0-4-1,2 1 126,0-4 0,0 0 0,0 3 36,0 0 0,2-5 1,0-2-1,3-3 112,1-1 1,-1 1 0,3-2-54,-5-3 1,-2 2 0,-1-5-51,0 0 0,0 1 0,-1 0 0,-2 1 194,-5-1 1,-2 3 0,-4-3 204,-4 2 1,-1-3 0,0 2 4,1 0 1,1-2 0,-5-3 0,1-2 407,0-2 1,3 1-1,0-3-66,-1 1 0,3-4 0,-1 2-559,2-3 0,-3 3 1,3 0-1,-2 2-731,-2 3 0,1 1 1,-1 3-651,1 1 0,-3 4 0,-5-2 1367,-2 0 1,-5 7 0,-4 4 0</inkml:trace>
  <inkml:trace contextRef="#ctx0" brushRef="#br0">2244 10768 16890,'-6'-5'-706,"-2"-1"0,5-5 0,0 1 1,2-1-1,2 2 1103,3 2 1,2-2 0,4 5 0,2-1 155,2 0 0,-2-2 0,3 2 0,0 1 0,0-1-338,2 3 0,0-3 0,5 1 0,-1 1-125,0-2 0,2 4 0,0-3-64,2 3 0,3-2 1,-2-1-157,2 2 0,-5-1 1,2 1-1,-4-2-438,-3 2 0,1 1 239,-5 1 1,-4 5-1,-8 2-1372,-4 2 1640,-9 2 1,-10 4 0,-7 2 0</inkml:trace>
  <inkml:trace contextRef="#ctx0" brushRef="#br0">2436 10778 18532,'-4'-7'-4243,"1"0"3491,-1 5 947,4-3 1,0 6-1,0 3 1,0 4-1,0 5-185,0 5 0,0 2 0,0 2-61,0 3 1,0 4 0,0 6 127,0 4 0,0 4 1,0 3-1,-1 5-29,-3 4 0,2-24 1,-2 1-1,-1 1 1,0 1-1,0 0 1,-1 0-141,1 0 1,0 0-1,-2 0 1,-1 1-1,1 1 1,-1 1-1,0-1 1,1 0 93,-1 0 1,0 0 0,1-2 0,0 0 0,2-4 0,-1 0-1,1 0 1,0 0 7,-6 29 1,2-2-1,2-8-141,3-7 0,3-5 0,2-8 130,3 0 1,3-9 0,7 0 0,5-5 152,4-5 1,1 0 0,4-4 0,2 0 1,2 2 0,2-3-1,2 0-279,-2 0 1,3 3 0,-2-1-128,-1 2 1,-4 2 0,-4 0-1,-3 1-413,-2 2 1,-4-2 0,1 3-437,-4 0 1,-7-2 1066,-3 5 1,2 5 0,0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22954 10927 8556,'-17'-15'-104,"3"2"1,7-4-1,3 2 1,4 2 352,4 1 0,2 2 0,6-1 1,2 0-1,3 2 121,4 2 1,0-3 0,1 4 0,3-1 0,2 1-59,0 2 1,8-3-1,-3 3-157,1 2 0,5-3 0,1 1 0,2 1 40,1-2 0,-3 4 1,-1-4-1,0 2-48,0-1 0,-4 1 0,0 3-152,-4 0 0,0 0 0,-4 0 26,1 0 0,-7 0 0,0 0 0,-2 0 136,-2 0 0,-3 0 1,1 0-48,-2 0 1,-1 0 0,-1 1-1,1 2 13,0 4 1,-2 3 0,-1 2-110,0 2 1,-5-1-1,3 6 32,-1 3 1,2 1 0,-4 5-1,0 3-7,-2 3 1,-1 5 0,-1 7-53,-3 4 1,-5 2 0,-5 2 0,-1 3 4,8-27 0,-1 0 0,0 4 1,1 0-1,-3 1 0,1 1-61,0 0 0,0 1 0,2 0 0,0 0 0,-1 1 0,-1 0 0,1 1 0,0 0 74,-1 2 0,1 0 1,1 0-1,0 0 1,-1 0-1,-1 0 29,2-2 0,-1 0 1,1-2-1,0 1 1,1-2-1,0 1-4,-1 0 0,0 0 0,1-3 0,0 0 0,-1 2 0,-1 0 0,1-2 0,0 0-20,-1 0 1,1 0 0,0 1 0,0 0 0,2-1 0,0 0 0,0 2 0,0-1 28,1 0 0,1-1 1,0-3-1,1 0 1,2 28-15,0-1 0,2-28 0,1 1 1,4 25-1,4 0-107,3-2 0,-1-5 1,5-3 50,1-2 0,-4-10 0,-1-3-23,-2-4 1,-1-2-1,-1-4 1,0-1 142,-3-2 1,-3-3 252,-4-4 1,-1-2 0,-2-2 265,-4-3 0,-4-3 0,-3-1 165,-4 0 0,-2-4 0,-2 0-625,-3-2 1,-2 2 0,-7-2 0,-1 0-638,-4 1 0,-4 2 0,-3 0 0,-2 1-742,-1 2 1,-4 2 0,1 1-2721,-3 4 3654,-2 12 0,28-6 0,0 1 1,0 5-1,-1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1829 11534 18208,'-10'0'-1099,"-1"1"573,1 3 0,0-2 0,2 5 415,1 1 1,4-2-215,0 1 0,0 0 252,0 4 1,-3 0-1,-5-1 1</inkml:trace>
  <inkml:trace contextRef="#ctx0" brushRef="#br0">2180 5756 17869,'0'-10'-768,"0"-1"1,0 0 0,2 1 0,0-1 0,2 0 154,-2 1 1,3-1 0,-1 1 539,2-1 0,-2 0 0,2-1 0,0 1 132,0 0 0,-3-2-172,4 6 155,-4 2 0,1 9 1,-5 8-148,-2 3 0,-8 7 0,-7 7 0,-2 1-387,-1 2 1,-2 0-1,0-1 348,-2-3 1,0 2-1,5-5 1,1-3 115,1-3 0,5-3 45,-1-6 165,7-4 0,7-7 0,8-9 1,5-3-12,5 0 0,3 2 0,3 0-120,1 0 0,0 1 1,-4 0 24,0 3 0,-4 2 0,-3 5 0,-3 2-95,-4 1 1,-3 3 0,-6 6-144,-5 2 1,-5 4-1,-10 7 164,-3 3 0,-7 7 0,-6 3 1</inkml:trace>
  <inkml:trace contextRef="#ctx0" brushRef="#br0">21879 8810 7625,'-7'11'-114,"0"0"0,-1 4 1,-2 2-1,1 3 1,1 2 12,1-1 0,-1-3 0,-2-2 1,-1 0 250,1-3 1,-1-6 0,0-4 60,1-1 1,0-7-1,3-2-127,4-3 0,6 3 0,5 1 0,4 1-84,2 3 0,5 6 0,-2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12636 7171 13578,'-21'0'-95,"1"-3"0,1-2 0,1 0 1,0-1-1,2 1 0,3-4 266,5 0 1,3-2-432,5 1 0,0 2 0,1 3 205,3 0 1,2 1 0,4 4 143,1 0 1,3 0 0,0 1 0,0 2-26,2 0 1,-2 2-1,6-3 1,4 2 92,2-2 1,3 0-1,5-2 1,4 0-67,4 0 1,7 0-1,-18 0 1,1 0-53,2 0 1,2 0 0,-1 0 0,2 0 0,4-1 0,0 0-58,2 0 1,1-1 0,-1 1 0,0 1 0,3-2 0,1 0 0,1 1 0,-1 0 81,0-1 1,0 0 0,0 2 0,0-1-1,-4-1 1,-1 0-63,0 2 0,1-1 0,0 0 0,0-1 1,1 0-1,-1 0 0,-1 1 0,-1 0-11,-2 0 1,-1 1 0,0 0 0,0 0 0,-2 0 0,0 0 11,3 0 0,-1 0 1,-5 0-1,0 0 1,-1 0-1,0 0 1,25 0-13,-4 0 1,-7 0-1,-4 0-43,-4 0 1,-5 0 0,-13 0 0,-2 0-213,-4 0-30,-2 0 0,-7 0 1,-6 0-1349,-9 0 1621,-5-5 1,-11 4 0,-1-4 0</inkml:trace>
  <inkml:trace contextRef="#ctx0" brushRef="#br0">12445 5937 16953,'-11'-5'-734,"4"4"0,1-3 233,1-1 0,3 4 0,7-3 0,5 3 1080,7 1 1,8 0 0,4-1-251,6-3 0,4 2 1,8-4-1,6 0-134,6 0 1,-26 4 0,0 1 0,1-2 0,1 0-154,0 0 1,0 1 0,0-1-1,0 1 1,3 1 0,-1 0 0,-1-1-1,0 0-148,-2 1 0,-1 0 0,0 1 0,-2 0 0,25 2-197,0 2 0,1 4 1,-5-1-1,-2 3-519,-4 0 0,-4 1 822,-3 0 0,0 2 0,-4 0 0,-1 0 0,1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18582 6022 8561,'-21'-15'-32,"1"3"0,1-2 0,3 2 1,3 1-1,4 2 0,1 1 395,2 1 0,1 3 1,4-2-1,-2 0 415,0 0-664,-1 4 1,6-3 4,1 5 1,-1 0 0,4 1-2,-1 3 0,3-3 1,-1 3-1,3-3 56,1-1 1,4 1-1,3 1-51,2 2 0,6 0 1,2-4-1,4 0 73,3 0 1,3 3 0,7 1-91,5-2 1,2-1-1,-21 0 1,2-1-1,1 1 1,1 1-17,3-1 1,0 1 0,2 0 0,0 0 0,3-2 0,1 1-181,0 1 0,0 0 0,1-2 0,1 1 1,3 1-1,0 0 138,3 1 0,-1-1 0,-2-1 0,0 1 1,3 0-1,-1 1 0,-2 0 0,0 0 6,-1 0 0,0 0 1,1-1-1,0 0 1,1 1-1,-1 1-23,1 0 0,0 0 1,-1-1-1,0 0 1,-5 0-1,0 1-20,2 0 0,0 0 1,3 0-1,-1-2 1,2 2-1,1-1 1,0 1-1,1 0 27,-2-2 1,0 1-1,0 2 1,-1 0-1,0-2 1,0 1 0,1 1 0,0-1 0,1 2 0,1-1 0,-3 0 0,0 0 0,-2-2 1,0 1 0,1 0 0,0 0-1,-1-2 1,-1 1 0,2-1 0,0 2 32,0 0 0,0 0 1,-1-1-1,-1 0 1,-4 0-1,0 0 13,-1-1 0,0 0 1,1 2-1,0 0 1,-2-2-1,0 0 1,0 1-1,-1-1-75,-1 0 0,-1 1 0,-2 0 0,-1 1 0,-2-2 0,0 1 54,0 0 1,0-1-1,27 2 1,-3 2-12,-6-1 0,-7-1 1,-8-1-1,0 0-134,0 0 0,-7-2 0,1 0-123,-6 3 1,-1-3 0,-2 2 0,-2-2-255,-4-1 1,-6 0-48,-1 0-532,-5 5 1,2-4 0,-8 3 116,-3-3 0,-8 0 1,-6 2-596,-6 0 1515,-4 1 0,-6-4 0,-1 0 0</inkml:trace>
  <inkml:trace contextRef="#ctx0" brushRef="#br0">2159 6725 12384,'-14'-5'-377,"0"-1"0,0-1 0,-1 1 0,1 0 0,1 1-37,1 1 0,2-1 1,-1 2-1,1 0 430,-1 1 0,0-3 0,1 0 14,-1-1 0,0 4 1,2-3 60,2 0 1,-1 3 0,3-4 0,-1 1 127,-2 3 0,2-3 0,-1 0-13,-2 0 1,3 2 0,-1 0-56,-1 1 0,2-1 0,-1-1 137,-1 2 0,2-3 25,-1 2 1,0-2 545,-4 1 211,0 3-829,1-3 1,4 5 213,2 2 0,3 3-336,1 5 1,5-1 0,2 1 89,2 0 1,6-5-1,0-2-130,2 1 1,1-2-1,7 2 1,4 0 50,1-2 1,7-2-1,3-1-138,5 0 0,8 0 0,-22 0 0,0 0 0,2 0 0,0 0-18,2 0 1,1 0-1,0 0 1,1 0 0,1 0-1,0 0-47,1 0 1,0 0-1,1 0 1,0 0 0,2 0-1,1 0 1,0 0 0,0 0 56,2 0 0,-1 0 1,0-1-1,1 1 1,1-2-1,1 1-59,0-1 0,0 1 0,0-1 0,1 0 1,-3 2-1,0 0 123,0 0 1,1 0 0,1 0 0,-1 0 0,3 0 0,1 0 0,0 0 0,0 0-20,1 0 0,0 0 0,1 0 0,2 0 0,1 0 0,1 0-27,0 0 0,0 0 0,2-2 0,0 1 0,1-1 0,0 0-10,0 1 1,-2 0-1,-2 0 1,0 0-1,1 1 1,-1 0-1,1 0 1,-1 0-6,2 0 0,0 0 0,-1 0 1,0 0-1,0 0 0,0 0 4,0 1 0,-1-2 0,3 0 1,-1-1-1,1 0 0,0-1 1,1 1-1,1-1 2,-20 2 0,0-1 1,1 1-1,0-2 1,1 1-1,-1 0 0,17-1 1,1 1-82,-19 0 0,1 0 0,1 0 0,0 0 0,1 0 0,-1 0 0,1-1 0,0 0 0,0 1 1,0 0-1,0 0 0,0 0 89,-1 0 0,0 1 0,0-1 1,1 0-1,-1-1 0,0 1 1,1 1-1,0-1 0,1 1-1,-1 1 1,1-1 0,0 0 0,2 1 0,0-1 0,-1 1 0,0 0 0,-1-1 0,0 1 0,-1-1 0,0 0 0,1 0 14,-1 0 1,1 0-1,0 0 1,-1 0 0,0-1-1,0 1 1,1 1 0,0 0-1,0 0 19,-1 0 0,0 0 0,0 0 1,0 1-1,0 1 0,0-1 1,17 1-1,0-1 0,0 1 0,1 0 55,-21 0 0,1-1 0,-1 1 0,21-1 1,-1 0-1,-19 1 0,-1 0 0,1 0-16,17 0 1,1 1 0,-2 0-1,0 1 1,2-2 0,-1-1-1,1 1 1,-1 0-7,1 0 0,-1 1 1,-3-3-1,-1 1 1,-1 1-1,-1 0-73,-1 1 1,0-1 0,-1-1 0,0-1 0,-1 2 0,0 0 0,1-1 0,-1-1 21,-2 0 1,0 0 0,-3 0 0,0 0 0,-4 0-1,0 0-58,0 0 1,-1 0 0,-1 0-1,-1 0 1,-2 0 0,-1 0 158,1 0 1,-1 0-1,25-3 1,-7-1 0,-5 0 240,-5 0 1,-2 1 0,-7-3-216,-2 2 0,-7-5 0,1 4 1,-2-3 160,-2 1 0,-5 5 0,-1-2-566,-4 3 0,0-2 0,0-1-174,-1 2 1,0 5-1,-3 6 1,-4 4 435,-1 4 0,-2 8 0,0 2 0</inkml:trace>
  <inkml:trace contextRef="#ctx0" brushRef="#br0">14891 7948 8260,'6'-16'-126,"3"1"1,7 4-1,3 1 1,4 3-1,5 3 46,5 3 0,4 1 1,11 0 200,5 0 0,1 0 1,7 0-1,-31 0 0,1 0 1,1 0-1,0 0-55,1 0 0,1 0 0,3 2 0,-1 0 0,3 0 0,0-1-136,0 1 1,-1-1-1,3 1 1,0 0 0,1 0-1,0 0 1,3 0 0,1 0 83,3 0 1,0 0 0,-2-1 0,2-1 0,3 2 0,2 0-157,-1-1 1,-1-1 0,2 0-1,0 0 1,1 0 0,1-1 154,0-1 1,1 0 0,3 1 0,0 0 0,-3-2 0,1 0 0,-18 1 0,1 0 0,-1 0 3,1 0 0,0 0 0,0 0 1,1 1-1,-1-1 0,1-1 1,0 1-1,0-1 0,-1 0 1,19 0-1,-1-1 26,-2 0 1,-1 0-1,0 1 1,-1 0 0,0 0-1,-1-1-6,1 0 1,0 0-1,-4-1 1,-2 1-1,-2 0 1,-2 0-2,0 0 0,-2 1 1,-3 0-1,0-1 0,0-1 1,-2-1-1,-1 1 1,0 1-15,-3 0 0,-1 1 1,26-7-1,-12 3-22,-3-2 1,-1-2 0,-12 2-10,-3 1 0,-8-1 0,-5 2 0,-2-3-79,-3 0 0,-3 3-102,0 0 1,-4 4-1,-7 0-1461,-7 1 1651,-9 2 0,-17 5 0,-7 1 0</inkml:trace>
  <inkml:trace contextRef="#ctx0" brushRef="#br0">2383 8618 8393,'-11'-20'61,"5"7"1,4-3-1,4 6 1,7 7 116,8 2 0,3 5 0,12 3 0,5 3-145,3 1 1,7 3-1,4 0 1,3-1-4,3-1 0,-26-7 0,-1 0 0,1 1 0,0-1 0,2 0 1,0 1-32,2-1 0,1 0 0,4 0 0,2 0 1,0-1-1,2 0-242,0 0 1,2-1-1,2-2 1,1 0 0,2 2-1,2-1 239,1 1 1,0-1-1,4-1 1,0-1-1,-18 1 1,1 1-1,0-1 1,0-1-1,0 1 1,0-1 15,0 0 1,1 0 0,0 0-1,1 0 1,0 0 0,0 0-1,1 0 1,1 0 0,1 0-2,1 0 1,0 0-1,0 0 1,0 0-1,-1 0 1,0 0-1,0 0 1,0 0-1,0 0-69,0 0 1,-1 0-1,1 0 1,-1 1 0,1 1-1,-1 0 1,1-1-1,0 1 1,0 1 0,1-1-1,-1 0 1,1 1 82,-2-1 1,0 1 0,-1-1 0,2-1 0,-1 0 0,0 0 0,0 1 0,-1 0 0,1 0 38,-1 0 0,1-1 0,-1 1 0,2 0 1,1 1-1,-1-1 0,-2-1 0,0 1 0,-1-1 2,-1-1 0,0 1 1,-1 0-1,19 1 1,0 1-1,-3-1 1,-1 0-1,-1 1 1,0 0 2,-1 1 0,-1 1 0,-6-1 1,-1 1-1,-4 0 0,0 1-125,-5-1 1,0 0-1,-1 2 1,0 0-1,-2 1 1,1 1-339,0 1 1,-1 0-1,0-2 1,-1 1 393,0 3 0,1 0 0,-1-2 0,-1-1 0,-1 4 0,-1 0 0,-1 1 0,-1 0 0,24 13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6903 6107 19615,'-5'-10'-1504,"3"3"0,-4 0 0,0-1 997,0 3 0,3 0 0,-3 4 0,0-2 334,0 0 0,4-2 0,-3 3 619,0-2 0,4-4-587,-3 1 0,3-3 111,1 0 1,0-1 83,0 0 1,0 1-1,0-1-274,0 0 1,5 6 0,1 0 529,0 0 1,3 3 0,0-4 0,2 1-14,4 3 1,0-3-1,-1 1 1,4 1-1,2-1 80,1 1 0,4-1 0,1 3-196,1-2 0,0 1 0,4-1 0,0 2 120,2 1 1,1 0-1,-2 0 1,0 1-123,0 2 0,0-1 0,0 2 0,0 0 23,0-1 1,-1 2-1,1-3 1,0 2 26,0-2 1,0 1-1,1-1-213,3 2 0,-2-1 0,4-3 0,0 0-34,-1 0 1,-1 0 0,3 0-13,1 0 1,-2 0 0,0 0 0,-1 0 11,1 0 1,-2 0-1,2 0 17,-2 0 1,0 0 0,-4 0 18,-1 0 0,5 0 1,-1 0-1,0 0 11,-2 0 0,0 0 0,1 0 0,2 0 0,-1 0 0,-3 0 1,0 0 22,0 0 0,0 0 0,1 0-38,2 0 1,-2 0-1,3 0 1,-3 0-4,-1 0 1,1 0 0,1 0-16,2 0 0,0 0 0,-2 0 0,2 0 4,-2 0 0,3 0 1,-2 0-13,0 0 0,-2 0 0,0 0 0,2 0-21,4 0 1,-2 0 0,-2 0-11,-2 0 0,-1 0 1,1 0-1,2 0-26,0 0 1,1 4 0,-4-1 19,-1 0 0,5 1 0,1 1 0,-1 0-38,1 0 1,2-1 0,-3-1 51,2 0 1,1 1 0,3-4 0,-3 1 21,-4 2 0,2-1 0,-1 1 16,2-2 0,0 1 1,1 0-1,-4 1-20,-1 0 1,1-2-1,2 0 5,0 3 0,-2-3 0,1 2 18,1-1 0,-3-2 0,5 0 0,1 0 31,2 0 1,0-4-1,2 1 1,1-1 23,1-1 1,0 4 0,-2-2-68,2 1 0,-1-1 0,5-1 0,-1 2 7,0 1 0,-1-3 1,-3 1 16,1 0 0,4 2 0,-4 1 0,-1 0 6,-2 0 0,1 0 0,2 0 39,4 0 1,-3 0 0,-1 0-1,-1 0 38,1 0 1,-1 1-1,5 2-33,1 0 0,-3 1 0,2-3 1,1 1 19,1 2 1,4-1 0,1-1-46,-1 1 0,-2-2 0,-1 3 0,1-3 54,3-1 0,-2 0 0,1 0-18,-1 0 1,-6 0-1,1 0 1,0 0 7,-2 0 1,-1 0 0,-4 1-73,-1 3 1,1-3 0,-1 2-1,0-1-49,-3-2 1,-3 0 0,-4 0 0,0 0 76,0 0 1,-8 0 0,-4 0 48,-4 0 1,-1 0-1,-5 0 358,1 0-652,-5 0 1,-1 1-1,-7 1-620,-1 2 1,-4 4 0,-7-1-858,-4 3 1654,-2 0 1,-6 6 0,-1 0 0</inkml:trace>
  <inkml:trace contextRef="#ctx0" brushRef="#br0">9105 10246 16725,'-7'0'-317,"1"-1"0,0-1 1,0-2 389,-2 2 1,3 0-68,1-2 0,4 3 0,3-4 133,0 0 0,6 4 1,-2-2-1,2 1-51,2 2 0,4 0 0,3 0 0,2 0-46,1 0 0,2 4 1,3 0-1,6-2 61,5-1 0,7-1 0,6 0-78,7 0 0,-26 0 1,0 0-1,3 0 0,0 0 1,1 0-1,1 0-55,0 0 0,1 0 0,3-1 0,0-1 1,1-1-1,1 1 115,0-1 1,0 0-1,-1 1 1,1 0-1,-5-1 1,1-1-14,1 0 1,0 0-1,0 1 1,0 0-1,2 0 1,1-1-1,-1 0 1,-1 1-45,-2 0 1,0 0 0,0-1-1,0 0 1,-3 1 0,1 1-22,0-1 0,1 0 1,-3 2-1,0 0 1,-1-1-1,-2-1 9,27-2 0,-3 4 0,-2-2 7,0 1 1,-5 2 0,-3 0 0,-3 0-22,-3 0-1,-5 0 1,1 0 16,-2 0 1,-5 0 0,-2 0 14,0 0 1,-4 0 0,3 0-173,-3 0 0,-5 0 0,-3 0 0,-2 0 277,-1 0 1,-1 0-1,1 0-180,-1 0-123,-4 0-306,4 0 0,-9 2-837,3 1 0,-7 3-670,0 5 1878,-6-1 1,8 1 0,-4 0 0</inkml:trace>
  <inkml:trace contextRef="#ctx0" brushRef="#br0">15604 10289 18429,'-11'-11'-506,"0"4"0,1 1 0,0 0 0,2 2 0,1-1 496,-1 3 0,2 0 0,0 1 795,1-2-462,2 1-439,3-2 0,1 4 0,2-1 439,4-3 1,4 3-1,3-3-120,4 3 1,2 1 0,3 0 0,1 0-125,5 0 1,3 0 0,3 0 113,4 0 0,8 0 0,7 0 0,5 0-119,-28 0 0,0 0 1,3 0-1,1 0 0,0 0 1,1-1-12,0-1 0,1 0 1,2 2-1,0-1 1,0-1-1,0 1-69,0 0 0,-1 0 1,0 1-1,0 0 0,-1 0 1,0 0 132,0 0 1,0 0 0,3 0-1,1 0 1,-1 0 0,-1 0-183,-1 0 0,0 0 1,0 0-1,0 0 1,2 0-1,0 0 1,0 1-1,0 0 2,1 0 0,1 1 0,-3-1 0,1-1 0,-1 2 0,-1 0 44,-2-1 1,0-1-1,0 0 1,0 0 0,-2 0-1,0 0-5,2 0 0,-2 0 0,-3 0 0,0 0 1,29 1-1,-6 2-110,-4 0 1,1 2 0,-5-3-85,-1 2 0,-7 1 1,-7-3-166,-5 1 0,-7 5 1,-3-4-1,-4 2-1402,-7 3 1775,-2 0 0,2-3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11360 4884 15097,'-11'0'-206,"1"0"0,-2 1 0,-1 1 0,-1 2 0,1-2 0,1 1-168,1 0 1,-1-2 0,-1 3-1,-1-3 490,1-1 1,1 1-1,2 2 1,-1 0 0,0 0 131,1-2 0,-1-1 0,0 0-65,1 0 0,-1 0-22,1 0 1,-1 0-107,0 0 1,5 1-87,3 2 0,2 0-202,1 4 0,1-5 0,2 2 0,6-2 225,4 2 0,0-3 1,4 2 12,2-1 0,6-2 1,5 0-1,4 0 29,5 0 0,7 0 0,5 0-13,4 0 0,-24-1 0,0 0 1,4 0-1,1 0 0,2-1 1,2 1-109,1-1 1,0 1-1,0-1 1,0-1 0,-1 1-1,0 0 105,0-1 0,0 0 1,-2 2-1,0-1 1,-2 1-1,-2-1 1,-2 1-1,0 1 47,26 0 0,-5-4 0,-2 1 119,-2 0 1,-8 2-1,-2 1 1,-5 0-157,-2 0 1,-1 0 0,-3 0-29,-3 0 1,-4 0 0,-2 0 0,-3 0-21,0 0 0,2 0-27,-4 0 0,0 0-12,-3 0 1,-6 1 360,-1 3-1155,-3-3-614,-1 4 1434,0-5 1,-5 0-1,0 0 1</inkml:trace>
  <inkml:trace contextRef="#ctx0" brushRef="#br0">12987 6267 24468,'11'-11'-651,"-1"2"0,1 1 0,0 1 1,-1-2-1,1 1-2231,0 1 2911,4-3 0,2 5 1,4-6-1</inkml:trace>
  <inkml:trace contextRef="#ctx0" brushRef="#br0">13189 6129 21945,'0'-6'-1218,"5"-4"0,1 4 0</inkml:trace>
  <inkml:trace contextRef="#ctx0" brushRef="#br0">12923 6203 21730,'-21'6'-986,"1"-1"1,1-5 959,1 0 1,2 1 0,-2 1 0,3 2 0,1-2 450,-1-1 0,1-1-302,4 0 1,0-4-398,3-3 1,1-2-1,4 1 1,-2 1-366,2-1 0,1 2-573,1-1-293,0 4 684,0-1 1,0 5 437,0 2 1,1 2 0,1 3 0,3-1 126,1 2 1,6-3-1,4 1 215,1 1 1,8 0 0,-1 1 271,6-2 0,7-1 0,3 2 0,5-2 129,4-2 0,8 4 0,-26-6 1,1-1-99,2 0 0,1 0 0,-1 1 1,0-1-1,2 0 0,1 0-89,-2 1 0,0 0 0,-1 1 0,0 1 0,-1-2 0,0-1 0,1 1 0,-1 0 85,-2 0 0,0 1 1,1-2-1,-1 0 0,26 5-38,-2-1 0,-25-2 0,0 1 1,1-2-1,0-1-123,0 1 0,1-1 1,3-1-1,0 1 0,-1-1 1,0 0-1,2-1 0,1 1-23,2-2 1,0 0-1,5 1 1,1 0-1,2-3 1,1-1-135,1 0 1,-1-1 0,1 0 0,0 1 0,1-2 0,1 0 0,2 1 0,0 0 97,3 1 0,1-1 1,-1 1-1,0 0 0,1-1 1,-1 1-205,2 0 0,-1-1 1,0 1-1,-1 0 0,1-1 1,0 1 143,-1 0 0,-1 0 0,0 1 1,-1 0-1,-5 1 0,1-1 1,1 1-1,1-1 47,0 1 0,1 0 0,0-1 0,-1-1 0,0 2 0,0 0 9,0 0 1,-1 0-1,-1-1 1,-1 0-1,2 1 1,0 1 0,0 0-1,1-1 10,1 1 0,-1 0 1,-4 0-1,0 0 0,1 1 1,0 1 30,-3-2 0,0 0 0,0 2 0,0-1 0,-1-1 0,1 1-94,2 0 1,-1 0 0,-5 1 0,0 0 0,0 0 0,1 0-1,-5 0 1,0 0 44,-2 0 0,-1 0 0,2 2 0,0 0 0,-3 0 0,0 0-4,0-1 0,-2 0 0,27 4 0,-10-2 0,-3 0 106,-5-2 0,0-1 0,-10 0-59,-3 0 0,-6 0 0,-4 0 321,-4 0 1,1 1-512,0 2 1,-1-1 598,-4 1-791,-4 3 0,-1-4 1,-4 4-503,3-1 1,-4 3 50,0-1 1,-3-1 0,-6 1 161,-3 2 0,-2-3 490,0 1 1,-8 0-1,-5 3 1</inkml:trace>
  <inkml:trace contextRef="#ctx0" brushRef="#br0">3180 7118 20408,'11'0'-296,"1"0"1,1-1 0,2-1 0,2-3 0,2-1 527,1-2 0,6-1 0,2 1 1,3 1-240,1-1 1,3 2 0,3 0 0,2 0-38,4 0 0,2 3 0,-1-4 1,2-1-30,2 3 0,4-5 1,4 3 3,-2-2 1,4-1-1,0 2 31,0 1 0,-26 3 1,-1 1-1,-1-2 1,0 0-1,-1 1 1,1 0-43,0 0 1,1 1-1,0 1 1,0 1-1,1-1 1,1 0 12,1-1 1,1 1 0,-2 1 0,1 1 0,-1-2 0,0 0 0,0 1-1,1 1-38,0 0 1,1 0-1,-1 0 1,0 0-1,2 0 1,0 0 25,1 0 1,-1 0 0,0 0 0,0-1 0,-2 0-1,1 0 1,0-2 0,1 1 81,1-1 1,1 0 0,0 1 0,1 0 0,1-1-1,-1-1 0,-1 0 0,0 0 0,1 1 1,0 0-1,-1 0 0,0-1-13,-1 0 1,0 0 0,1 1-1,0 0 1,-2 0 0,0 0 0,-3 0-1,-1 1-20,-1 1 1,-1 0 0,24 0-1,2-1-49,-3-1 1,-6 2-1,-6-3 19,-5 3 1,-4 4-1,-1 2 1,-3 0-124,-4 0 1,-1 3 0,-10-1-424,-1 2 1,-6 7 605,-3 2 0,-8-3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8137 9374 17306,'11'0'90,"-1"0"1,2 0-1,3 0 1,7 0 0,6 0-1,6 0 1,8-1-30,6-3 0,6 2 1,-22-1-1,0 0 1,0 0-1,0 0 1,0 0-1,0 0-55,0-1 1,0 0-1,2 1 1,0 0-1,1 0 1,0 0-1,0 0 1,1 0-1,-1 1 1,1-1-4,0 1 1,0 0 0,2-2-1,0 1 1,1 0 0,1 2-156,0 0 0,1 0 0,3-2 1,0 1-1,-2 0 0,1-1 1,2 1-1,1-1 156,1 1 1,0 0 0,5 0 0,-1 0 0,1 1 0,-1 1 0,-1-1 0,1 0-10,-2-1 0,0 0 0,1 0 0,0 1 0,2 0 0,1 0 0,2 0 0,0 0-103,2-1 0,0 0 1,0 0-1,-1 1 1,-2 1-1,0 0 0,0 0 1,2 0 134,0 0 1,1 0 0,2 0 0,1 0 0,-19 0 0,-1 0-1,1 0-123,0 0 1,0 0-1,0 0 1,2 0-1,0 0 1,1 0-1,2 0 1,0 0 0,0 1 72,2 0 1,0 1 0,0-1 0,2-1 0,0 0 0,1 1 0,-1 0 0,0 1 0,1 0 0,-1-1 0,0 0 0,0 0-43,0 0 0,1 0 0,-1 1 0,2 0 0,0 1 0,0 0 1,1-1-1,-1 0 0,2 1-42,1 0 1,0 0-1,0 0 1,-3 1 0,-1-1-1,0 0 1,0 0-1,1 0 1,-1-1 0,-1 1-1,-1-1 1,0 0 17,-1 1 0,1 0 0,-2 0 1,0 0-1,0 0 0,0 0 1,-1 0-1,1 0 0,-2 0 42,-1 0 0,-1-1 0,-1 1 0,-1 0 0,-1 0 0,0 0 1,13 0-1,-1 0 9,0 0 1,-1 0 0,-2 0 0,-1 0 0,-4-2 0,0 0 0,-2 1 0,-1 0 182,-4-1 1,-1 0 0,-2 0-1,0 0 1,-3 0 0,0 1-1,0 0 1,-2-1 177,28 2 1,-7 1 0,-4 1-295,-2 1 1,-2-2 0,0 3 101,-3 1 1,-4-2 0,-5 1 0,-3 1-1044,-1 2 912,-6 0 0,-4 3 0,-1-2 0,1-3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3165BB"/>
    </inkml:brush>
  </inkml:definitions>
  <inkml:trace contextRef="#ctx0" brushRef="#br0">17400 12564 8085,'24'-2'0,"34"-1"29,-3 0 0,1-1 0,-2 1 0,1 0 0,-4 0 1,-1 0-1,0 0 0,-1 0 0,-2 0 0,-2 0 1,0 0-1,-1 0 102,12-2 0,-1 0 0,-1 1 0,-6 1 0,-1 0 0,-1 1 0,-3-1 1,-1-1-1,-1 1 0,14 0 0,-2 0-348,-4 2 1,-3 0 0,-9 0 0,-2 1 0,23 1-1,-17 4 217,-15 5 0,-13-4 0,-8 4 0</inkml:trace>
  <inkml:trace contextRef="#ctx0" brushRef="#br1">8945 13109 8441,'-6'-26'320,"2"8"1,5-1 104,2 2 0,7 10 0,5 0 1,2 5-1,2 2 0,2 0-124,4 0 1,2 1 0,6 3 0,2 1 0,4 1-614,3-2 1,7 1 0,3-2 0,3 0 176,4-2 0,-29-1 1,1 0-1,2 0 1,1 0-1,0 0 0,1 0 1,2-1-1,1 1-31,-1-2 1,1 0 0,3 1 0,0 0 0,1-3 0,0 1 93,1-1 0,1-1 0,6 1 0,1-1 0,-1 0 0,0-1 0,1 1 0,1 0 226,0-1 1,1 1 0,2 0 0,1-1 0,3 1 0,1-2-191,-19 3 1,2-1 0,-1 0 0,0 1 0,-1 0 0,1-1 0,2 0 0,0-1 0,-1 1 0,2-1-1,-1 1 1,1-1 140,0 1 1,0-1 0,1 1 0,2 0 0,0 0-1,1 0 1,1 0 0,-1-1 0,1 0-176,0-1 0,1 1 0,-1 0 0,2 0 0,1 1 0,-2-1 1,0 0-1,-2 0 0,2 0 0,1 0 0,0 1 0,1-1 96,0 0 1,1 1-1,1-1 1,2-1 0,1-1-1,-1 1 1,0 0-1,-1 1 1,0 0-183,0 0 0,-1-1 1,1 1-1,-1 0 0,1 0 1,-1-1-1,3 0 0,0-1 1,0 1 177,1-2 0,0 1 1,0 0-1,-13 2 1,-1 1-1,1-1 1,-1 0-1,1 0 1,0-1-1,-1 1 1,0-1 9,0 1 1,0-1 0,0 1 0,0-1 0,1 1 0,-1-1-1,1 1 1,0-1 0,1 0 0,0 0 0,0-1 0,0 1-1,1-1 1,0 1 0,0 0 0,1 0 37,0 0 0,1-1 0,0 1 0,-1 0 1,-2 0-1,0 0 0,-1 0 0,1 1 1,1-1-1,0-1 0,1 1 0,-1 0-30,0 0 1,0-1 0,0 1 0,0 0 0,0 0-1,-1 0 1,1 1 0,0 0 0,1-1 0,0 1-1,0 0 1,0 0 0,-1 0 0,0 0 0,1 1-1,-2-1-2,1 1 0,-1-1 1,-1 1-1,1 0 1,0 1-1,1-1 1,-1 1-1,-1 0 0,14-1 1,-1 0-1,1 0-37,-15 1 1,1 0 0,0 0-1,0 1 1,0-1 0,0 1-1,0 0 1,0 0 0,1-1-1,-1 0 1,0-1 0,0 1-43,13-1 0,0 0 0,0 0 1,-1 0-1,-1 0 0,1 1 0,-2 0 1,0 0-1,1 1 1,-2-1 0,1 1 1,-1-1-1,1 1 1,0-1-1,-1 1 1,-2-1-1,0 1 1,0-1-1,-1 1 0,0-1 1,-1 0-50,0 1 1,-1-1 0,0 1 0,0-1 0,-1 1 0,0-1 0,0 0 0,0 0 0,0 0 111,0 0 0,-1-1 1,0 0-1,-4 1 0,0 0 1,-1 0-1,0-1 0,0 0 1,-1 0-1,-2 0 1,1 0-1,-2 1 51,20-3 0,-1 0 1,-3-1-1,-1 0 0,-1 2 1,-2-1-53,-1 0 0,-2 0 0,-3 0 1,-1 0-1,-5 2 0,-1 0-135,-2 2 0,0-1 0,-4 0 1,0 0-1,22 0 0,-8 2 113,-10 1 0,-3 1 0,-12 0 0,-5 0 0</inkml:trace>
  <inkml:trace contextRef="#ctx0" brushRef="#br1">8488 12438 8571,'-11'0'58,"1"0"0,0-1 0,3-2 223,4-5 1,6 4 0,4 0 0,3 3-167,0 1 0,2-4 0,2 1-187,4 1 0,2 0 0,1 1 0,2-1 150,2-2 0,-2-4 0,6 1 0,0-3 70,2 0 1,1-1 0,1 0-33,2 1 0,3-1 0,4 1 0,-2-1-80,-1 0 1,0 4 0,3 0-48,1-1 0,-4 3 0,-1 2 10,-2 1 0,4-1 0,-1-1 0,3 2 77,0 1 0,0 1 0,-2 0 36,-1 0 0,-4 0 0,4 0-63,2 0 0,-5 0 0,1 0 1,-2 0 56,1 0 0,3 0 0,-3 0-21,2 0 1,-2 0 0,2 0-5,-2 0 1,3 0-1,-3-1 1,-2-2 27,-1 0 0,0-1 0,3 3-23,3-3 0,-3 2 1,1-4-1,-1 0 15,3 0 0,0-1 0,2-3-42,-1-1 1,0-3 0,-5 0-13,4 1 0,0 1 0,3 1 0,0 0-48,-1 1 1,1 3 0,-2 0-19,5-2 0,-5 0 0,3-2 1,-2 1-75,1-1 1,4-4-1,1-2 81,1 0 0,-3-3 0,3 1 0,-2-3 50,0-3 0,7-3 0,-2 2 75,0-1 0,-1-2 0,-23 13 0,0 0 0,-1 0 0,1 0-23,-1 0 1,1 0 0,-1 1-1,0-1 1,24-16-199,-4 0 0,-1 3 0,0 0 181,1-4 1,0 1-1,-4-5 1,0 2-5,-3-1 0,1 0 1,-5 1-272,0 0 0,-2-1 0,-1 4 0,-1 0-259,1 1 0,-1-5 0,-1 1 362,-2 0 0,-4 2 0,2 1 77,0 0 0,-5 0 0,1 2 0,-4 0 92,-3 2 0,3 1 0,-2-3-26,0 2 0,-3 3 0,0-2 0,-3 1 102,-3 2 1,0-2 0,3 0-38,1-1 0,-4 3 0,0-1 8,1 3 1,-2-4-1,1-1-119,2-1 1,-3 2 0,1 4-1,1-2-43,1 0 0,-1-5 0,-1 3-3,1-1 1,0 2 0,0-2 0,0-1 27,0-3 0,1 2 1,2-4 77,0 4 0,-2 2 0,-1-3-55,-1 2 0,0 3 1,4-2-1,0 1 1,-1 2 1,5 0 0,-1 1-2,-1-2 1,-1-1-1,-1 2 1,2-2-12,2-1 0,-1 0 0,-4-3 21,1 2 0,0 3 0,-1-2-10,1 1 0,0-3 0,-1 5 21,1 0 1,-1 2 0,1 0-1,1 1 38,2 0 0,-2-4 0,2 0 14,-2 1 0,2-2 0,1 2-67,2 0 0,-3 1 0,3 2 0,-1 0-45,1 0 0,1-4 0,3 0 21,0 1 0,0 3 0,1 2-6,-1 1 0,4-3 1,1-3-1,0 3 59,0 2 0,0 2 1,-1-6-17,3-2 1,1 6 0,1-2-6,-2 1 0,1 0 1,3-1-1,0 0 2,-1 4 1,1 1 0,0 5-48,0-4 0,0 4 0,-1-2-9,-3 4 0,3 0 0,-3 3 1,3-1-2,1 0 0,-1 3 1,-2-2 42,0 2 0,-5 0 0,5 4 38,0 0 0,1 0 0,-1 0 0,0 0 48,0 0 0,-2 4 0,2 0-48,0 2 1,-1 1 0,-1 3-13,-1-3 1,2 2 0,-2-2 0,0 3 23,0 0 1,2 1-1,-3 0-22,-1-1 1,2 1-1,-1 1 7,-2 2 1,1-2 0,0 2 0,0-2-29,0-1 1,-1 3 0,-2 1-7,0 2 0,0-3 1,1 2 3,-1 0 0,4 1 1,0-1-1,-3-1 33,-3 1 0,1 2 0,-2 0 4,2 2 0,1-2 1,0 0-1,1 1 2,-1 1 0,1 1 0,2 0-35,1 1 1,0-1 0,-4 0 0,1 0-1,3 1 1,1 0-1,3 2 13,-5 1 0,2 1 1,0-3-16,2 2 1,-4 1 0,4-2 0,-2 1-16,-3-2 1,4 3-1,1 0-10,-1 1 1,0-3 0,-3 2-43,0 0 0,5-2 0,-3 3 1,0 0 46,0 0 0,3-3 0,-1 1 164,-1-3 0,3 3 1,-1 0-59,2-1 1,-3-2 0,0 1 0,2 0-84,1 2 0,0 0 0,0-3-57,-2 3 0,1-2 1,-1 3-1,1-2-91,2 1 0,-3 5 0,-2-3 13,-1 0 1,3 4 0,-1-4-2,-1 0 1,2 3-1,-4-4 76,-1 1 1,3-2-1,0 3 1,0 1 40,-2-2 1,2 2 0,0-3 57,1 2 0,2-1 0,-1 2 0,0-1 18,0-2 1,1 2 0,-1-2 121,1 1 1,1-2-1,-1 2-91,-2-1 0,0 4 1,4-2-115,0 3 1,1 0 0,2-2 0,0-1-87,-1 2 1,4 1 0,0 0-215,0-3 0,0 1 0,-4-4 158,1-1 1,6-2 0,-4 0 0,2-1-12,0 0 1,0-3 0,4 0 321,-1 1 0,5 0 1,0-2 183,1-3 1,-2 2 0,4-2-1,2 0-167,4 2 0,-1-5 1,-25-4-1,-1 1-183,29 3 0,-27-7 0,0-1 0,-1 1 0,1 0 1,2 0 0,0 0 0,-2 0 0,0 0 0,1 0 0,1 0 0,-1 0 0,1-2-56,0 1 0,0-1 0,2 2 0,1-1 1,-2 0-1,-1-1 12,0 1 1,0 0-1,1-2 1,1 0-1,-1 1 1,0 0-1,2-2 1,-1 1 51,3-1 0,0 0 0,-4 0 0,-1 0 0,2 0 0,0 0 29,-1 0 1,-1 0-1,2 0 1,0 0 0,0 0-1,0 0 1,0 0 0,1 0 15,0 0 1,0 0 0,2-2 0,-1 0 0,-1 0 0,-1 0-4,2-1 1,0 0 0,0 1 0,1 0 0,0-1 0,0-1-35,-1 0 0,0 0 0,-1-1 0,-1 0 1,-4 0-1,0 0 0,-1-1 0,0 1-13,1 0 0,-1-1 0,28-4 1,-3 0-1144,-8 3 1,-6 1 1146,-9 3 0,-5 5 0,-2-2 0,-2 1 0,-2 0 0</inkml:trace>
  <inkml:trace contextRef="#ctx0" brushRef="#br2">15827 9491 8472,'0'-21'165,"0"-1"1,0 2 0,1 3 0,2 2 0,1 5 379,2 3 0,1 2 0,4 5 0,0 1-404,-1 3 0,0 3 1,-2 6-1,-2 2 0,-1 2-87,-3 2 0,-1 1 0,-1 0 0,-1-1-373,-2-2 0,-3 0 0,-6 1-59,-2-4 1,1-2 0,-5-3 412,-1-2 1,2-2 0,0-5-1,-2 0 253,-1 0 0,2-9 0,1-6 43,2-4 0,1-5 0,4-1-26,3 1 1,3-2 0,4 2 0,2 3-325,5 2 0,1 6 0,10 0-50,1 5 0,1 3 0,1 5 1,-1 1-17,-2 3 0,1 0 0,-6 5 113,-3 3 0,-3 1 0,-5-3 0,0 2 73,-3 2 0,-7-3 1,-7 1 321,-2-4 1,-1-5 0,-3 0 2,0-2 1,1-2-1,1-2 1,2-6 188,2-4 1,2-8 0,6-7-520,3-3 1,10-5 0,7 0 0,9 0-528,8 3 1,0 8 430,5 11 0,3 7 0,0 2 0</inkml:trace>
  <inkml:trace contextRef="#ctx0" brushRef="#br2">14912 8714 8295,'-10'-21'138,"4"1"0,3 2 0,6 5 1,4 5-223,2 4 0,2 3 0,0 2 1043,-1 3 0,-3 2 1,0 4-1,2 1-880,0 0 0,-3-1 1,-2 2-1,-3 1-255,-1 1 0,-1-1 0,-2-4 0,-1-3 42,-2-2 0,-1 0 1,-4-4 224,0 0 1,1-6 0,-1-4 0,2-4 356,1-2 1,0-2-1,5-3-79,0-1 1,3-2 0,4 0 0,4 3-137,5 2 0,0 2 1,4 1 12,-2 5 1,-1 5 0,-3 6-101,-1 0 1,-4 6-1,-2 3-102,-3 4 0,-10 5 0,-7-2 0,-5-1 1,-4 0 0,-4-1 0,0-4 169,-1-3 1,-1 1 0,1-4-26,2-2 1,8-5 0,0-6 0,3-2-287,4-4 1,7-4 0,7 2-530,9-3 1,6 3 0,9 3 0,4 3-2703,1 4 3328,-2 2 0,2 10 0,-3 1 0</inkml:trace>
  <inkml:trace contextRef="#ctx0" brushRef="#br2">13838 8821 9522,'-6'-28'26,"1"4"0,5 6 737,0 4 0,5 7 0,2 3 1,3 4 256,0 4 0,5-1 0,-1 7 1,-1 3-779,-1 2 1,-2 3-1,1 3 1,-2 0-633,-2 1 0,-2-1 0,-6 0 52,-3 0 1,-3 1 0,-7-1 0,-4-1-75,-2-2 1,-2-4-1,-3-7-1,-3-3 0,-3-3 0,0-2 709,3-3 0,-2-7 0,5-7 0,3-5 239,3-2 0,5-4 0,7 0-256,3-1 1,5-1-1,7 2 1,7 6-345,7 4 0,2 4 1,4 5-453,2 3 1,-3 3-1,0 9-2852,-1 6 3369,-6 4 0,-4 11 0,-6 1 0</inkml:trace>
  <inkml:trace contextRef="#ctx0" brushRef="#br2">13094 9757 8343,'-12'-32'360,"2"6"0,11 6 1948,3 8 0,2 6-1883,5 6 0,-4 1 1,-1 4-530,-2 6 1,1-1 0,-3 5 0,2-4-906,-2 0 1,-1 0-1,-1-1 96,0 1 0,0 0 887,0-1 614,-4-4 1,-1-2-162,-2-8 1,3-2 222,8-4 1,-2 3 228,5-1-957,0 6 1,-2-2-4,-5 8 0,-6 2 0,-7 5 57,-1-1 1,-5-3-1,1-1 1,-3-1 372,-4-3 0,4 0 0,-1-4 157,3-1 1,6-4-1,-1-7 1,3-4 58,4-2 1,7-5-1,9 0-564,8 1 1,2 2-1,9 2-645,2 2 1,2 7 0,1 8 0,0 4 643,-3 6 0,-5 10 0,1 10 0</inkml:trace>
  <inkml:trace contextRef="#ctx0" brushRef="#br2">12774 10544 8308,'0'-10'239,"0"-1"0,0 0 1124,0 1 1,2 4-312,1 2 0,2 4-1374,2 4 0,-2 2 1,-5 4-281,0 1 1,-5 0-1,-2-2 372,-3-2 1,0 2-1,-1-6 1,1-1 478,-1 0 0,0-2 0,2-2 149,2-1 0,2-7 0,5-5 124,0-2 1,1 1 0,3-3 0,3 2 302,2 2 0,5 1 0,1 4-465,-2 3 0,2 3 0,-1 5-850,-1 2 1,-6 7-1,-3 5-2824,-3 2 3314,-6 0 0,-5 9 0,-7 2 0</inkml:trace>
  <inkml:trace contextRef="#ctx0" brushRef="#br2">18635 11417 8401,'-6'-11'-20,"3"1"0,2-1 0,1 0 0,0 1 1,1-1 404,2 0 0,3 2 0,5 1 1,-1 1-1,2-1-163,2 2 1,-2 1 0,2 2 0,-2 0-265,-1 0 0,1 7 0,0 3 0,-1 2-80,-1 2 1,-7 3-1,2 2 1,-1-1-219,-1 0 0,0 3 0,-7-4 38,-3-1 0,-3-1 0,-1-1 1,-2-2 156,-2-2 0,-2-2 0,1-5 277,0 0 0,-1-1 1,0-2-11,2 0 1,4-5-1,1 1 117,3-3 1,2-1-111,5 1 1,9 4-1,2 1-21,5 0 1,1 4 0,5-1 0,-1 4-16,0 5 1,-3-1-1,-1 1-7,-2 2 1,-2 0 0,-6 2 54,-3-1 1,-4 0 0,-5-2 231,-6-1 0,-4-4 1,-8 0-197,-1-2 1,0-2-1,-3-1-515,1-2 1,2-4-1,6 1-40,4-3 378,7 4 0,-2-3 0,3 3 0</inkml:trace>
  <inkml:trace contextRef="#ctx0" brushRef="#br2">10115 12406 8469,'-3'11'-19,"-2"0"1,0-1-1,-1 0 224,1-3 1,-3 1 0,-2-4 213,-1-2 1,1-2-1,0-4 1,2-4-45,1-5 1,4-3 0,1-7-367,4-2 0,5 3 0,8-2 0,2 5-9,3 5 0,6 7 0,2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12785 4299 10276,'-15'0'-90,"3"-4"0,-3 0 0,0 2 1,1 1-1,1 1 37,1 0 0,2 0 0,-1 0 0,0 0 337,1 0 1,0-1-1,2-2 1,2-1-2,1-2 1,2-1-248,3-4 0,1 5 0,1 1 1,3 2-24,1-1 1,1 1 0,4 3 0,-1 0-62,1 0 1,4 0 0,4 0 0,4 0 54,2 0 0,9 0 0,1 0 61,6 0 1,7 0-1,6-1 1,-22 0-1,0-1-7,4 0 1,1 1 0,3-1 0,0 0 0,2 2 0,2 0-197,0 0 0,1 0 0,1-1 1,1-1-1,1 0 0,1 0 143,-2 1 0,0 0 0,-2 0 0,0 0 0,1 1 1,-1 0-1,1 0 0,0 0 7,2 0 1,-1 0 0,-3 0 0,1 0 0,1 0 0,0 0-30,-2 1 0,-1-2 0,0 1 1,-1-1-1,1 0 0,1 0 1,-1-1-1,0 0-1,0 1 0,-1 0 0,-1 0 0,-1 1 0,-3 0 0,-1 0 38,-1 0 1,0 0-1,1 0 1,-1 0 0,2 0-1,-2 0 1,0 0 0,-2 0-65,27 0 1,0 0 0,-1 0 73,1 0 0,-30 0 1,1 0-1,26 0 1,-3 0-10,-3 0 1,0 0-1,-4 0 82,1 0 1,-3 0-1,1-1 1,-3-2 65,-4 0 0,-2-4 0,-7 3-71,-1 2 0,-3 1 0,-5 1 163,0 0 1,-4 0-1,-3 0-593,-2 0 0,-3 1-117,-2 2 1,2 0 0,-6 4-1,-2 1-256,-3 1 1,-4 2-1,-6 1-599,-2 2 1292,-2-2 1,-10 8 0,-2-3 0</inkml:trace>
  <inkml:trace contextRef="#ctx0" brushRef="#br0">6690 5969 17811,'-10'0'-251,"-1"0"1,0 0 0,1-1 0,-1-1 0,1-2 16,-1 2 1,0 0-1,1 2 1,0-1 244,3-2 0,-2 2 1,2-3 102,-3 3 1,-1-4-118,1-2 0,3 2 1,1 1-105,1-1 1,0 4 65,2-3 1,-3 3 113,-5 1 0,4 0 77,0 0 381,0 5-155,-4 1 1,2 1 305,2 0-287,2-5-123,0 3 1,4-4-354,-2 3 0,3-3 0,2 3-118,2 1 0,4-4 0,0 4 153,5 0 0,0-4 0,6 3 105,3-3 0,6-1 0,7 0 0,5-1 18,5-3 1,5 2-1,8-5-22,-27 2 1,2 1 0,0 0 0,2 0 0,2 0 0,1 0-60,-1 0 1,0 1 0,-2 0 0,0 0 0,-1-1 0,-1 1 0,-1 0 0,0 1-20,-2-1 1,0 1-1,1 2 1,0-1-1,24-4 93,-3 1 1,-2 2 0,-5-1 72,1 2 1,-1-1 0,-7 0 0,-7-1-26,-5 0 0,-1 2 1,-2 1-90,-3 0 0,-6 0 0,0 0-44,-2 0 1,-5 4-493,0-1 217,-4 1 0,-3-4 115,-8 0 0,-1 0-393,-2 0 0,1 1-697,-1 2 1229,5 3 1,-8 5 0,2 0 0</inkml:trace>
  <inkml:trace contextRef="#ctx0" brushRef="#br0">10764 6214 19017,'-10'0'-532,"-1"-4"0,0 1 0,1-1 0,-1 1 0,0-1 952,1 2 0,3 1 1,0 1-1,-1-2-161,3-1 1,-1 2 0,3-4-675,0 0 531,-1 4 0,4-5-278,0 3 0,5 1 365,2-1 1,2 2 0,2 1-1,0 0-219,-1 0 1,5 0 0,0 0 110,1 0 0,2 3 0,3 1 0,2-2-2,2-1 1,3-1 0,8 0 72,3 0 0,8 0 0,6 0 15,6 0 1,-26 0 0,1 0 0,2 0 0,1 0-1,0 0 1,1 0-140,1 0 1,0 0-1,0 0 1,-1 0 0,-2 0-1,0 0 166,0 0 0,-1 0 1,-2 0-1,0 0 0,0 0 1,0 0-188,-2 0 1,0 0 0,26 0-1,-8 0 1,-4 0 102,-5 0 0,-1 0 0,-7 0 122,-5 0 0,-8-3 1,-5-1 304,-2 2-685,-1 1 0,-5 2-528,-3 2 1,-3 0 0,-3 4-575,-4 1 1,-4 2-1,-3 1 1236,-4 4 0,-2 1 0,-1 5 0</inkml:trace>
  <inkml:trace contextRef="#ctx0" brushRef="#br0">2159 7842 9729,'5'-11'-130,"-3"2"1,5 0-1,0 2 1,1-1-1,-1 0 1,1-1 179,1 2 1,0 0 0,-1-3 0,1 0 111,0 3 1,-1-1-1,3 3 1,-1 0-1,1-1-6,-1 1 1,-2 2 0,-1 0-147,1 1 23,-3 2 1,-2 0 0,-8 2-1,-5 1 1,-7 3 41,-3 0 1,-7 3 0,-5-1-20,-6 1 0,-4-1 1,-6 2-59,-5 2 1,24-5 0,-1 0 0,-4 0 0,-2 0 0,-1 1 0,-2 0-125,-3 1 1,0-1 0,-2 2-1,0-1 1,2-2 0,-1 0 162,1 0 1,-1-1 0,2 2-1,1-1 1,0 0 0,2-1 27,1 0 0,1-2 0,5-1 0,1 0 0,-16-3 0,5 0 194,5 0 1,2-1-1,10-2-111,4 0 0,7-1 1,7 3-252,1-3 0,3 3-14,6-2 0,3 2 0,6 1 1,2 0-619,2 0 1,0 0 0,5 0-189,-1 0 1126,0 0 0,5 4 0,1 2 0</inkml:trace>
  <inkml:trace contextRef="#ctx0" brushRef="#br0">1266 7927 8587,'-5'-11'-1454,"4"4"1266,-3 0 654,3 5-263,1-3 1,0 4 0,1-2 213,3 0 0,-2-1-248,5 4 1,-3 0-46,3 0 0,-4 1 2,5 3 1,-6 2 0,1 5-4,-1-1 0,-2 1 1,0 0-10,0-1 0,0 1 0,0-1 0,0 2 26,0 2 1,1-1 0,1 5-54,2 1 0,-1 2 0,-3 4-17,0 4 1,0 2 0,0 5 0,0 3-13,0 2 1,0 7 0,-1 0-5,-2 1 0,0 3 0,-4-3 10,-1 3 0,2 1 0,-1 1 1,0-1-4,1 0 1,-2 4 0,4 0-22,2-2 1,0-2 0,2-2 0,0-1 60,0 1 0,0-3 0,0 2-1,0 1 1,0-5 0,0-3-18,0-2 1,0-1-1,0 4-6,0-2 1,0 3-1,0-7 16,0 0 0,0 2 0,0-5 0,0-1 55,0-5 1,0-3 0,0-6-78,0-2 0,0 1 0,0-5-278,0-1 1,2-5 0,0-1-1,3 2 267,1 0 1,1-2-1,3 0 28,1 2 1,3 0 0,3 2 0,2-2 31,3-2 0,3 2 1,0-6 17,3-1 0,8 0 0,4-2-62,5 0 1,0 0 0,4 0-65,2 0 0,0 0 0,-2 0 0,-4 0 2,-4 0 0,0 0 1,-2 0-76,2 0 0,-4 0 1,-5 0-1,-7 1-332,-6 2 1,-3-1-52,-2 1 1,-5-1 0,0 2-326,-3 3 1,-4 4 0,-6 3 768,-7 4 0,-4 11 0,-7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6127 11779 17363,'-26'-5'-571,"3"-1"1,0-5 0,4 1 0,4-1 0,4 0 0,1 1-39,3-1 0,2 0 0,5 1 568,0-1 0,0 1 1,0-1-1,2 1 1,1 2-1,4 2 1160,3 2 1,0-4-1,1 4 1,1-1-602,2 0 1,1 1-1,5 1 1,0-2-174,3 0 0,2 1 1,0-2-161,3 1 1,7-3-1,6 2 1,3-1-67,6 0 0,8 0 0,-26 2 1,1-1-20,3 1 1,1 0 0,5-1 0,0 0 0,4-1-1,2 1 1,0-1 0,0 0-132,2 0 1,0 1 0,4-1 0,0 2 0,2-1 0,0 1 111,3 0 1,0-1-1,-2 3 1,0-1 0,2 1-1,-1-1-168,0 0 0,0 0 0,-18 2 0,0 0 1,1 0-1,0 0 0,1-1 0,0 1 1,0-1-1,1 1 0,0-1 31,-1 0 1,1-1 0,-1 1-1,-1 1 1,-1-1 0,0 1-1,15-1 1,0-1 0,-2 0-1,0 0 34,-1-1 1,-1 0 0,-2 1 0,-1-1 0,-5 1 0,-2 0-2,-5 0 1,-1 1 0,21-3 0,-11-3 102,-5 2 1,-9 0-1,-11-4 223,-8 1 0,-6 3-578,-6 0 1,-8 4 0,-3 0-370,-1 2 0,-3 2 0,0 3-451,-2 7 1045,4 4 1,-7 7 0,3-1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20943 3937 14047,'7'-1'300,"0"-2"0,3-1 0,3-1 0,5-1-204,2 0 1,5 0 0,1-2 0,2 2 0,4 0-138,2 0 1,6 4 0,-1-3 0,1 1 0,1 1 22,-2 1 1,1 0-1,5 2-20,1 0 0,3 4 1,-1-1-1,0 1 40,3 1 0,-1-3 0,0 4 0,1-1 29,-3-3 1,-4-1 0,-1-1 12,0 0 0,3 4 0,0-1 1,-2 0-32,-4-2 0,1 2 0,-2 1-10,2-2 0,-3 0 1,-2-2 67,-3 0 0,-2 0 0,-2 0 0,-2 0 0,-2 0 107,-5 0 0,-3-4 1,-7-1 131,1-1 0,-2 3 0,-1-4-312,-5-2-1318,-2 5-1130,-1-1 2368,-4 14 0,-2 3 0,-5 10 0</inkml:trace>
  <inkml:trace contextRef="#ctx0" brushRef="#br0">2723 4937 15444,'0'-11'-3658,"0"1"3208,0-1 1,0 4 0,0 0 492,0-1 0,0 2-95,0-1 1,0 0-13,0-4 1,0 0-1,-1 2-43,-3 2 1,-2 1 0,-4 3 0,-1 0 66,0 0 1,0 2 0,-2 1-102,-2 0 0,-4-3 1,3-1 324,-1 2 0,-3 1 0,4 1 0,-1-2 0,3-1 0,-1 1 1,0-4-133,2 1 1,2 0 0,0 3 0,0-2 86,1 2 0,3 0-103,0-2 1,3 3 207,-3-3-158,5 3-105,-3 1 0,6 0 1,3 0-1,3 0 86,2 0 0,6-3 0,3-1 0,2 0 100,2 0 1,5 1 77,5-4-124,4 0 0,12-3 0,2-1-43,6 0 1,-24 5 0,2 0 0,4 0 0,2-1-1,3 0 1,2-1-200,1 0 0,1 0 0,1 1 0,0 1 0,0-2 0,-1 1 184,1 1 0,0 1 1,1-1-1,0 1 1,-1 0-1,-1 0-40,-3 2 0,-1-1 0,0 0 0,-1 0 0,-2 2 0,-2 1 0,1-1 0,-1 0-117,0-1 0,0 1 1,-5 2-1,-1-1 0,27-3-23,-7 3 1,-6 1 0,-6 0 93,-1 0 0,-6-3 1,0-1-1,-5 2 6,-6 1 1,-3-3 0,-8 1 13,-1 0 1,-4 1-192,-2-2 0,-8 0 194</inkml:trace>
  <inkml:trace contextRef="#ctx0" brushRef="#br0">6658 8214 18490,'-21'0'-449,"0"0"0,1-1 0,1-1 1,2-2-1,2 2 313,2 1 0,1 1 0,0 0 0,-1-2 103,-1-1 1,0 2 0,5-4 0,0 1-1,3 0 293,2-2 1,-3-1 59,3-4 1,-3 0 5,3 1-1,1-1-760,3 0 297,0 5 1,1 2 423,3 4 1,1 0-1,6 0 1,1 0 81,2 0 0,3-5 1,4-1 23,0 0 0,6-3 1,5 3-1,6-1 180,3 0 0,7 0 0,3-3-328,4 3 1,-23 2 0,1-1 0,4 2 0,1-1 0,2-1 0,1-1-148,2 0 1,2 1-1,0 0 1,2 0 0,2 0-1,1 0 102,1-1 0,1 0 0,2 1 0,1-1 0,0-1 0,1-1-31,0 2 0,0-1 0,0-1 0,1 0 0,2 2 0,1 0-326,-20 3 1,0 0 0,0-1 0,3 0 0,0 0 0,0 0 0,1 0 0,1 1 0,-1 0 142,1 0 1,-1 1 0,0 0 0,-1 1 0,0 0 0,0 0 0,1 2 0,1 0 0,-1 0-1,1 0 1,0 0 0,0 0-30,1 0 1,0 0 0,-1 0 0,-4 0 0,0 0 0,0 0 0,1 0-1,0 0 1,-1 0 22,0 0 0,0 0 0,-1 0 0,18 2 0,1 1 1,-19-1-1,0 0 0,1 0 4,18 1 0,0 0 1,-3 1-1,-1 0 0,-2-1 1,0-1-1,-2 1 0,-1 0-105,-2 1 0,1 0 1,-2-1-1,1 0 1,-1 0-1,0 0 115,-3-1 1,0 1 0,0 0 0,0 1 0,-5-2 0,0 1-73,-1-1 1,1 1-1,-3 0 1,0 0 0,-1 2-1,-1-1 1,0-1 0,0 0-32,-3-1 0,0 0 0,1 0 1,-1 0-1,27-2 96,1 0 0,-5 0 0,1 0 84,-4 0 0,-7 0 0,3-1 187,-4-3 0,-8 2 1,-5-4-1,-3 0 343,-3 0 0,-5 4-1165,-1-2 1,-5 3 227,1 1 0,-7 5 0,-3 3 0,-3 4 337,-1 2 0,4 10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3021 7789 8439,'-4'7'-678,"-1"-1"0,1-1 334,-1 1 0,0 0 1,3 3 466,-2-2 0,1-4-101,3 4 1,3-6 0,2 1-1,1-5-55,2 1 1,-2-4 0,1 0 0,2-1-50,0 0 0,-2 1 0,0-2 37,1 1 0,-2 3 0,0-3 43,-1-1 1,2 2 0,-2 0-35,1 1 36,-4 2 0,8-2 0,-5-1 0</inkml:trace>
  <inkml:trace contextRef="#ctx0" brushRef="#br0">3127 7735 7573,'0'-10'0,"1"-1"0,2 0 238,0 1 1,4 3 0,-2 0 0,0-2 186,-1 0 1,5 3 0,-3 1 0,1 2-110,0-1 1,-4 1 0,5 4-249,0 2 0,-3 0 0,-2 4 0,-2 2-79,-1 4 0,-4 0 0,-5 4-37,-4-2 0,0 3 0,-5-4 0,0-1-49,-3-1 1,4-3 0,-1 0 0,0-3 283,2-2 0,-4 0 0,3-5 110,1-3 1,0-7 0,7-7-227,2-6 0,2-3 0,7-5 0,5 0-86,8 0 1,5 1-1,4 2 1,5 1-85,2 2 0,0 3 0,1 5 211,0 4 1,0 7-1,0 3 11,0 3 0,-1 2 1,-3 3-1,-3 4 25,-3 5 0,-3 4 0,-4 4-70,-8 0 0,-5 4 0,-3 0 0,-4 0-97,-6 1 1,-5 0 0,-10 3-74,-6 0 0,-1-6 1,-6 2-154,-1-2 0,3-3 0,0-3 0,2-4 78,-1-4 1,1-5-1,4-4 132,3 0 1,2-9-1,6-5 1,3-5-81,7-2 1,4-2-1,7-1-5,2 0 1,5-1 0,7 3-1,5 1 10,4 0 1,6 4 0,1 3 117,3 2 1,5 5 161,-3 0 1,3 5-88,-4-2 1,1 8 0,-5 4 273,-3 5 1,-3 5-1,-9 5 1,-5 3 6,-6 2 0,-14 0 0,-6 4-307,-7 0 1,-7 0 0,-6-1 0,-4-3-108,-3-3 1,-4-3 0,0-2-26,1-2 0,3-7 0,1-8 0,4-3-59,0-3 1,6-8 0,8-7 143,4-2 0,5-2 0,6-3-256,5-3 0,4-4 0,5-3 0,7 0-84,6 1 1,5 4 0,9 3 194,2 1 0,3 2 0,4 6 0,1 5 216,0 5 1,-1 0-1,0 4 1,-3 3 238,-4 4 1,-11 7 0,-8 8-54,-6 2 1,-7 6-1,-8 1 1,-5 2 66,-7-1 0,-8 0 1,-4 4-253,-5 0 1,-4-5 0,-4-3 0,2-4 38,1-2 0,0-5 1,-2 0-31,2-5 1,7-4 0,7-9 0,4-6 148,3-5 0,4-8 1,7-2-458,3-1 0,13-1 0,6-3 0,9 0-93,7-1 0,7 7 0,8-3 75,4 4 0,6 4 1,-27 10-1,1 1 1,0 1-1,0 1 162,1 1 0,-1 0 0,30-2 1,-11 8 81,-3 0 1,-13 6-1,-9 3 164,-11 4 0,-9 6 0,-13-1 1,-10 2 141,-10 1 1,-8 0 0,-7 1 52,-2-1 0,1-4 1,-3-4-1,-1-4 88,1-2 1,3-4-1,1-1-443,8-4 0,3-6 0,13-6 0,7-2-705,7-1 1,15-2 0,10 6 691,11 4 0,11 3 0,7 6 0</inkml:trace>
  <inkml:trace contextRef="#ctx0" brushRef="#br0">4499 5820 15407,'0'-7'-1526,"0"0"1,-1-1 792,-2-2 1,1 3 0,-1 0 714,2-1 0,1 2 1,0-1-1,0-2 30,0 0 0,3 2 0,1 0-13,-2-1 1,-1 2-72,-1-1 97,5-1 1,-5 3-220,0 1 0,-5 4 0,-5 4 0,-1 3 173,0 2 0,-3 3 0,-1 1 99,-2 1 0,0 1 0,-5-2 0,1 3 0,0 0 0,1-1 1,1 1-53,1-1 1,1 3 0,-1-2 0,1-1-79,2 0 0,2 0 1,4-5 0,2 1 1,5-1-203,-2 1 67,3-5 1,6-1 0,2-5-97,2 0 1,2 0 267,0 0 0,4 4 1,2 2-1</inkml:trace>
  <inkml:trace contextRef="#ctx0" brushRef="#br0">4287 6182 10337,'1'-10'-2321,"1"2"2091,2 1 392,-1 5 0,-4-3 145,-3 5 435,3 0-620,-3 0 1,2 0-82,-1 0 1,0 0 0,-4 1-147,-1 3 1,-3 2 0,-2 5 101,-1 4 1,-3-4 0,1 5 0,0-2 39,-3 0 0,-1 4 0,-2-4 10,1-1 0,0 2 0,1 0 309,2-2-325,-2-2 1,8 0 0,-2-1-61,2-3 1,3-1-291,2-3 153,2-2 0,10 4 0,2-5-76,2 0 0,2 0 0,-1 0 0,1 0 222,0 0 10,-1 0 0,1 0 0,0 0 0</inkml:trace>
  <inkml:trace contextRef="#ctx0" brushRef="#br0">4074 6448 10325,'-5'6'-211,"3"0"0,-5-4-89,-2 2 0,3-1 0,-1-3 1,-1 0 577,-1 0 0,2 4 0,-1-1 0,0 0-61,-1-2 1,-1 0 0,2 1-237,1 2 0,0 1 0,-3-2 0,2 4 64,1 3 0,0 0 0,-3 1-145,3 0 1,-2 0 0,2 2 11,-3 2 1,0 0-1,-1-2 1,0 2-30,1 2 1,-1-4-1,1 1 1,-1-2-143,0-1 1,-1-1 0,1 1 31,0 0 1,-2-1 231,6 1 0,-7-5 0,-3-2 0</inkml:trace>
  <inkml:trace contextRef="#ctx0" brushRef="#br0">3680 6799 12213,'-7'-4'-2408,"0"1"2367,0-1 1,1 6-1,1 0 1,2 3 151,-1 1 0,0 1-123,0 3 0,-1 1 0,-3 0 0,2-1 33,1 1 0,-2-1 1,4 1-43,0 0 0,-1-1 0,-1 2-86,-1 2 1,2-2 0,-1 2 0,-1-1-134,0 2 0,2-4 265,-3 4 0,0 1 0,-4 1 0</inkml:trace>
  <inkml:trace contextRef="#ctx0" brushRef="#br0">3478 7118 12213,'6'0'-2541,"-1"0"2615,-5 0-215,0 5 1,0 1 70,0 4 0,0-2-53,0-1 0,-5-4 209,-2 4 1,1-3 0,-1 3-50,-1 1 0,2-2 1,-1 0-34,-2-1 0,0 3 0,-2-1 1,2 3-12,2 0 1,-3 0 0,3-1 14,-2 2 1,-1-6 0,2 5-1,2 0 62,1-1 1,-2 2 0,4-1-37,0 1 0,-1 0 0,0-1-41,2 1 0,1-3 1,1 2-210,0 1 1,0 4 159,0-1 1,-5-2-1,-1 3 1</inkml:trace>
  <inkml:trace contextRef="#ctx0" brushRef="#br0">3116 7948 7540,'0'-7'200,"0"0"-40,0 5 0,2-3 2,1 5 0,0 0-174,4 0 1,-5 1-77,2 3 1,-3-2-188,-1 5 78,0-5 127,0 8-23,0-9 1,-1 4-106,-3-5 1,2 0 0,-5 0 0,3 0 179,-3 0 0,0 3-9,-4 1 1,4-1 111,0-3-1,5 0 1,-3-1-107,5-2 1,1 0 0,3-3-64,3 2 0,2-3 0,2 3 2,-1 2 1,1 1 0,0 2 11,-1 2 0,1 3 0,-1 6 0,-2 1 71,-1 1 0,-5 5 0,3-1 0,0 2 0,-4-4 0,2 0-19,-1-1 1,-4-3-1,-1 1 1,-4-5 18,-3-4 0,0 2 0,-1 0 0</inkml:trace>
  <inkml:trace contextRef="#ctx0" brushRef="#br0">3340 8331 8759,'0'-7'-439,"0"0"0,1 0-195,3 1 0,-2-3 725,5 1 0,-3 4-86,3 0 1,0-2-1,3 0 1</inkml:trace>
  <inkml:trace contextRef="#ctx0" brushRef="#br0">10360 6490 12040,'0'-7'-905,"1"0"1,2-1 0,0-1 650,-1-2 1,4 0 0,1 1 0,3-2 418,1-2 1,4-3 0,3-4-1,2-1-65,1 1 1,0 1 0,-1 1 0,-1 3-41,-1 0 0,-5 7-86,1 5 69,-7 3 1,-2 2-207,-5 3 1,-1 1 197,-3 2 0,2 1-42,-5-5 0,3 5 0,-2-4-110,2 2 0,-5-2 0,2 3 8,-2 1 1,-2-2 174,1 1 0,-1 0 0,0 3 68,1-3 1,3 1 0,-1-3-57,0 1 1,-1 0 0,-1 2 408,3-1 0,-1-3-118,4 3-461,1-5 1,9 3 0,4-5-1,7 1-134,3 2 1,2-1-1,2 1 179,1-2 0,1 1 0,-2 0-18,0 1 1,0 2 0,-5-2 0,-3 1 25,0 2 0,-7-2 111,-5 3 1,-10-4-1,-7 3 1,-8-1 120,-5-3 1,-2 0 0,-1-2-143,1 0 0,0 0 0,0 0 19,3 0 0,7 0 0,4 0-206,2 0 1,8 0-1,5 0 6,8 0 0,8 0 0,8 0 120,3 0 1,8 3 0,1 2 5,1 1 0,-1 0 0,-6 2 0,-3-1 39,-3 1 1,-4-2-1,-4 1-223,-7 2 114,-4 0 1,-1 2 0,1-1 0</inkml:trace>
  <inkml:trace contextRef="#ctx0" brushRef="#br0">10754 6703 25598,'-8'-6'-3132,"3"2"1,-1 0 2258,0 1 0,3-6 1,-1 3 291,-1 0 0,4 1-19,-3 1 1,3 2-204,1-5 129,0 4 166,0-2-1440,0 5 1866,5 5 1,1-2-1,4 2 1,1 0 166,0-2 0,0 1 1,2 1-2,2 1 1,2-3 0,-1 3 0,0 0 102,3 0 1,-2-2 0,-1 3-76,0 1 0,-2 0 1,-5 1 424,-2-2-474,-2 0 0,0 3 0,1 1 0</inkml:trace>
  <inkml:trace contextRef="#ctx0" brushRef="#br0">10817 6948 14064,'11'9'-2053,"0"0"1966,-1-2 1,-3-1 0,0 2 0,2-2 0,0 0 154,2 0 1,-1-3 0,1 3-22,0-1 0,-2 0 1,-1-3-1,0 2-21,0-2 0,1 3-317,2-2 265,0 5 1,-1-2 0,1 5 0</inkml:trace>
  <inkml:trace contextRef="#ctx0" brushRef="#br0">11094 7565 16853,'11'0'-79,"-1"0"0,1 0 0,-1 0 1,0-1-98,-3-3 1,2 3 0,-1-2-241,1 1 321,2 2 1,-1 0 23,1 0 1,-5 2 0,-1 0-367,-1 2 1,2 3 0,5-4 372,-1 0 0,1 2 1,0 1-1</inkml:trace>
  <inkml:trace contextRef="#ctx0" brushRef="#br0">11370 7618 16081,'6'-4'-1498,"-2"-4"862,-3-1 0,-1 2 1,1 1 442,3 1 0,-2 2 0,5 3 0,2 0 277,0 0 0,2 0 1,-1 1-1,2 1-257,2 2 1,-1 3-1,4-2 101,-2 1 0,3-4 0,-3 3 29,2-1 0,-1-2 0,2 1-5,-4-2 1,2-1 120,-2 0 1,0 0 0,-3 0 304,-1 0 1,-3 0-188,0 0 0,1 0-175,2 0 0,1 0 0,-1 0 40,1 0 0,0 0 1,-1 0-8,1 0 1,0 0 0,-1 0-19,1 0 0,-4 0 0,0 0 160,1 0 0,2 0 61,0 0 0,-2 0-324,-1 0 1,-4 0-3,4 0 1,-3 0 1,3 0 0,0 0 0,4 0-41,-1 0 0,1 1 0,0 2 42,-1 0 1,-3 1 0,0-4 118,2 0 0,0 0 0,2 0 1,-1 0 115,1 0 1,0 0 0,-1 0-140,1 0 1,0 0 0,-1 0-320,1 0 294,4 0 0,2 0 0,4 0 0</inkml:trace>
  <inkml:trace contextRef="#ctx0" brushRef="#br0">12264 7661 16081,'-5'-11'-1705,"4"1"0,-3-1 386,3 0 693,1 5 1,5 2 978,2 4 1,3 0-1,1 0-302,4 0 1,-4 1-1,5 1 1,-1 3-167,3 1 0,-2-3 0,2 3 1,1 0-71,1 0 0,-2-4 1,0 2 150,0-3 1,-1 3 0,0-1 280,-2 0 1,-1-2 0,-3-1 13,-1 0 1,1 1 0,0 1-49,-1 2 0,-3-1 0,0-3-274,2 0 1,-3 4 0,1 1-38,1 1 1,-2-4 0,0 3 0,0-2 82,0 1 0,-3-1 315,4-3 1,-3 0 81,3 0 1,-4 0-260,5 0 0,-1-3-418,3-1 0,1 1 360,0 3 1,-1 0-1,1 0 1</inkml:trace>
  <inkml:trace contextRef="#ctx0" brushRef="#br0">12923 7703 16081,'2'-5'-3955,"0"0"2130,1 0 1920,6 4 0,-3-9 1,4 4-1</inkml:trace>
  <inkml:trace contextRef="#ctx0" brushRef="#br0">13136 7693 16104,'11'0'0,"-4"0"0,0-1-95,1-3 0,-2 3 0,1-3 0,0 2 71,-1-2 1,4 3 0,-4-4 0</inkml:trace>
  <inkml:trace contextRef="#ctx0" brushRef="#br0">13402 7671 16104,'1'-7'-2006,"3"0"1,-2 1 1589,5-1 0,-3 3 0,3 4 532,1 0 0,-2 0 1,1 1-154,1 2 0,-2 0 0,1 3 1,0-1-113,-1 1 1,0-2-7,-2 3 1,-3-3-55,3 3 0,-3-4-599,-1 4 870,-5-4 1,-1 6-1,-5-3 1</inkml:trace>
  <inkml:trace contextRef="#ctx0" brushRef="#br0">13391 7640 16115,'5'-17'-1347,"-3"0"0,6 6 1055,0 0 1,1-1 0,3 7 0,1 1 222,1-1 0,0 0 0,-2 3 358,2-2 0,-2 1 0,4 3-146,-1 0 0,-7 1 0,3 3 1,-2 1-175,1 1 1,-3 4 0,0-3-24,1 2 0,2 3 0,-1 1-92,-2 1 0,3 1 0,-4-5 1,1 1 153,0-1 1,-5 1-191,2 0 0,-3-1 1,-2 0-18,-3-3 0,-2-1 1,-4-4 159,-1 2 0,-3-1 0,-2-3 0,1 0-78,0 0 0,1-3 0,3-2 57,0-1 1,4-1 0,1-4-1,2 1-117,1-1 1,2 0 0,1 1 101,0-1 1,5 1 0,2-1 159,2 0 1,7 1-1,1-1 206,3 0 1,2 4-1,0 1 1,2 2 75,1 1 1,-1 2-1,-3 1 1,-3 0-199,0 0 1,-5 1 0,1 3-52,-2 3 1,-6 2 0,-2 2-105,-3 0 0,-2-1 0,-3 1 118,-3 0 0,-4-1 0,-3 1 141,-4-1 1,-2-2 0,-1-2-320,0-2 1,3 3 0,0-3 0,1-2-228,0-1 1,-2-1 0,5 0 0,1-1 63,1-2 1,3-3 0,2-5-71,3 0 1,3-3 0,1-1 186,0-2 1,5 1-1,2-3 1,3 2 261,5 2 1,0 0 0,5 2-69,1-2 0,-2 5 1,6 4-1,-3 0 100,0 0 1,3 4 0,-1-2-19,0 3 1,-2 2-1,-1 2 21,-4 0 0,2 5 0,-5-1 1,-2 4-147,-4 3 0,1-2 0,-6 2 7,0-2 0,-3 0 1,-4 1-1,-3 1 106,-2-1 1,-7-1-1,-3-1-150,-4-1 0,-3 1 0,-5-1-219,-1 1 1,2-1 0,-5-2 0,2-2-75,1-1 0,0-2 1,1-3 184,3 0 0,2-5 0,6-2 0,2-3-46,4-5 0,3 4 1,4-5 9,4 1 0,6 2 0,6-4 155,4 2 1,3 0 0,7 2-27,1-2 0,4 1 0,3 4 1,1 0 48,0 3 0,1-1 1,2 3-1,0 0 299,-1 1 1,-2 0 0,-2 4-154,-2 0 0,-2 5 0,0 1 1,-6 1-8,-3 0 1,-3 3 0,-5 5-176,-1-2 1,-4 0 0,-4 0 74,0 1 0,-4 1 0,-5-2 0,-5 1-201,-7-1 1,-2 3 0,-5-3-116,-2-4 1,-4 2 0,-1-5 0,0 0 21,2-3 0,1-2 0,2-1 113,1 0 1,0-1 0,5-2-12,4-4 1,4-4 0,6-3-1,3-3-18,3 1 1,4-3-1,4 3 142,3 0 0,7 2 0,4-3 0,3 2-4,4 2 1,-1 1 0,4 2 53,2 3 1,2 3-1,1 2 1,0 0-34,-3-1 1,0 0 0,1 7 143,-3 3 0,2 2 1,-7 2-1,-3 0 85,-4-1 1,-9 1-1,-4-1-162,-1 1 1,-8 0 0,-5-1-1,-6 1 213,-3 0 1,-7-1 0,-4 1-199,-3 0 0,-2-4 0,1-1 1,1-2-225,3-1 1,-3-2 0,6-1-87,2 0 0,3-1 0,5-4 0,4-5 38,2-3 0,7-4 0,2 1 1,6 1-10,4 0 0,3-3 0,6 4 41,5 1 1,5-1-1,6 2 1,1 2 174,2 1 1,-2 4 0,3 2 5,-3 1 0,-2 2 1,-2 2 114,0 1 1,-9 4-1,0 6 1,-5 1-63,-5-1 0,-4 3 1,-6-2 35,0-1 1,-6 2 0,-5-1-1,-7-1 281,-5-1 1,-5-1-1,-3 0-304,-1-1 1,0-4-1,1-2 1,3-3-199,3-1 1,4 0 0,3 0-137,4 0 1,3-5-1,4-2 1,3-4-172,3-3 0,2-1 1,3-4 186,3 1 0,4 0 0,3-3 0,4 1 52,2 2 1,1 3 0,0 6 53,0 1 1,0 0 0,-3 5-1,-1 1-56,-2 5 1,0 3 0,-6 6-248,-2 2 0,-2 2 0,-5 6 0,-3-1-254,-4 0 1,0 4 0,-8 0 556,0-2 0,-2 5 1,-4-1-1</inkml:trace>
  <inkml:trace contextRef="#ctx0" brushRef="#br0">3095 3958 8508,'0'-27'18,"0"0"0,0 4 1,0 0-1,0 1 1,0 1 251,0 2 0,0 5 0,0 0 0,0 2 91,0 1 1,-1 5-39,-3 3 0,2 2-266,-5 1 0,3 6 1,-1 4-1,-1 8 115,0 6 1,0-1 0,-2 6-92,0 0 1,1 3-1,-2 2-53,2 2-89,-3 4 0,8-7 1,-4 3-73,1-3 1,2 3 0,3 2-215,0 0 0,0-1 0,0-7 66,0-1 0,0 2 0,0-4 1,0 0-684,0-2 1,-6-6 963,-5-2 0,-4 1 0,-6 3 0</inkml:trace>
  <inkml:trace contextRef="#ctx0" brushRef="#br0">2372 4001 11317,'5'-31'-999,"3"3"621,5 3 0,9 2 1,9 3-1,5 1 676,1 2 0,6 2 0,5-2 6,4-2 0,3-1 1,-25 9-1,0 1-113,27-7 1,-28 7 0,0 1 0,26-5 0,0 1-99,-1 1 1,-12 1-1,3 2 1,-6 0-194,-4 2 0,-2 5 0,-1-2-233,0 3 0,-5 1 0,-4 0-153,-4 0 1,0 0 0,-5 1 0,-2 3-1220,-3 3 1699,-5 3 0,-4 5 0,0 1 1</inkml:trace>
  <inkml:trace contextRef="#ctx0" brushRef="#br0">3404 4075 11279,'4'-10'542,"4"-1"-203,1 0 0,-2 5 256,0 3 1,-3 3-482,3 3 1,-6 7 0,-1 5-1,-6 1-119,-3-1 1,-7 7 0,0 0-114,-1 0 0,-2 1 1,4-2-142,-2 0 0,4 0 0,-1-1 1,2-1-225,2-1 1,4-5 393,2 1 1,4-8-35,4-6 141,2-4 1,6-12 0,1-2 103,1-2 0,3 0 0,-1 1 0,-1 3 39,1 0 1,1-1-1,-3 4-162,-1 3 0,-1 1 1,-1 5-8,0 2 0,3 2 1,0 3-309,-1 4 1,-1 6-1,-2 3-260,1 0 0,-2 1 1,-1 2-906,-5-1 1414,3-5 0,0 7 0,5-4 1</inkml:trace>
  <inkml:trace contextRef="#ctx0" brushRef="#br0">3659 4160 8507,'1'-10'-660,"3"-1"660,6 0 0,3 5 0,5 3 329,1 2 0,2 5 0,4 2 1,2 3 170,0 1 1,2 0-1,-7 6 1,-3 1-554,-2-1 0,-8 1 0,-5 2-10,-3-1 1,-3-4 0,-6 2-51,-6 0 1,-9-1 0,-6-2 0,-1 1 2,-2-1 1,0-4 0,0-2-380,0 1 1,5 0 0,2-1-1106,2-3 1594,12-3 0,-8-1 0,7 0 0</inkml:trace>
  <inkml:trace contextRef="#ctx0" brushRef="#br0">4084 3809 8408,'-5'-21'-180,"0"4"470,5 3 0,3 8 1,2 6 211,1 6 1,0 8 0,2 5 0,-2 5-298,-1 4 0,3 7 0,-1 1-139,3 2 1,-3-3 0,-1 4-256,-2 2 0,3 0 0,-2 2 1,0-1-231,0 1 1,-2-2 0,-3-2 0,0-3-638,0-3 1,0-6 338,0-2 717,0-8 0,0-1 0,0-6 0</inkml:trace>
  <inkml:trace contextRef="#ctx0" brushRef="#br0">4435 4011 8408,'-5'-26'0,"-4"9"410,6-1 0,-6 11 0,2 8 1,-3 8-21,-4 8 0,1 3 1,-4 2-1,0 5-114,1 4 1,4 3 0,0 3-489,4 0 1,6-2 0,-1-3 145,6 0 0,7-1 1,9-4-1,5-5-282,4-7 1,4-4 0,2-4-58,2-4 1,-1-2 0,-3-2 0,-1-4-1503,-3-5 1907,-2-1 0,-4-14 0,-1 3 0</inkml:trace>
  <inkml:trace contextRef="#ctx0" brushRef="#br0">4893 3862 8359,'7'-14'0,"0"0"446,0 5 1,3 5-1,-3 8 8,-4 3 0,-2 10 0,-1 6 0,0 3 93,0 3 0,0 2 0,0 1 0,0 0-153,0 0 0,4 5 0,-1 0-274,0 1 0,-1 2 0,1-4-128,0-2-399,5-1 1,-6-2-1,1-3-235,-2-3 1,-1-4 0,0-2 641,0-1 0,-9 0 0,-3 3 0</inkml:trace>
  <inkml:trace contextRef="#ctx0" brushRef="#br0">10913 3916 11015,'0'-22'-253,"0"1"1,0 1-1,0 2 1,0 3 578,0-1 0,0 8-164,0-2 0,0 11 0,0 2 1,-1 7-173,-3 4 1,3 2-1,-4 7 53,1 2 1,3 2 0,-4 5-1,1 0-256,1 0 1,-6 1 0,4 1 0,-1 3-308,2 1 0,-1-4 0,2 1-175,0-2 0,1-1 700,-1 0 0,1 0 0,-2 0 0</inkml:trace>
  <inkml:trace contextRef="#ctx0" brushRef="#br0">10339 3990 14470,'-17'-32'-1165,"3"5"0,7 2 716,3 3 1,9 4 0,5 1-1,5 2 917,5 2 0,4 0 0,9 0 0,3-2 157,7-2 0,5 4 0,10-1-434,-26 8 1,0 0-1,2-1 1,1 0 0,3 0-1,0 0-1198,3 0 0,0 1 1056,-5-1 1,0 2 0,5 1 0,1 2 0,-7 0 0,0 0-115,-1 2 0,1-1 1,0 0-1,-1-1 0,-3 0 1,-1 0-1,27 0-101,-7 1 0,-10 5 0,-6 3-152,-4 3 318,-9 0 0,-1 0 0,-2-3 0,2-2 0</inkml:trace>
  <inkml:trace contextRef="#ctx0" brushRef="#br0">11615 4118 15547,'-11'-11'-781,"1"5"0,-2 3 981,-2 1 1,1 4 0,-6 2 0,-2 6-254,-3 3 0,-6 6 0,3-2 0,-1 4-91,0 0 1,4 0 0,0 0 0,4 1-70,2-1 0,9-4 0,0-2-24,3 0 0,3-4 0,6 1 124,0-4 1,7-6-1,-1 2 1,5-3 185,3-1 1,-3-2-1,3-4 1,-1-5 217,1-1 1,-3-1 0,2 0-187,0-1 1,1 0 0,-2 3 61,-2 1 0,-2 3 0,0 1 0,-1 0-59,-3 0 1,2 3 0,-2 0-318,3 2 1,-3 5 0,0 5-1,1 4-283,2 4 1,-3 0 0,0 0-98,1-2 1,5 3 447,1-4 0,5 0 0,-2-3 0</inkml:trace>
  <inkml:trace contextRef="#ctx0" brushRef="#br0">11690 4341 12677,'0'-15'-1819,"0"-2"1737,0 1 0,0-4 0,0 2 0,0-1 356,0 1 1,4-2 0,5 4-72,4-1 0,3 3 1,7 6-1,1 2-251,5 1 1,3 3-1,2 5 43,1 4 1,1 7 0,-4 4-1,-2 2-82,-1 1 1,-4 2 0,-9 1-110,-5 0 1,-6 1 0,-10-3 213,-6-1 0,-9-1 0,-8-1 0,-4-3-60,-4 0 0,2-2 0,-5-3-119,-1-1 1,0-4 0,1-2-156,3-3 0,8-1 1,3 0-1,4-1 272,3-3 0,7-7 0,7-5 0</inkml:trace>
  <inkml:trace contextRef="#ctx0" brushRef="#br0">12264 3841 8521,'0'-26'42,"1"5"0,3-2 169,3 4 1,2 11-1,2 1 151,-1 5 1,-2 8 0,-3 4 0,1 8-142,0 6 0,-2 4 1,2 6-210,-2 2 1,1 4-1,-2-2-166,0 0 1,1 3-1,-4-2 1,0 4-171,0 3 1,0-6 0,0 2 0,-2-1-177,-1-4 1,1 0 0,-4-6 17,1-3 1,-2-3 481,3-7 0,-9 2 0,1-4 0</inkml:trace>
  <inkml:trace contextRef="#ctx0" brushRef="#br0">12668 4086 13393,'-11'-27'-947,"1"4"0,-1 7 1548,1 5 0,-7 7 0,-4 2-116,-6 4 1,-4 8 0,-1 5-1,0 3-379,0 4 0,6 1 0,5 5 0,7 1-683,5-2 1,6 4 0,9-4 100,8 0 0,5-1 1,13-6 98,4-2 0,6 1 0,3-5 0,1-1-131,-1-1 1,-2-5-1,-1-1 610,-3-2 1,2 5 0,-3-3 0</inkml:trace>
  <inkml:trace contextRef="#ctx0" brushRef="#br0">12998 3990 13761,'15'-20'-585,"2"7"1,5-11 537,3 10 1,2 3-1,5 6 1,-1 0 376,-3 2 1,-5 2 0,-6 1-1,1 1-210,-1 3 0,-3 5 0,-7 7-472,-4 0 0,-3 3 1,-3 5 181,-4 1 1,-7 3-1,-5-2 1,-4 0-1,-2 0 1,1 3 0,1-3-45,-2 1 1,6-5 0,1 1-25,5-4 145,0-2 0,11 1 1,-1-1-26,2-2 0,11-2 0,8-5-11,8-1 0,7-3 0,4 2-269,2-1 290,4-2 0,-9-3 1,1 0-308,-2 0 1,-7 1 0,-5 2 429,-5 0 1,-4 5-1,-2-2 1</inkml:trace>
  <inkml:trace contextRef="#ctx0" brushRef="#br0">18859 7671 14047,'0'-10'-557,"0"-1"1,0 1 0,0-1 0,0 0-1,0 1 1,0-1 287,0 0 1,1 1-1,2-1 558,4 0 0,3 1 0,0 0 0,1 2 0,0 2-36,-1 1 1,2 2 0,1 3-1,1 1-277,-1 3 0,-2 3 0,-3 6 0,-2 2-164,-1 2 0,-2 0 0,-3 5 0,0-2 0,0-3 0,-4 2 0,-3-3 1,-3-1 51,0 1 0,-5-6 0,0-4 268,-2-1 1,3-2 0,-2-3 0,-1-1-32,1-2 0,3-3 1,-2-6-1,4-2-55,0-4 1,2-6-1,1-1 1,5 2-195,2 0 0,1 6 0,2-1 217,5-1 1,1 4 0,10 2 0,2 3 305,4 3 1,-2 5-1,4-2-202,0 3 1,-3 2-1,0 3 1,-4 3-241,-4 2 1,-5 2-1,-3 1-162,-3 2 0,-8-1 1,-5 3 234,-8 0 0,-2-1 0,-9-2 0,-2 1 128,0-1 1,-6-2-1,1-3 1,2-2-34,3-1 1,1-2 0,4-4-1,1-2-67,2-4 0,9-8 0,3-1-277,4-1 1,3-2 0,4 4 103,3-1 0,3 3 0,8-2 0,6 5 271,6 3 0,4-2 1,2 6 72,3 0 0,-3 3 0,2 3-205,-2 0 0,-3 9 0,-4-1 0,-7 2-176,-6 2 1,-5 1 0,-9 2 144,-3 0 1,-7-1 0,-11 0 0,-5-2 374,-4-4 0,-1-3 0,1-2-12,-1-2 0,4-1 0,4-7 0,1-3-61,2-3 0,4-5 1,3-4-340,2-4 0,6-1 1,4-4 76,4-2 0,6 0 0,6 2 0,5 4-8,4 6 1,4 3 0,5 7-412,0 1 0,-1 7 0,-1 5 369,-2 11 1,-4 14-1,2 8 1</inkml:trace>
  <inkml:trace contextRef="#ctx0" brushRef="#br0">19497 7948 15204,'0'-6'-2832,"-4"-3"1965,1 2 0,-2-2 358,1 2 478,3-2 0,-4 9 0,7-1 221,1 3 1,3 5 0,5-2 45,-1 1 1,1-4-1,0 3-74,-1 0 1,2-4-1,1 2 1,2-1-150,2-2 1,1 1 0,4 1 171,3 2 1,-1-1-1,5-2 1,3 2 24,2 0 1,10 1 0,-1-4 42,0 0 1,6 0 0,0 1-145,3 3 1,9-3 0,-31 0 0,1 1-1,0-1 1,0-1-48,0 0 0,0 0 0,1 2 1,0 0-1,2 0 0,-1 1-77,3 0 1,-1 0 0,0-2 0,0 0 0,1 1 0,-1 1 0,1-1-1,-1 0 26,0 2 1,0 0 0,-1-2-1,0 1 1,-3 1 0,0 0-73,25 4 1,-5-3 0,-11-1-1,-2 0-61,-1-1 1,-3 1 0,-6-4 108,-3 0 0,-7 0 1,-4 0-11,-2 0 28,-6 0 0,-3 0 0,-6 0-16,-4 0 0,-6-4 0,-1 0-67,1-2 1,-3 2-1,2-3 1,1 0 56,1 1 0,3-3 1,1 2-158,0-3 0,5 3 1,-3 0-95,1-1 0,2-2 226,3 0 0,4 0 0,4 3 0,1 2 173,2 0 0,4 4 0,3-2-115,2 2 0,2 2 0,2 2 1,2 4 18,1 3 1,0 1-1,2-1 6,-5 1 1,-5-1 0,-2 1 88,-2 0 0,-2-4 0,-6 0-87,-3 1 0,-4-3 0,-5-2 198,-5-1 1,-7-2-1,-7 0 1,-2 0 63,-1 0 0,-5 0 0,-3 1-240,1 2 1,2-1 0,3 2 0,4 1-423,3 2 0,2 1 0,2 2-152,4 0 1,9 0 399,9 8 1,6-1-1,12 5 1</inkml:trace>
  <inkml:trace contextRef="#ctx0" brushRef="#br0">21688 8161 17561,'16'-17'-707,"0"2"1,-6 6 0,0 3 604,-3 6 0,-2 4 0,-7 7 0,-1 1 24,-4 2 0,-6-2 1,-1 2-1,-1-2 45,0-1 0,2-1 1,-3 0 46,0-3 0,2 1 1,3-4 223,1-2 1,-1-2 0,2-4-359,2-3 0,3-7 0,9-4 1,5-2 94,7-1 0,7 0 0,3 1 155,3 2 0,0 1 1,7 5 0,-1 2 1,-3 2 0,3 8 0,-4 1-54,-4 2 0,0 3 1,-7 6-324,-8 2 1,-6 3 0,-9 4 100,-1 0 0,-9 1 1,-9-2-1,-8-3 121,-5-2 0,-2-4 1,-5-1-1,2-3 554,-1-3 0,4-3 1,1-4-196,6-4 0,2-5 1,5-9-207,5 0 0,4-5 1,13-3-1,2-1-138,5-2 1,6 5 0,12 3-181,3 5 1,3 4-1,1 5 136,0 3 0,-2 4 135,-1 6 1,-3 13 0,-5 6 0</inkml:trace>
  <inkml:trace contextRef="#ctx0" brushRef="#br0">19380 6501 20483,'0'-21'-1037,"1"0"1,1-2 0,3 1 0,1-1 0,2 4 800,2 3 0,0-2 1,2 4-1,1 1 566,1 1 1,4 2 0,-4 3-50,-1 4 1,-1 0-1,-1 1 1,-1-1 80,1 0 0,-4 2-75,0 1 1,-3 0-247,3 0 1,-6 1-1,-1 3-171,-6 3 1,-3 5 0,-3 4 188,-2 5 1,-3 9 0,-5 2 0,-2 6-221,-1 3 1,-1 2 0,2-1-161,0 1 1,-2 4 0,2 2 28,-1-1 0,-3-1 0,3-4 0,0-2 119,-1-2 0,-6 7 0,-6-2 0</inkml:trace>
  <inkml:trace contextRef="#ctx0" brushRef="#br0">18922 7033 18737,'2'-16'-3835,"1"1"3733,4 4 1,3 5-1,1 2 1,4 3 263,2 1 0,0 6 0,-1 3 0,0 4-626,-3 0 1,2 4 0,-1-1 83,-1 1 0,-4 2 0,-2-5 1,1-2 78,1-4 0,2 0 0,0-4 115,-1-2 1,6-2 122,1-3 0,8-8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8382 2575 10597,'-22'-21'-142,"7"-1"1,4 1 0,7 1-1,2 2 1,2 4 77,0 2 1,2 6 0,1 2 0,4 0 0,3-1 223,0-1 1,7 3 0,4-4 0,6 0-33,4 1 1,6-4 0,3 4-1,5 0-91,4 3 0,5 2 0,3 1 0,-25 0 0,0 0-72,3 0 1,0 0-1,3 1 1,0 1-1,2 1 1,0-1-60,2 1 0,1 0 0,2 0 0,0 1 0,0 1 0,0-1 0,1 1 0,1-1 61,0 0 1,-1-1 0,-1-1 0,-1-1 0,0 2 0,0 0 0,-2 0 0,0-1 35,-1-1 0,-1 0 0,-4 0 1,0 0-1,0-1 0,-1 0 54,-2 0 1,0 0 0,-1 0 0,-1 0-1,0 0 1,1 0 0,28 0 31,-2 0 0,0 0 0,-13 0-167,-4 0 1,0 0-1,-5 0-95,-2 0 0,-7 0 1,-4 0-1,-6 1-208,-1 2 0,3 0 381,-2 4 0,0-1 0,1 1 0,-1-3 0</inkml:trace>
  <inkml:trace contextRef="#ctx0" brushRef="#br0">13104 2490 12224,'43'-32'26,"4"6"1,1 6 0,1 8 0,-2 8 74,0 7 0,3 4 0,8 6 0,-27-6 0,1 0-81,0 0 0,2-1 1,2 0-1,1 0 1,0-1-1,1 0 0,2 1 1,1-1-225,3 0 0,0 1 0,0 1 0,0 0 0,1 0 0,0 1 194,-2 0 0,-1 1 0,-3-1 1,0 2-1,0 0 0,-1 1-513,-2 0 0,0-1 523,3 1 0,0-1 0,-4 1 0,0 0 0,3 0 0,1 1 0,-2 2 0,1 1 0,1 1 0</inkml:trace>
  <inkml:trace contextRef="#ctx0" brushRef="#br0">6903 4799 22066,'-11'-17'-975,"1"2"0,-2 5 0,-1 2 0,-1 2 0,1 1 805,1 3 1,1 1 0,1 1 0,-1 0 436,0 0 1,1-4 0,-1 0-128,1-2 1,0-1 0,2-4-263,1 0 1,1 1-1,-1-1-77,3 0 1,3 1-1,0-1-210,-3 0 1,3 4-953,-2 0 1059,1 5-785,-2-3 346,2 5 542,-2 5 0,7 1 0,2 3 1,2 0 430,5-2 0,1-5 0,7 3 220,2-1 1,7-2-1,0 1-48,6-2 1,2-1 0,7 0 0,2 0 9,4 0 1,7 0-1,-27 0 1,1 0-188,2 0 0,0 0 0,2 0 0,0 0 0,2 0 0,0 0-94,1 0 0,-1 0 0,2 0 0,0 0 1,0 0-1,1-1 0,0 0 0,-1 0 48,1-1 0,-1 0 0,3 0 0,-1 1 0,0 0 1,0 2-29,1-1 1,0 0 0,-2 0 0,0 0-1,-1 0 1,0 0-56,-1 0 0,0 0 0,1 0 1,0 0-1,1 0 0,0 1-90,2 1 1,0-1-1,-3 0 1,0 1-1,2 1 1,-1 0-1,-1-1 1,-1 0-6,-1 0 0,1-1 1,1 1-1,1 1 1,0-2-1,0 1-6,0-1 0,1 0 1,-1 0-1,0 0 1,-1-1-1,-1 0 18,1 0 1,0 0-1,3 0 1,0 0-1,0 0 1,0 0-1,1 0 1,1 0-6,0 0 0,0 0 1,-1 0-1,1 0 0,0 0 1,0 0-21,0 0 1,0 0-1,4 0 1,0 0-1,-2 0 1,-1 0 11,-2 0 1,0 0-1,0 0 1,0 0-1,-2 0 1,0 0 0,1 0-1,0 0 27,1 0 1,-1 0-1,-3 0 1,-1 0-1,-1 0 1,-1 0 24,-1 0 0,0 0 0,-1 0 0,-1 0 0,-1 0 1,0 0 158,0 0 1,0 0 0,26 0-1,-5 0 1,-6 0 61,-3 0 1,-2 0-1,-1 0-128,-6 0 0,-1 3 1,-9 1-131,-1-2 1,-2 0-1,-2 1 1,-1 2-162,-1 0 0,-5-1 1,1 2-728,-2-1 1,-6 3-1441,-3-1 1968,-1 7 1,-12 3-1,-2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5510 9778 14077,'-22'0'-127,"2"-3"1,1-1-1,2 1 1,-2-1-1,0-1 311,1-1 1,3 3-1,4-4 1,2-2 0,0 0-1,2-2 85,-1 1 0,3-1 0,2 0 0,2 1 0,1-1 207,0 1 1,0 2 170,0 1-830,0 5 208,0-3 0,1 6-18,2 3 0,3 1 0,5 2 199,0-4 1,-1 2 0,2-1 0,3-2 53,7-1 0,0 0 0,8 2 1,2 0 46,2 0 1,7-2 0,3-1 0,8 0-80,7 0 0,-27 0 0,0 0 0,1 0 0,0 0-56,1 0 1,-1 0 0,2-2 0,0 0 0,-1 0 0,-1 1-141,1-1 1,0 1 0,0 1 0,0-1 0,24 1 0,0 0 22,0 0 1,-26-1 0,0-1-1,-2 0 1,0 0 72,28 0 0,1-3 1,-1 1-1,1 1-28,-28 0 1,0 1 0,27 1-1,-2-3 1,-1 3 49,-2 1 1,-2 0 0,-1 0-119,1 0 0,2 0 1,-6 1-1,-3 2 0,0 0 1,1 1 0,-1-3-71,-3 3 1,-5-3 0,-1 2 33,-2-1 1,-1-2 0,-1 0 0,-3 0-2,-3 0 1,1 0 0,-1 0 45,-2 0 1,-4 0 0,-2 0 617,-2 0-494,-1-5 1,-9 0-454,-5-2 0,-5-1 1,-6 4-1,-4 2-182,-2 1 0,-3 1 0,-4 0 156,-4 0 1,-1 1 0,-7 1 0,-1 2-3,-2-2 0,-4 3 1,-1-2 113,-3 0 0,-3-1 0,0 0 138,-2 2 0,-7 0 0,27-4 0,0 1 0,-2 0 0,0 0 191,-1 1 1,0 0 0,-2 0-1,1-1 1,0-1 0,1 0-1,-2 0 1,0 0-79,0 0 0,0 0 1,2 1-1,0-1 0,1 1 1,1 1 103,0-1 0,1 1 1,2 1-1,0-1 0,-30 0 1,4 3-83,4 1 0,0-4 0,4 2-66,0-3 0,0 3 0,-2-1 0,4 0 63,2-2 0,2-1 0,-2 0 26,-2 0 0,3 0 0,1 0 176,5 0 1,4 0 0,1 0-1,2 0-37,6 0 0,0 0 0,10 0-9,1 0 1,1 0 304,1 0 1,7 0-412,4 0 0,4-1 0,7-2 0,1 0-33,2 0 0,3 1 0,4 0-20,0-2 1,2-1 0,1 3-1,5-2-87,1 2 1,4-3 0,0 2-83,1 0 0,5 2 0,-2 1 0,2 0-118,3 0 0,2 0 1,8 0 174,0 0 0,5 0 0,-27 0 0,1 0 0,1 0 1,1 0-60,1 0 0,1 0 0,2 0 0,0 0 0,-3 0 0,1-1 155,0-1 1,1 0 0,-1 2 0,0-1 0,0 0 0,0-1 0,0 1 0,0-1 137,-1 1 1,-1-1 0,-1 1 0,-1 1-1,-2-3 1,0 1 0,27-2 203,-3 1 0,-7-2 1,-3 3-114,-4-2 0,-5-3 1,0 2-1,-3 1 46,-4-1 1,-3 0-1,-7 3-73,-4-2 0,-2 1-1586,-2 3 124,-4 0 0,-2 1 0,-8 2 0,-4 6-638,-5 4 0,1 0 0,-3 6-1342,0 3 3191,3-1 0,-4 10 0,6-4 0</inkml:trace>
  <inkml:trace contextRef="#ctx0" brushRef="#br0">2946 14662 19979,'-7'0'-2896,"0"0"2870,5 0 0,-4 1 501,2 3 1,2-3 127,-5 2-74,4-1-270,-6-2-904,8 0 585,-4 0 1,5 4 0,0 2 0</inkml:trace>
  <inkml:trace contextRef="#ctx0" brushRef="#br0">2904 14694 19977,'-6'5'-1441,"-4"-4"1765,9 4-1498,-4-5 1733,5 0-678,5 4 0,2-2 0,6 1 244,1-2 1,5-1-1,0 0 60,5 0 0,8-4 0,8-4 0,6-1-113,7-2 1,5-3 0,-26 7-1,1 0-166,1 0 0,0 1 0,0 0 0,0 0 1,1 1-1,0 1 0,-3 0 0,0 1-235,26-1 1,-4-2-1,-1 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7509 7714 20769,'-10'-5'-1564,"0"-2"1,2-1 1186,1 1 0,0-3 1,-4 4-1</inkml:trace>
  <inkml:trace contextRef="#ctx0" brushRef="#br0">7329 7714 20759,'-16'0'-114,"3"0"0,-3 0 0,0 0 1,3-1-1,1-1-423,2-2 1,-1 0 0,2 3-1,0-1 268,2-2 123,5 1 194,-3 3 1,12-1 250,0-3 1,5 3 0,-6-4-205,0 0 0,4 4 1,-3-4-1,2 2 32,2-1 1,-1 1 0,1 3-54,0 0 0,-1-1 0,2-2 0,2 0 176,4 0 0,2 2 1,3 1-53,1 0 0,5-3 1,7-1-1,7 1-36,5-2 0,7 4 0,-26-2 1,2 1-1,2 0 0,1 0-25,2 1 0,0-1 1,2-2-1,0 1 1,0 1-1,1 0-253,0 1 0,0 0 0,0 0 0,0 1 0,-2 0 0,0 0 63,1 0 1,-1 0 0,-2 0-1,1 0 1,-1 0 0,-1 0-14,1 0 1,-1 0-1,1 0 1,1 1-1,-1 0 1,0 0-1,0 1 1,1 1 43,0 0 1,0 0 0,0-1 0,0-1 0,-3 2 0,1 0 0,1 0 0,1 0-3,0 0 0,1 0 0,2-1 1,0 0-1,0 0 0,0 2 0,1-1 1,-1-1 19,3 2 0,-1-2 1,0 0-1,1-1 1,4 1-1,0-1 0,0 0 1,0-1 4,0 1 0,-1-2 0,1 1 0,-1 0 1,-1 0-1,0 0 1,0 0 0,0 0 0,3 0 0,0 0 0,-2 0 0,0 0 0,-1 0 0,0 0 10,-1 0 1,-1 0-1,-2 0 1,0 0-1,0 0 1,0 0-1,0 0 1,-1 0 0,0 0-1,-1 0 1,-2 0 0,-1 0 0,-1 0-1,-1 0 8,0 0 0,-1 0 0,0 0 0,-1 0 0,0 0 0,-1 0 7,31 0 0,-9 0 0,0 2 15,-4 1 1,-2 0 0,-3 3 0,-1-1-26,1 1 0,-7-2 0,-3 2 0,-4 0-36,-3 0 0,-1-4 1,-5 3-164,-3-1 1,2-2 203,-4 1-178,-1-2 0,-10-1 70,-4 0 0,-14 10 0,-8 2 0</inkml:trace>
  <inkml:trace contextRef="#ctx0" brushRef="#br0">7073 9502 16959,'16'0'109,"-3"0"1,6 0-1,3 0 1,5-2 0,6 0-1,5-3 1,6-1 32,3-2 0,7 2 0,-23 2 0,0 0 0,1-1 0,1 0 1,1 0-1,-1 0-69,0 0 0,0 0 1,0 1-1,-1 0 1,0-1-1,0 1 1,1-1-1,-1 1-160,2 0 1,0 1 0,-2 2 0,-1 0 0,2-1 0,-1-1 116,0 1 1,-2-1 0,25 2 0,5-2 0,-1 2 0,1 1-55,-2 0 0,2 0 0,0 0 28,-29 0 1,1 0-1,2-1 1,-1 2 0,2-1-1,-1 1-23,1 1 1,0-1-1,0 0 1,1-1 0,1 2-1,0 0 9,0-1 0,0-1 0,2 0 0,-1 0 1,0 0-1,0 0 0,-1 0 0,-1 0-45,1 0 1,-1 0 0,1 1-1,0-1 1,0 1 0,0 1-9,1-1 1,-1 1 0,-2 0-1,1 0 1,-1-2 0,1 0 21,-1 0 0,2 0 0,0 0 1,0 1-1,1 0 0,0 0 5,-1 1 0,0 0 0,0 0 1,-1-1-1,-2 0 0,0-2 2,1 1 1,1 0-1,1 0 1,0 0 0,1 0-1,0 0 1,0 0-1,1 0 20,-1 0 1,0 0 0,0 0 0,-1 0-1,3 0 1,0 0 32,0 0 1,-1 0 0,4 0-1,0 0 1,-2 0 0,0 0 2,1 0 1,-1 0 0,0 0 0,1 0 0,0 0 0,1 0 0,-1 0 0,1 0-16,-1 0 1,1 0-1,-1 2 1,0 0-1,-1 0 1,1 1-81,-1 0 0,-1 0 0,-1-2 0,0 1 0,2 1 1,0 1 80,0 1 1,0-1-1,-1-1 1,-2-1-1,0 2 1,0 0-1,-2 0 1,0 0-1,0 1 0,0-1 1,2 1-1,1 0 1,0-1-1,0 0-3,0 0 1,-1-1 0,0 1 0,0-1 0,-1 2 0,0 0 4,0-2 1,0 1-1,2 0 1,-1 0 0,1-1-1,0-1 1,1 0-1,-1 1 21,0-1 0,-2 0 0,-1 2 0,0 1 0,0-2 1,0-1-18,0 1 1,-1 0 0,0 2-1,-1 0 1,0-2 0,0 1-20,-2 0 1,0 1 0,-1 1-1,0-1 1,0 0 0,1-1 9,0 0 1,0 0-1,1 0 1,0 1 0,0-1-1,-1-1 1,0 2 0,-1 0-2,0 0 0,1 0 0,-1 0 0,0 0 0,1-1 1,0 0 13,0 0 1,0-1 0,27 3 0,-2 1 29,-3-3 0,-1-2 0,0 0-13,1 2 1,-11-1 0,-4-3-1,-4 0-65,-3 0 1,-5 0-254,-2 0 283,-8 5 0,-6-1 0,-8 6 0,-1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7158 6725 23429,'-7'-5'-1579,"0"-1"0,0-1 0,1 0 0,1 0 1059,1 1 1,3-4-1,-3 3 1,3-2-75,1-2 0,0 0 582,0 1 0,5 0 0,2 2 264,2 1 1,-2 5-1,0-2 1,2 3-1,0 0 87,2-3 1,-1 3 0,1-3-180,0 3 1,4 1 0,3 0 0,3 0-165,4 0 1,8 0 0,9 0 0,9 0 205,8 0 1,-23 0 0,2 0 0,4 0 0,2 0-13,0 0 1,2 0 0,3-1 0,2-1 0,3 0-1,1 0 1,2 0 0,0 1-188,-16-1 1,-1 0 0,1 1-1,0 0 1,-1 1 0,1 0-1,0-1 1,0-1 0,0 1 74,-1 1 0,1-1 1,0 1-1,0 0 0,1 0 1,0 0-1,-1 0 1,1 0-1,-1 0 0,1 0 1,-1 0-1,1 0-82,0 0 1,-1 0 0,0 0 0,19 2 0,-2 1-1,-1 0 1,0 0-19,0-1 0,1 1 0,0 2 1,2-1-1,-20-2 0,0-1 1,0 0-1,1 1 0,0 0 1,-1-1-65,19 1 1,0 1 0,-3 0 0,-1 1 0,0-1 0,0-1 0,-1 0 0,-1 0 118,-2 1 1,0-1 0,-3 1 0,-1-1 0,-4-1 0,-2 0-7,-3 1 0,0 0 0,-3 0 1,-1-1-1,-2 0 0,0-2 1,-1 1-1,0 0 37,25 0 1,-5 4 0,-12 0-67,-3-2 0,-8-1 1,-4-1 21,-6 0-109,-7 0-117,-6-5 0,-15 4 0,-4-2 260,-5 1 0,-7 12 0,-1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26/01/2023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26/01/2023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1pPr>
            <a:lvl2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2pPr>
            <a:lvl3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3pPr>
            <a:lvl4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4pPr>
            <a:lvl5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D9BFEE09-3372-E049-AB13-389BF2DB6A64}" type="datetime1">
              <a:rPr lang="en-GB" altLang="en-US" smtClean="0"/>
              <a:pPr>
                <a:defRPr/>
              </a:pPr>
              <a:t>26/01/2023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fld id="{44E22EE9-B8A0-0641-9265-052CFE9B95A7}" type="slidenum">
              <a:rPr lang="en-GB" altLang="en-US" smtClean="0"/>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26/01/2023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26/01/2023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26/01/2023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26/01/2023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26/01/2023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26/01/2023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539750" y="570001"/>
            <a:ext cx="8057244" cy="375697"/>
          </a:xfrm>
          <a:prstGeom prst="rect">
            <a:avLst/>
          </a:prstGeom>
        </p:spPr>
        <p:txBody>
          <a:bodyPr lIns="0" tIns="0" rIns="0" bIns="0"/>
          <a:lstStyle>
            <a:lvl1pPr marL="0" indent="0" algn="l" rtl="0">
              <a:buFont typeface="Arial" charset="0"/>
              <a:buNone/>
              <a:defRPr lang="en-GB" sz="2250" b="0" i="0" u="none" strike="noStrike" baseline="0" smtClean="0">
                <a:solidFill>
                  <a:srgbClr val="00326E"/>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Bulleted list</a:t>
            </a:r>
          </a:p>
        </p:txBody>
      </p:sp>
      <p:sp>
        <p:nvSpPr>
          <p:cNvPr id="9" name="Text Placeholder 8"/>
          <p:cNvSpPr>
            <a:spLocks noGrp="1"/>
          </p:cNvSpPr>
          <p:nvPr>
            <p:ph type="body" sz="quarter" idx="13" hasCustomPrompt="1"/>
          </p:nvPr>
        </p:nvSpPr>
        <p:spPr>
          <a:xfrm>
            <a:off x="539752" y="1260001"/>
            <a:ext cx="8056562" cy="3926417"/>
          </a:xfrm>
          <a:prstGeom prst="rect">
            <a:avLst/>
          </a:prstGeom>
        </p:spPr>
        <p:txBody>
          <a:bodyPr lIns="0" tIns="0" rIns="0" bIns="0"/>
          <a:lstStyle>
            <a:lvl1pPr marL="0" indent="0">
              <a:lnSpc>
                <a:spcPct val="100000"/>
              </a:lnSpc>
              <a:spcAft>
                <a:spcPts val="600"/>
              </a:spcAft>
              <a:buNone/>
              <a:defRPr sz="1575" b="0" i="0" spc="-23" baseline="0">
                <a:solidFill>
                  <a:srgbClr val="343433"/>
                </a:solidFill>
                <a:latin typeface="Helvetica Neue" panose="02000503000000020004" pitchFamily="2" charset="0"/>
                <a:ea typeface="Helvetica Neue" panose="02000503000000020004" pitchFamily="2" charset="0"/>
                <a:cs typeface="Helvetica Neue" panose="02000503000000020004" pitchFamily="2" charset="0"/>
              </a:defRPr>
            </a:lvl1pPr>
            <a:lvl2pPr marL="296993" indent="-296993">
              <a:lnSpc>
                <a:spcPct val="100000"/>
              </a:lnSpc>
              <a:spcBef>
                <a:spcPts val="0"/>
              </a:spcBef>
              <a:spcAft>
                <a:spcPts val="600"/>
              </a:spcAft>
              <a:buClr>
                <a:srgbClr val="0AC8FF"/>
              </a:buClr>
              <a:buSzPct val="100000"/>
              <a:buFont typeface="LucidaGrande" charset="0"/>
              <a:buChar char="•"/>
              <a:tabLst>
                <a:tab pos="296993" algn="l"/>
              </a:tabLst>
              <a:defRPr sz="1575" b="0" i="0">
                <a:solidFill>
                  <a:srgbClr val="343433"/>
                </a:solidFill>
                <a:latin typeface="Helvetica Neue" panose="02000503000000020004" pitchFamily="2" charset="0"/>
                <a:ea typeface="Helvetica Neue" panose="02000503000000020004" pitchFamily="2" charset="0"/>
                <a:cs typeface="Helvetica Neue" panose="02000503000000020004" pitchFamily="2" charset="0"/>
              </a:defRPr>
            </a:lvl2pPr>
            <a:lvl3pPr marL="593985" indent="-296993">
              <a:spcBef>
                <a:spcPts val="300"/>
              </a:spcBef>
              <a:spcAft>
                <a:spcPts val="1050"/>
              </a:spcAft>
              <a:buFont typeface="LucidaGrande" charset="0"/>
              <a:buChar char="-"/>
              <a:defRPr sz="1575" b="0" i="0">
                <a:solidFill>
                  <a:srgbClr val="343433"/>
                </a:solidFill>
                <a:latin typeface="Arial" charset="0"/>
                <a:ea typeface="Arial" charset="0"/>
                <a:cs typeface="Arial" charset="0"/>
              </a:defRPr>
            </a:lvl3pPr>
            <a:lvl4pPr>
              <a:spcAft>
                <a:spcPts val="600"/>
              </a:spcAft>
              <a:defRPr sz="1575" b="0" i="0">
                <a:solidFill>
                  <a:srgbClr val="343433"/>
                </a:solidFill>
                <a:latin typeface="Helvetica Neue LT Std 45 Light" charset="0"/>
                <a:ea typeface="Helvetica Neue LT Std 45 Light" charset="0"/>
                <a:cs typeface="Helvetica Neue LT Std 45 Light" charset="0"/>
              </a:defRPr>
            </a:lvl4pPr>
            <a:lvl5pPr>
              <a:spcAft>
                <a:spcPts val="600"/>
              </a:spcAft>
              <a:defRPr sz="1575" b="0" i="0">
                <a:solidFill>
                  <a:srgbClr val="343433"/>
                </a:solidFill>
                <a:latin typeface="Helvetica Neue LT Std 45 Light" charset="0"/>
                <a:ea typeface="Helvetica Neue LT Std 45 Light" charset="0"/>
                <a:cs typeface="Helvetica Neue LT Std 45 Light" charset="0"/>
              </a:defRPr>
            </a:lvl5pPr>
          </a:lstStyle>
          <a:p>
            <a:pPr lvl="0"/>
            <a:r>
              <a:rPr lang="en-GB"/>
              <a:t>Introductory line:</a:t>
            </a:r>
          </a:p>
          <a:p>
            <a:pPr lvl="1"/>
            <a:r>
              <a:rPr lang="en-GB"/>
              <a:t>bullet point </a:t>
            </a:r>
          </a:p>
          <a:p>
            <a:pPr lvl="1"/>
            <a:r>
              <a:rPr lang="en-GB"/>
              <a:t>when creating presentations, keep titles in UK DRI dark blue</a:t>
            </a:r>
          </a:p>
          <a:p>
            <a:pPr lvl="2"/>
            <a:r>
              <a:rPr lang="en-GB"/>
              <a:t>bullet point level 2</a:t>
            </a:r>
          </a:p>
          <a:p>
            <a:pPr lvl="1"/>
            <a:r>
              <a:rPr lang="en-GB"/>
              <a:t>do not use UK DRI sky blue for titles or copy</a:t>
            </a:r>
          </a:p>
          <a:p>
            <a:pPr lvl="2"/>
            <a:r>
              <a:rPr lang="en-GB"/>
              <a:t>UK DRI sky blue should be used for highlights only </a:t>
            </a:r>
            <a:br>
              <a:rPr lang="en-GB"/>
            </a:br>
            <a:r>
              <a:rPr lang="en-GB" err="1"/>
              <a:t>eg</a:t>
            </a:r>
            <a:r>
              <a:rPr lang="en-GB"/>
              <a:t> lines or bullet points</a:t>
            </a:r>
          </a:p>
          <a:p>
            <a:pPr lvl="1"/>
            <a:endParaRPr lang="en-GB"/>
          </a:p>
          <a:p>
            <a:endParaRPr lang="en-US"/>
          </a:p>
        </p:txBody>
      </p:sp>
      <p:sp>
        <p:nvSpPr>
          <p:cNvPr id="5" name="Slide Number Placeholder 4"/>
          <p:cNvSpPr>
            <a:spLocks noGrp="1"/>
          </p:cNvSpPr>
          <p:nvPr>
            <p:ph type="sldNum" sz="quarter" idx="15"/>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fld id="{5DE7DA32-08EE-2E47-89DC-05D3233974D5}" type="slidenum">
              <a:rPr lang="en-US" smtClean="0"/>
              <a:pPr/>
              <a:t>‹#›</a:t>
            </a:fld>
            <a:endParaRPr lang="en-US" dirty="0"/>
          </a:p>
        </p:txBody>
      </p:sp>
    </p:spTree>
    <p:extLst>
      <p:ext uri="{BB962C8B-B14F-4D97-AF65-F5344CB8AC3E}">
        <p14:creationId xmlns:p14="http://schemas.microsoft.com/office/powerpoint/2010/main" val="164121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AD94234F-0D0A-E947-8D54-AB6E4080FFC3}" type="datetime1">
              <a:rPr lang="en-GB" altLang="en-US" smtClean="0"/>
              <a:pPr>
                <a:defRPr/>
              </a:pPr>
              <a:t>26/01/2023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fld id="{07E9AECC-8061-DA49-97AE-2E5615142E93}" type="slidenum">
              <a:rPr lang="en-GB" altLang="en-US" smtClean="0"/>
              <a:pPr/>
              <a:t>‹#›</a:t>
            </a:fld>
            <a:endParaRPr lang="en-GB" altLang="en-US" dirty="0"/>
          </a:p>
        </p:txBody>
      </p:sp>
      <p:pic>
        <p:nvPicPr>
          <p:cNvPr id="2" name="Graphic 1">
            <a:extLst>
              <a:ext uri="{FF2B5EF4-FFF2-40B4-BE49-F238E27FC236}">
                <a16:creationId xmlns:a16="http://schemas.microsoft.com/office/drawing/2014/main" id="{5884D537-B656-B6C7-4179-E7FDF2565DE0}"/>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 id="2147483770" r:id="rId9"/>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Helvetica Neue" panose="02000503000000020004" pitchFamily="2" charset="0"/>
          <a:cs typeface="Helvetica Neue" panose="02000503000000020004" pitchFamily="2" charset="0"/>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ea typeface="Helvetica Neue" panose="02000503000000020004" pitchFamily="2" charset="0"/>
                <a:cs typeface="Helvetica Neue" panose="02000503000000020004" pitchFamily="2" charset="0"/>
              </a:rPr>
              <a:pPr>
                <a:spcBef>
                  <a:spcPct val="0"/>
                </a:spcBef>
                <a:buFontTx/>
                <a:buNone/>
              </a:pPr>
              <a:t>1</a:t>
            </a:fld>
            <a:endParaRPr lang="en-GB" altLang="en-US" sz="1167" dirty="0">
              <a:ea typeface="Helvetica Neue" panose="02000503000000020004" pitchFamily="2" charset="0"/>
              <a:cs typeface="Helvetica Neue" panose="02000503000000020004" pitchFamily="2" charset="0"/>
            </a:endParaRPr>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7200800" cy="245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ea typeface="Helvetica Neue" panose="02000503000000020004" pitchFamily="2" charset="0"/>
                <a:cs typeface="Helvetica Neue" panose="02000503000000020004" pitchFamily="2" charset="0"/>
              </a:rPr>
              <a:t>Machine Learning for Neuroscience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None/>
            </a:pPr>
            <a:r>
              <a:rPr lang="en-GB" sz="2000" dirty="0">
                <a:solidFill>
                  <a:srgbClr val="003D7D"/>
                </a:solidFill>
                <a:ea typeface="Helvetica Neue" panose="02000503000000020004" pitchFamily="2" charset="0"/>
                <a:cs typeface="Helvetica Neue" panose="02000503000000020004" pitchFamily="2" charset="0"/>
              </a:rPr>
              <a:t>Ethical considerations and responsible machine learning</a:t>
            </a:r>
          </a:p>
          <a:p>
            <a:pPr eaLnBrk="1" hangingPunct="1">
              <a:spcBef>
                <a:spcPct val="0"/>
              </a:spcBef>
              <a:buNone/>
            </a:pPr>
            <a:endParaRPr lang="en-GB" sz="2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FontTx/>
              <a:buNone/>
            </a:pPr>
            <a:r>
              <a:rPr lang="en-GB" altLang="en-US" sz="2000" dirty="0">
                <a:solidFill>
                  <a:srgbClr val="003D7D"/>
                </a:solidFill>
                <a:ea typeface="Helvetica Neue" panose="02000503000000020004" pitchFamily="2" charset="0"/>
                <a:cs typeface="Helvetica Neue" panose="02000503000000020004" pitchFamily="2" charset="0"/>
              </a:rPr>
              <a:t>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Department of Brain Sciences</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altLang="en-US" sz="1333" dirty="0">
                <a:solidFill>
                  <a:srgbClr val="003D7D"/>
                </a:solidFill>
              </a:rPr>
              <a:t>January 2023</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77"/>
              <a:ea typeface="Helvetica Neue" panose="02000503000000020004" pitchFamily="2" charset="0"/>
              <a:cs typeface="Helvetica Neue" panose="02000503000000020004"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499E-1513-502F-095F-5842E1E948F2}"/>
              </a:ext>
            </a:extLst>
          </p:cNvPr>
          <p:cNvSpPr>
            <a:spLocks noGrp="1"/>
          </p:cNvSpPr>
          <p:nvPr>
            <p:ph type="title"/>
          </p:nvPr>
        </p:nvSpPr>
        <p:spPr/>
        <p:txBody>
          <a:bodyPr/>
          <a:lstStyle/>
          <a:p>
            <a:r>
              <a:rPr lang="en-GB" dirty="0"/>
              <a:t>Outcomes and end-points </a:t>
            </a:r>
          </a:p>
        </p:txBody>
      </p:sp>
      <p:sp>
        <p:nvSpPr>
          <p:cNvPr id="3" name="Content Placeholder 2">
            <a:extLst>
              <a:ext uri="{FF2B5EF4-FFF2-40B4-BE49-F238E27FC236}">
                <a16:creationId xmlns:a16="http://schemas.microsoft.com/office/drawing/2014/main" id="{68060AE8-1A0E-94CA-CF06-5E44DEDE8D09}"/>
              </a:ext>
            </a:extLst>
          </p:cNvPr>
          <p:cNvSpPr>
            <a:spLocks noGrp="1"/>
          </p:cNvSpPr>
          <p:nvPr>
            <p:ph idx="1"/>
          </p:nvPr>
        </p:nvSpPr>
        <p:spPr/>
        <p:txBody>
          <a:bodyPr/>
          <a:lstStyle/>
          <a:p>
            <a:r>
              <a:rPr lang="en-GB" dirty="0"/>
              <a:t>The clinical and care end-points should be clearly defined. </a:t>
            </a:r>
          </a:p>
          <a:p>
            <a:r>
              <a:rPr lang="en-GB" dirty="0"/>
              <a:t>For example if the model is going to be used for prediction of an adverse health condition in a hospital setting, what timeframe would be clinically useful for the model to make the predictions? i.e., predicting a specific condition 5 mins before it happens may not be as useful in a real-world setting.  </a:t>
            </a:r>
          </a:p>
          <a:p>
            <a:endParaRPr lang="en-GB" dirty="0"/>
          </a:p>
        </p:txBody>
      </p:sp>
      <p:sp>
        <p:nvSpPr>
          <p:cNvPr id="4" name="Slide Number Placeholder 3">
            <a:extLst>
              <a:ext uri="{FF2B5EF4-FFF2-40B4-BE49-F238E27FC236}">
                <a16:creationId xmlns:a16="http://schemas.microsoft.com/office/drawing/2014/main" id="{A9C207FF-8BA6-C46F-094D-66757E731AF8}"/>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80917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C04C-3EEF-D2BA-0F92-DFF2AEC3E319}"/>
              </a:ext>
            </a:extLst>
          </p:cNvPr>
          <p:cNvSpPr>
            <a:spLocks noGrp="1"/>
          </p:cNvSpPr>
          <p:nvPr>
            <p:ph type="title"/>
          </p:nvPr>
        </p:nvSpPr>
        <p:spPr/>
        <p:txBody>
          <a:bodyPr/>
          <a:lstStyle/>
          <a:p>
            <a:r>
              <a:rPr lang="en-GB" dirty="0"/>
              <a:t>Multi-source data</a:t>
            </a:r>
          </a:p>
        </p:txBody>
      </p:sp>
      <p:sp>
        <p:nvSpPr>
          <p:cNvPr id="3" name="Content Placeholder 2">
            <a:extLst>
              <a:ext uri="{FF2B5EF4-FFF2-40B4-BE49-F238E27FC236}">
                <a16:creationId xmlns:a16="http://schemas.microsoft.com/office/drawing/2014/main" id="{BC48779E-C352-8EFE-0403-41EBEDC23B77}"/>
              </a:ext>
            </a:extLst>
          </p:cNvPr>
          <p:cNvSpPr>
            <a:spLocks noGrp="1"/>
          </p:cNvSpPr>
          <p:nvPr>
            <p:ph idx="1"/>
          </p:nvPr>
        </p:nvSpPr>
        <p:spPr/>
        <p:txBody>
          <a:bodyPr/>
          <a:lstStyle/>
          <a:p>
            <a:r>
              <a:rPr lang="en-GB" dirty="0"/>
              <a:t>Harmonising the data and investigating different sources of noise, potential error and inconsistencies are important.</a:t>
            </a:r>
          </a:p>
          <a:p>
            <a:r>
              <a:rPr lang="en-GB" dirty="0"/>
              <a:t>If different devices are used to collect the data, you need to consider solutions to reduce the effect of calibration and measurements errors and variations. </a:t>
            </a:r>
          </a:p>
          <a:p>
            <a:r>
              <a:rPr lang="en-GB" dirty="0"/>
              <a:t>You need to investigate the protocols and procedures that have been used in each site to collect the data to make sure the data is consistent. </a:t>
            </a:r>
          </a:p>
          <a:p>
            <a:r>
              <a:rPr lang="en-GB" dirty="0"/>
              <a:t>For more information please refer to Alexander Capstick’s and Francesca Palermo’s work on the LAP model: </a:t>
            </a:r>
          </a:p>
          <a:p>
            <a:pPr lvl="1"/>
            <a:r>
              <a:rPr lang="en-GB" dirty="0"/>
              <a:t>https://github.com/alexcapstick/LossAdaptedPlasticity</a:t>
            </a:r>
          </a:p>
          <a:p>
            <a:pPr lvl="1"/>
            <a:r>
              <a:rPr lang="en-GB" dirty="0"/>
              <a:t>https://arxiv.org/abs/2212.02895</a:t>
            </a:r>
          </a:p>
        </p:txBody>
      </p:sp>
      <p:sp>
        <p:nvSpPr>
          <p:cNvPr id="4" name="Slide Number Placeholder 3">
            <a:extLst>
              <a:ext uri="{FF2B5EF4-FFF2-40B4-BE49-F238E27FC236}">
                <a16:creationId xmlns:a16="http://schemas.microsoft.com/office/drawing/2014/main" id="{CAB86332-EE06-8E53-3CF7-76B371B5EBF3}"/>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26748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D2F6-8966-455D-1BBA-40F8937E98DE}"/>
              </a:ext>
            </a:extLst>
          </p:cNvPr>
          <p:cNvSpPr>
            <a:spLocks noGrp="1"/>
          </p:cNvSpPr>
          <p:nvPr>
            <p:ph type="title"/>
          </p:nvPr>
        </p:nvSpPr>
        <p:spPr/>
        <p:txBody>
          <a:bodyPr/>
          <a:lstStyle/>
          <a:p>
            <a:r>
              <a:rPr lang="en-GB" dirty="0"/>
              <a:t>Ethical implications - bias</a:t>
            </a:r>
          </a:p>
        </p:txBody>
      </p:sp>
      <p:sp>
        <p:nvSpPr>
          <p:cNvPr id="3" name="Content Placeholder 2">
            <a:extLst>
              <a:ext uri="{FF2B5EF4-FFF2-40B4-BE49-F238E27FC236}">
                <a16:creationId xmlns:a16="http://schemas.microsoft.com/office/drawing/2014/main" id="{4D64F0B0-DA17-C9E8-FA1E-1F7DEB43A22E}"/>
              </a:ext>
            </a:extLst>
          </p:cNvPr>
          <p:cNvSpPr>
            <a:spLocks noGrp="1"/>
          </p:cNvSpPr>
          <p:nvPr>
            <p:ph idx="1"/>
          </p:nvPr>
        </p:nvSpPr>
        <p:spPr/>
        <p:txBody>
          <a:bodyPr/>
          <a:lstStyle/>
          <a:p>
            <a:r>
              <a:rPr lang="en-GB" b="0" i="0" u="none" strike="noStrike" dirty="0">
                <a:solidFill>
                  <a:srgbClr val="222222"/>
                </a:solidFill>
                <a:effectLst/>
              </a:rPr>
              <a:t>Several </a:t>
            </a:r>
            <a:r>
              <a:rPr lang="en-GB" dirty="0">
                <a:solidFill>
                  <a:srgbClr val="222222"/>
                </a:solidFill>
              </a:rPr>
              <a:t>works </a:t>
            </a:r>
            <a:r>
              <a:rPr lang="en-GB" b="0" i="0" u="none" strike="noStrike" dirty="0">
                <a:solidFill>
                  <a:srgbClr val="222222"/>
                </a:solidFill>
                <a:effectLst/>
              </a:rPr>
              <a:t>have identified ways in which non-health-related ML can exacerbate existing social inequalities by reflecting and amplifying existing race, sex and other biases. </a:t>
            </a:r>
          </a:p>
          <a:p>
            <a:r>
              <a:rPr lang="en-GB" b="0" i="0" u="none" strike="noStrike" dirty="0">
                <a:solidFill>
                  <a:srgbClr val="222222"/>
                </a:solidFill>
                <a:effectLst/>
              </a:rPr>
              <a:t>Health care is not immune to bias. </a:t>
            </a:r>
          </a:p>
          <a:p>
            <a:r>
              <a:rPr lang="en-GB" b="0" i="0" u="none" strike="noStrike" dirty="0">
                <a:solidFill>
                  <a:srgbClr val="222222"/>
                </a:solidFill>
                <a:effectLst/>
              </a:rPr>
              <a:t>The health data on which algorithms are trained are likely to be influenced by many facets of social inequality, including bias toward those who contribute the most data. </a:t>
            </a:r>
            <a:endParaRPr lang="en-GB" dirty="0"/>
          </a:p>
        </p:txBody>
      </p:sp>
      <p:sp>
        <p:nvSpPr>
          <p:cNvPr id="4" name="Slide Number Placeholder 3">
            <a:extLst>
              <a:ext uri="{FF2B5EF4-FFF2-40B4-BE49-F238E27FC236}">
                <a16:creationId xmlns:a16="http://schemas.microsoft.com/office/drawing/2014/main" id="{4B961BC3-EBFB-3F23-303C-DA8B31848517}"/>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sp>
        <p:nvSpPr>
          <p:cNvPr id="6" name="TextBox 5">
            <a:extLst>
              <a:ext uri="{FF2B5EF4-FFF2-40B4-BE49-F238E27FC236}">
                <a16:creationId xmlns:a16="http://schemas.microsoft.com/office/drawing/2014/main" id="{FFC96485-F0D1-B8B3-6B63-74F6AAA079A3}"/>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208497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4280-323A-4E60-EF2F-29C3C0CEDC52}"/>
              </a:ext>
            </a:extLst>
          </p:cNvPr>
          <p:cNvSpPr>
            <a:spLocks noGrp="1"/>
          </p:cNvSpPr>
          <p:nvPr>
            <p:ph type="title"/>
          </p:nvPr>
        </p:nvSpPr>
        <p:spPr/>
        <p:txBody>
          <a:bodyPr/>
          <a:lstStyle/>
          <a:p>
            <a:r>
              <a:rPr lang="en-GB" dirty="0"/>
              <a:t>Algorithmic bias</a:t>
            </a:r>
          </a:p>
        </p:txBody>
      </p:sp>
      <p:sp>
        <p:nvSpPr>
          <p:cNvPr id="3" name="Content Placeholder 2">
            <a:extLst>
              <a:ext uri="{FF2B5EF4-FFF2-40B4-BE49-F238E27FC236}">
                <a16:creationId xmlns:a16="http://schemas.microsoft.com/office/drawing/2014/main" id="{6CA0BE00-3EFA-6CCC-ADAF-A43B6D16014E}"/>
              </a:ext>
            </a:extLst>
          </p:cNvPr>
          <p:cNvSpPr>
            <a:spLocks noGrp="1"/>
          </p:cNvSpPr>
          <p:nvPr>
            <p:ph idx="1"/>
          </p:nvPr>
        </p:nvSpPr>
        <p:spPr/>
        <p:txBody>
          <a:bodyPr/>
          <a:lstStyle/>
          <a:p>
            <a:r>
              <a:rPr lang="en-GB" dirty="0">
                <a:solidFill>
                  <a:srgbClr val="222222"/>
                </a:solidFill>
              </a:rPr>
              <a:t>A</a:t>
            </a:r>
            <a:r>
              <a:rPr lang="en-GB" b="0" i="0" u="none" strike="noStrike" dirty="0">
                <a:solidFill>
                  <a:srgbClr val="222222"/>
                </a:solidFill>
                <a:effectLst/>
              </a:rPr>
              <a:t>lgorithms that predict an individual’s risk for a condition or suitability of a specific treatment may be biased toward those who are able to access and afford the procedure. </a:t>
            </a:r>
          </a:p>
          <a:p>
            <a:r>
              <a:rPr lang="en-GB" dirty="0">
                <a:solidFill>
                  <a:srgbClr val="222222"/>
                </a:solidFill>
              </a:rPr>
              <a:t>This could happen by feeding data from the people have had that treatment in the past which won’t include people who couldn’t afford it in the first place or didn’t have access to it.</a:t>
            </a:r>
            <a:endParaRPr lang="en-GB" b="0" i="0" u="none" strike="noStrike" dirty="0">
              <a:solidFill>
                <a:srgbClr val="222222"/>
              </a:solidFill>
              <a:effectLst/>
            </a:endParaRPr>
          </a:p>
          <a:p>
            <a:r>
              <a:rPr lang="en-GB" b="0" i="0" u="none" strike="noStrike" dirty="0">
                <a:solidFill>
                  <a:srgbClr val="222222"/>
                </a:solidFill>
                <a:effectLst/>
              </a:rPr>
              <a:t>Some of this bias can be corrected for during model training</a:t>
            </a:r>
            <a:r>
              <a:rPr lang="en-GB" dirty="0">
                <a:solidFill>
                  <a:srgbClr val="222222"/>
                </a:solidFill>
              </a:rPr>
              <a:t> when the data is divided to training, validation and test sets. </a:t>
            </a:r>
            <a:r>
              <a:rPr lang="en-GB" b="0" i="0" u="none" strike="noStrike" dirty="0">
                <a:solidFill>
                  <a:srgbClr val="222222"/>
                </a:solidFill>
                <a:effectLst/>
              </a:rPr>
              <a:t> </a:t>
            </a:r>
          </a:p>
          <a:p>
            <a:r>
              <a:rPr lang="en-GB" b="0" i="0" u="none" strike="noStrike" dirty="0">
                <a:solidFill>
                  <a:srgbClr val="222222"/>
                </a:solidFill>
                <a:effectLst/>
              </a:rPr>
              <a:t>In general, awareness is necessary to investigate when potential biases could be present in the data and what can be done to mitigate their effect. </a:t>
            </a:r>
            <a:endParaRPr lang="en-GB" dirty="0"/>
          </a:p>
        </p:txBody>
      </p:sp>
      <p:sp>
        <p:nvSpPr>
          <p:cNvPr id="4" name="Slide Number Placeholder 3">
            <a:extLst>
              <a:ext uri="{FF2B5EF4-FFF2-40B4-BE49-F238E27FC236}">
                <a16:creationId xmlns:a16="http://schemas.microsoft.com/office/drawing/2014/main" id="{3979052A-6F49-8BA1-F9B3-55746F65E611}"/>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5" name="TextBox 4">
            <a:extLst>
              <a:ext uri="{FF2B5EF4-FFF2-40B4-BE49-F238E27FC236}">
                <a16:creationId xmlns:a16="http://schemas.microsoft.com/office/drawing/2014/main" id="{E4EDA76D-887F-86A0-6E99-722642D44F76}"/>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A72583E-764E-897D-421B-F71F888677EE}"/>
                  </a:ext>
                </a:extLst>
              </p14:cNvPr>
              <p14:cNvContentPartPr/>
              <p14:nvPr/>
            </p14:nvContentPartPr>
            <p14:xfrm>
              <a:off x="1037520" y="3451320"/>
              <a:ext cx="1782720" cy="1846440"/>
            </p14:xfrm>
          </p:contentPart>
        </mc:Choice>
        <mc:Fallback>
          <p:pic>
            <p:nvPicPr>
              <p:cNvPr id="6" name="Ink 5">
                <a:extLst>
                  <a:ext uri="{FF2B5EF4-FFF2-40B4-BE49-F238E27FC236}">
                    <a16:creationId xmlns:a16="http://schemas.microsoft.com/office/drawing/2014/main" id="{FA72583E-764E-897D-421B-F71F888677EE}"/>
                  </a:ext>
                </a:extLst>
              </p:cNvPr>
              <p:cNvPicPr/>
              <p:nvPr/>
            </p:nvPicPr>
            <p:blipFill>
              <a:blip r:embed="rId3"/>
              <a:stretch>
                <a:fillRect/>
              </a:stretch>
            </p:blipFill>
            <p:spPr>
              <a:xfrm>
                <a:off x="1028160" y="3441960"/>
                <a:ext cx="1801440" cy="1865160"/>
              </a:xfrm>
              <a:prstGeom prst="rect">
                <a:avLst/>
              </a:prstGeom>
            </p:spPr>
          </p:pic>
        </mc:Fallback>
      </mc:AlternateContent>
    </p:spTree>
    <p:extLst>
      <p:ext uri="{BB962C8B-B14F-4D97-AF65-F5344CB8AC3E}">
        <p14:creationId xmlns:p14="http://schemas.microsoft.com/office/powerpoint/2010/main" val="17018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03EF-C699-2399-2F74-2883C17496FA}"/>
              </a:ext>
            </a:extLst>
          </p:cNvPr>
          <p:cNvSpPr>
            <a:spLocks noGrp="1"/>
          </p:cNvSpPr>
          <p:nvPr>
            <p:ph type="title"/>
          </p:nvPr>
        </p:nvSpPr>
        <p:spPr/>
        <p:txBody>
          <a:bodyPr/>
          <a:lstStyle/>
          <a:p>
            <a:r>
              <a:rPr lang="en-GB" dirty="0"/>
              <a:t>Robust evaluation of the models</a:t>
            </a:r>
          </a:p>
        </p:txBody>
      </p:sp>
      <p:sp>
        <p:nvSpPr>
          <p:cNvPr id="3" name="Content Placeholder 2">
            <a:extLst>
              <a:ext uri="{FF2B5EF4-FFF2-40B4-BE49-F238E27FC236}">
                <a16:creationId xmlns:a16="http://schemas.microsoft.com/office/drawing/2014/main" id="{5AA48FE8-1C84-C07E-51E2-30883BFC1B24}"/>
              </a:ext>
            </a:extLst>
          </p:cNvPr>
          <p:cNvSpPr>
            <a:spLocks noGrp="1"/>
          </p:cNvSpPr>
          <p:nvPr>
            <p:ph idx="1"/>
          </p:nvPr>
        </p:nvSpPr>
        <p:spPr/>
        <p:txBody>
          <a:bodyPr/>
          <a:lstStyle/>
          <a:p>
            <a:r>
              <a:rPr lang="en-GB" b="0" i="0" u="none" strike="noStrike" dirty="0">
                <a:solidFill>
                  <a:srgbClr val="222222"/>
                </a:solidFill>
                <a:effectLst/>
              </a:rPr>
              <a:t>When a model is designed for an environment, validation within that environment requires careful thought to ensure that no unintended label leakage has occurred between the datasets used for model tuning and independent testing. </a:t>
            </a:r>
          </a:p>
          <a:p>
            <a:r>
              <a:rPr lang="en-GB" b="0" i="0" u="none" strike="noStrike" dirty="0">
                <a:solidFill>
                  <a:srgbClr val="222222"/>
                </a:solidFill>
                <a:effectLst/>
              </a:rPr>
              <a:t>For example, the ‘radiologist-level’ performance recently achieved across several tasks using chest X-rays. The data used in the analysis consisted of multiple frontal-view X-ray images per patient. It was important to split data at the patient level, as opposed to random splitting, so that no images from the same patient appeared in both the training and testing sets.</a:t>
            </a:r>
            <a:endParaRPr lang="en-GB" dirty="0"/>
          </a:p>
        </p:txBody>
      </p:sp>
      <p:sp>
        <p:nvSpPr>
          <p:cNvPr id="4" name="Slide Number Placeholder 3">
            <a:extLst>
              <a:ext uri="{FF2B5EF4-FFF2-40B4-BE49-F238E27FC236}">
                <a16:creationId xmlns:a16="http://schemas.microsoft.com/office/drawing/2014/main" id="{5A5EA32F-B447-405C-E0B0-FA8E619A6C4A}"/>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
        <p:nvSpPr>
          <p:cNvPr id="5" name="TextBox 4">
            <a:extLst>
              <a:ext uri="{FF2B5EF4-FFF2-40B4-BE49-F238E27FC236}">
                <a16:creationId xmlns:a16="http://schemas.microsoft.com/office/drawing/2014/main" id="{D15674ED-BB1F-DE3D-B0B1-DEF1925A1143}"/>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C0623C1-E52E-190A-3B0A-7B230700A27A}"/>
                  </a:ext>
                </a:extLst>
              </p14:cNvPr>
              <p14:cNvContentPartPr/>
              <p14:nvPr/>
            </p14:nvContentPartPr>
            <p14:xfrm>
              <a:off x="2546280" y="2738880"/>
              <a:ext cx="2661840" cy="770040"/>
            </p14:xfrm>
          </p:contentPart>
        </mc:Choice>
        <mc:Fallback>
          <p:pic>
            <p:nvPicPr>
              <p:cNvPr id="6" name="Ink 5">
                <a:extLst>
                  <a:ext uri="{FF2B5EF4-FFF2-40B4-BE49-F238E27FC236}">
                    <a16:creationId xmlns:a16="http://schemas.microsoft.com/office/drawing/2014/main" id="{CC0623C1-E52E-190A-3B0A-7B230700A27A}"/>
                  </a:ext>
                </a:extLst>
              </p:cNvPr>
              <p:cNvPicPr/>
              <p:nvPr/>
            </p:nvPicPr>
            <p:blipFill>
              <a:blip r:embed="rId3"/>
              <a:stretch>
                <a:fillRect/>
              </a:stretch>
            </p:blipFill>
            <p:spPr>
              <a:xfrm>
                <a:off x="2536920" y="2729520"/>
                <a:ext cx="2680560" cy="788760"/>
              </a:xfrm>
              <a:prstGeom prst="rect">
                <a:avLst/>
              </a:prstGeom>
            </p:spPr>
          </p:pic>
        </mc:Fallback>
      </mc:AlternateContent>
    </p:spTree>
    <p:extLst>
      <p:ext uri="{BB962C8B-B14F-4D97-AF65-F5344CB8AC3E}">
        <p14:creationId xmlns:p14="http://schemas.microsoft.com/office/powerpoint/2010/main" val="309947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6FE-2C79-1A28-2195-43C52815B4E6}"/>
              </a:ext>
            </a:extLst>
          </p:cNvPr>
          <p:cNvSpPr>
            <a:spLocks noGrp="1"/>
          </p:cNvSpPr>
          <p:nvPr>
            <p:ph type="title"/>
          </p:nvPr>
        </p:nvSpPr>
        <p:spPr/>
        <p:txBody>
          <a:bodyPr/>
          <a:lstStyle/>
          <a:p>
            <a:r>
              <a:rPr lang="en-GB" dirty="0"/>
              <a:t>Importance of qualitative analysis</a:t>
            </a:r>
          </a:p>
        </p:txBody>
      </p:sp>
      <p:sp>
        <p:nvSpPr>
          <p:cNvPr id="3" name="Content Placeholder 2">
            <a:extLst>
              <a:ext uri="{FF2B5EF4-FFF2-40B4-BE49-F238E27FC236}">
                <a16:creationId xmlns:a16="http://schemas.microsoft.com/office/drawing/2014/main" id="{6FBB96F8-665F-28B3-4C27-33423892F346}"/>
              </a:ext>
            </a:extLst>
          </p:cNvPr>
          <p:cNvSpPr>
            <a:spLocks noGrp="1"/>
          </p:cNvSpPr>
          <p:nvPr>
            <p:ph idx="1"/>
          </p:nvPr>
        </p:nvSpPr>
        <p:spPr/>
        <p:txBody>
          <a:bodyPr/>
          <a:lstStyle/>
          <a:p>
            <a:r>
              <a:rPr lang="en-GB" b="0" i="0" u="none" strike="noStrike" dirty="0">
                <a:solidFill>
                  <a:srgbClr val="222222"/>
                </a:solidFill>
                <a:effectLst/>
              </a:rPr>
              <a:t>Beyond quantitative measures of performance, qualitative approaches can expose concerns associated with bias and confounding that the quantitative measures might have missed. </a:t>
            </a:r>
          </a:p>
          <a:p>
            <a:r>
              <a:rPr lang="en-GB" b="0" i="0" u="none" strike="noStrike" dirty="0">
                <a:solidFill>
                  <a:srgbClr val="222222"/>
                </a:solidFill>
                <a:effectLst/>
              </a:rPr>
              <a:t>For example, clinical experts can investigate explanations provided at individual test points to determine whether the model is plausible and relevant.</a:t>
            </a:r>
            <a:endParaRPr lang="en-GB" dirty="0"/>
          </a:p>
        </p:txBody>
      </p:sp>
      <p:sp>
        <p:nvSpPr>
          <p:cNvPr id="4" name="Slide Number Placeholder 3">
            <a:extLst>
              <a:ext uri="{FF2B5EF4-FFF2-40B4-BE49-F238E27FC236}">
                <a16:creationId xmlns:a16="http://schemas.microsoft.com/office/drawing/2014/main" id="{7CFABD42-9626-D4D1-F1F5-76AA7E78A078}"/>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
        <p:nvSpPr>
          <p:cNvPr id="5" name="TextBox 4">
            <a:extLst>
              <a:ext uri="{FF2B5EF4-FFF2-40B4-BE49-F238E27FC236}">
                <a16:creationId xmlns:a16="http://schemas.microsoft.com/office/drawing/2014/main" id="{361778E1-E174-880B-6344-712F807C5771}"/>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89864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2F7B-5CAF-EB98-0E79-4F740BF37387}"/>
              </a:ext>
            </a:extLst>
          </p:cNvPr>
          <p:cNvSpPr>
            <a:spLocks noGrp="1"/>
          </p:cNvSpPr>
          <p:nvPr>
            <p:ph type="title"/>
          </p:nvPr>
        </p:nvSpPr>
        <p:spPr/>
        <p:txBody>
          <a:bodyPr/>
          <a:lstStyle/>
          <a:p>
            <a:r>
              <a:rPr lang="en-GB" dirty="0"/>
              <a:t>Reporting and context of the application</a:t>
            </a:r>
          </a:p>
        </p:txBody>
      </p:sp>
      <p:sp>
        <p:nvSpPr>
          <p:cNvPr id="3" name="Content Placeholder 2">
            <a:extLst>
              <a:ext uri="{FF2B5EF4-FFF2-40B4-BE49-F238E27FC236}">
                <a16:creationId xmlns:a16="http://schemas.microsoft.com/office/drawing/2014/main" id="{D246A3E5-88FA-8A8F-0E90-4B16BEE8EEEA}"/>
              </a:ext>
            </a:extLst>
          </p:cNvPr>
          <p:cNvSpPr>
            <a:spLocks noGrp="1"/>
          </p:cNvSpPr>
          <p:nvPr>
            <p:ph idx="1"/>
          </p:nvPr>
        </p:nvSpPr>
        <p:spPr/>
        <p:txBody>
          <a:bodyPr/>
          <a:lstStyle/>
          <a:p>
            <a:r>
              <a:rPr lang="en-GB" b="0" i="0" u="none" strike="noStrike" dirty="0">
                <a:solidFill>
                  <a:srgbClr val="222222"/>
                </a:solidFill>
                <a:effectLst/>
              </a:rPr>
              <a:t>Proposed reporting guidelines developed by the community provide good ideas to outline the importance of clear descriptions of the source of the data, participants, outcomes and predictors, and in some cases require the model itself (e.g., regression coefficients) to be presented. </a:t>
            </a:r>
          </a:p>
          <a:p>
            <a:r>
              <a:rPr lang="en-GB" b="0" i="0" u="none" strike="noStrike" dirty="0">
                <a:solidFill>
                  <a:srgbClr val="222222"/>
                </a:solidFill>
                <a:effectLst/>
              </a:rPr>
              <a:t>This last requirement creates a potential for unintended consequences and even harm, if the model is then applied inappropriately. </a:t>
            </a:r>
          </a:p>
          <a:p>
            <a:r>
              <a:rPr lang="en-GB" b="0" i="0" u="none" strike="noStrike" dirty="0">
                <a:solidFill>
                  <a:srgbClr val="222222"/>
                </a:solidFill>
                <a:effectLst/>
              </a:rPr>
              <a:t>For example, a recent study in building models to predict healthcare-associated infections found that variables associated with risk at one hospital were protective in another. </a:t>
            </a:r>
          </a:p>
          <a:p>
            <a:r>
              <a:rPr lang="en-GB" dirty="0">
                <a:solidFill>
                  <a:srgbClr val="222222"/>
                </a:solidFill>
              </a:rPr>
              <a:t>So it is important to </a:t>
            </a:r>
            <a:r>
              <a:rPr lang="en-GB" b="0" i="0" u="none" strike="noStrike" dirty="0">
                <a:solidFill>
                  <a:srgbClr val="222222"/>
                </a:solidFill>
                <a:effectLst/>
              </a:rPr>
              <a:t>report the context(s) in which the model applies and was validated</a:t>
            </a:r>
            <a:endParaRPr lang="en-GB" dirty="0"/>
          </a:p>
        </p:txBody>
      </p:sp>
      <p:sp>
        <p:nvSpPr>
          <p:cNvPr id="4" name="Slide Number Placeholder 3">
            <a:extLst>
              <a:ext uri="{FF2B5EF4-FFF2-40B4-BE49-F238E27FC236}">
                <a16:creationId xmlns:a16="http://schemas.microsoft.com/office/drawing/2014/main" id="{FB436FD4-DF65-01EB-0E1A-F4844A38D834}"/>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5" name="TextBox 4">
            <a:extLst>
              <a:ext uri="{FF2B5EF4-FFF2-40B4-BE49-F238E27FC236}">
                <a16:creationId xmlns:a16="http://schemas.microsoft.com/office/drawing/2014/main" id="{C68E3E2C-0AFB-9C2B-5C91-DE3CB0564C25}"/>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35A4BEA-6CD4-1EDE-580F-EBAB5C480104}"/>
                  </a:ext>
                </a:extLst>
              </p14:cNvPr>
              <p14:cNvContentPartPr/>
              <p14:nvPr/>
            </p14:nvContentPartPr>
            <p14:xfrm>
              <a:off x="2561760" y="2363400"/>
              <a:ext cx="1401840" cy="57960"/>
            </p14:xfrm>
          </p:contentPart>
        </mc:Choice>
        <mc:Fallback>
          <p:pic>
            <p:nvPicPr>
              <p:cNvPr id="6" name="Ink 5">
                <a:extLst>
                  <a:ext uri="{FF2B5EF4-FFF2-40B4-BE49-F238E27FC236}">
                    <a16:creationId xmlns:a16="http://schemas.microsoft.com/office/drawing/2014/main" id="{035A4BEA-6CD4-1EDE-580F-EBAB5C480104}"/>
                  </a:ext>
                </a:extLst>
              </p:cNvPr>
              <p:cNvPicPr/>
              <p:nvPr/>
            </p:nvPicPr>
            <p:blipFill>
              <a:blip r:embed="rId3"/>
              <a:stretch>
                <a:fillRect/>
              </a:stretch>
            </p:blipFill>
            <p:spPr>
              <a:xfrm>
                <a:off x="2552400" y="2354040"/>
                <a:ext cx="1420560" cy="76680"/>
              </a:xfrm>
              <a:prstGeom prst="rect">
                <a:avLst/>
              </a:prstGeom>
            </p:spPr>
          </p:pic>
        </mc:Fallback>
      </mc:AlternateContent>
    </p:spTree>
    <p:extLst>
      <p:ext uri="{BB962C8B-B14F-4D97-AF65-F5344CB8AC3E}">
        <p14:creationId xmlns:p14="http://schemas.microsoft.com/office/powerpoint/2010/main" val="23617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6BA4-F7ED-6A16-866E-12EF2B2E6EA0}"/>
              </a:ext>
            </a:extLst>
          </p:cNvPr>
          <p:cNvSpPr>
            <a:spLocks noGrp="1"/>
          </p:cNvSpPr>
          <p:nvPr>
            <p:ph type="title"/>
          </p:nvPr>
        </p:nvSpPr>
        <p:spPr/>
        <p:txBody>
          <a:bodyPr/>
          <a:lstStyle/>
          <a:p>
            <a:r>
              <a:rPr lang="en-GB" dirty="0"/>
              <a:t>Deployment and maintenance responsibility </a:t>
            </a:r>
          </a:p>
        </p:txBody>
      </p:sp>
      <p:sp>
        <p:nvSpPr>
          <p:cNvPr id="3" name="Content Placeholder 2">
            <a:extLst>
              <a:ext uri="{FF2B5EF4-FFF2-40B4-BE49-F238E27FC236}">
                <a16:creationId xmlns:a16="http://schemas.microsoft.com/office/drawing/2014/main" id="{795D400B-A001-9B8B-4B57-9ADEC9CD0186}"/>
              </a:ext>
            </a:extLst>
          </p:cNvPr>
          <p:cNvSpPr>
            <a:spLocks noGrp="1"/>
          </p:cNvSpPr>
          <p:nvPr>
            <p:ph idx="1"/>
          </p:nvPr>
        </p:nvSpPr>
        <p:spPr/>
        <p:txBody>
          <a:bodyPr/>
          <a:lstStyle/>
          <a:p>
            <a:r>
              <a:rPr lang="en-GB" b="0" i="0" u="none" strike="noStrike" dirty="0">
                <a:solidFill>
                  <a:srgbClr val="222222"/>
                </a:solidFill>
                <a:effectLst/>
              </a:rPr>
              <a:t>Effectively applying a predictive model in an ethical, legal and morally responsible manner within a real-world healthcare setting can be substantially more difficult than developing a model in a curated experimental environment. </a:t>
            </a:r>
          </a:p>
          <a:p>
            <a:r>
              <a:rPr lang="en-GB" b="0" i="0" u="none" strike="noStrike" dirty="0">
                <a:solidFill>
                  <a:srgbClr val="222222"/>
                </a:solidFill>
                <a:effectLst/>
              </a:rPr>
              <a:t>Before integrating in patient care, it is critical to test the system in ‘silent’ mode, in which predictions are made in real time and exposed to a group of clinical experts but not acted upon.</a:t>
            </a:r>
          </a:p>
          <a:p>
            <a:r>
              <a:rPr lang="en-GB" b="0" i="0" u="none" strike="noStrike" dirty="0">
                <a:solidFill>
                  <a:srgbClr val="222222"/>
                </a:solidFill>
                <a:effectLst/>
              </a:rPr>
              <a:t>This prospective validation allows clinicians to identify and review errors in real-world settings. </a:t>
            </a:r>
            <a:endParaRPr lang="en-GB" dirty="0"/>
          </a:p>
        </p:txBody>
      </p:sp>
      <p:sp>
        <p:nvSpPr>
          <p:cNvPr id="4" name="Slide Number Placeholder 3">
            <a:extLst>
              <a:ext uri="{FF2B5EF4-FFF2-40B4-BE49-F238E27FC236}">
                <a16:creationId xmlns:a16="http://schemas.microsoft.com/office/drawing/2014/main" id="{6D48C2E6-699A-D46B-72E2-8FA0D4BB951A}"/>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
        <p:nvSpPr>
          <p:cNvPr id="5" name="TextBox 4">
            <a:extLst>
              <a:ext uri="{FF2B5EF4-FFF2-40B4-BE49-F238E27FC236}">
                <a16:creationId xmlns:a16="http://schemas.microsoft.com/office/drawing/2014/main" id="{7EF0AFA8-01A7-E851-B4CC-AA6A710922B2}"/>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4CDFF17-9AF5-5CDC-4CE3-4D1119BD22A7}"/>
                  </a:ext>
                </a:extLst>
              </p14:cNvPr>
              <p14:cNvContentPartPr/>
              <p14:nvPr/>
            </p14:nvContentPartPr>
            <p14:xfrm>
              <a:off x="7138080" y="2796120"/>
              <a:ext cx="1458720" cy="65520"/>
            </p14:xfrm>
          </p:contentPart>
        </mc:Choice>
        <mc:Fallback>
          <p:pic>
            <p:nvPicPr>
              <p:cNvPr id="6" name="Ink 5">
                <a:extLst>
                  <a:ext uri="{FF2B5EF4-FFF2-40B4-BE49-F238E27FC236}">
                    <a16:creationId xmlns:a16="http://schemas.microsoft.com/office/drawing/2014/main" id="{54CDFF17-9AF5-5CDC-4CE3-4D1119BD22A7}"/>
                  </a:ext>
                </a:extLst>
              </p:cNvPr>
              <p:cNvPicPr/>
              <p:nvPr/>
            </p:nvPicPr>
            <p:blipFill>
              <a:blip r:embed="rId3"/>
              <a:stretch>
                <a:fillRect/>
              </a:stretch>
            </p:blipFill>
            <p:spPr>
              <a:xfrm>
                <a:off x="7128720" y="2786760"/>
                <a:ext cx="1477440" cy="84240"/>
              </a:xfrm>
              <a:prstGeom prst="rect">
                <a:avLst/>
              </a:prstGeom>
            </p:spPr>
          </p:pic>
        </mc:Fallback>
      </mc:AlternateContent>
    </p:spTree>
    <p:extLst>
      <p:ext uri="{BB962C8B-B14F-4D97-AF65-F5344CB8AC3E}">
        <p14:creationId xmlns:p14="http://schemas.microsoft.com/office/powerpoint/2010/main" val="303767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5292-12E7-A4E7-762F-961934720159}"/>
              </a:ext>
            </a:extLst>
          </p:cNvPr>
          <p:cNvSpPr>
            <a:spLocks noGrp="1"/>
          </p:cNvSpPr>
          <p:nvPr>
            <p:ph type="title"/>
          </p:nvPr>
        </p:nvSpPr>
        <p:spPr/>
        <p:txBody>
          <a:bodyPr/>
          <a:lstStyle/>
          <a:p>
            <a:r>
              <a:rPr lang="en-GB" dirty="0"/>
              <a:t>A roadmap for deploying effective ML systems</a:t>
            </a:r>
          </a:p>
        </p:txBody>
      </p:sp>
      <p:sp>
        <p:nvSpPr>
          <p:cNvPr id="3" name="Slide Number Placeholder 2">
            <a:extLst>
              <a:ext uri="{FF2B5EF4-FFF2-40B4-BE49-F238E27FC236}">
                <a16:creationId xmlns:a16="http://schemas.microsoft.com/office/drawing/2014/main" id="{5A7A4CFB-974D-BF15-771B-E45EB123E744}"/>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
        <p:nvSpPr>
          <p:cNvPr id="4" name="TextBox 3">
            <a:extLst>
              <a:ext uri="{FF2B5EF4-FFF2-40B4-BE49-F238E27FC236}">
                <a16:creationId xmlns:a16="http://schemas.microsoft.com/office/drawing/2014/main" id="{90C9E17D-1845-504C-3DF1-F1301EC88A98}"/>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pic>
        <p:nvPicPr>
          <p:cNvPr id="1026" name="Picture 2" descr="figure 1">
            <a:extLst>
              <a:ext uri="{FF2B5EF4-FFF2-40B4-BE49-F238E27FC236}">
                <a16:creationId xmlns:a16="http://schemas.microsoft.com/office/drawing/2014/main" id="{A0CEC00F-5225-9B8C-7C0A-4F952D90E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94369"/>
            <a:ext cx="6264696" cy="36216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5E9DDDD-FCB5-6514-6252-C954BD986A42}"/>
                  </a:ext>
                </a:extLst>
              </p14:cNvPr>
              <p14:cNvContentPartPr/>
              <p14:nvPr/>
            </p14:nvContentPartPr>
            <p14:xfrm>
              <a:off x="650880" y="990360"/>
              <a:ext cx="7187760" cy="3514680"/>
            </p14:xfrm>
          </p:contentPart>
        </mc:Choice>
        <mc:Fallback>
          <p:pic>
            <p:nvPicPr>
              <p:cNvPr id="5" name="Ink 4">
                <a:extLst>
                  <a:ext uri="{FF2B5EF4-FFF2-40B4-BE49-F238E27FC236}">
                    <a16:creationId xmlns:a16="http://schemas.microsoft.com/office/drawing/2014/main" id="{35E9DDDD-FCB5-6514-6252-C954BD986A42}"/>
                  </a:ext>
                </a:extLst>
              </p:cNvPr>
              <p:cNvPicPr/>
              <p:nvPr/>
            </p:nvPicPr>
            <p:blipFill>
              <a:blip r:embed="rId4"/>
              <a:stretch>
                <a:fillRect/>
              </a:stretch>
            </p:blipFill>
            <p:spPr>
              <a:xfrm>
                <a:off x="641520" y="981000"/>
                <a:ext cx="7206480" cy="3533400"/>
              </a:xfrm>
              <a:prstGeom prst="rect">
                <a:avLst/>
              </a:prstGeom>
            </p:spPr>
          </p:pic>
        </mc:Fallback>
      </mc:AlternateContent>
    </p:spTree>
    <p:extLst>
      <p:ext uri="{BB962C8B-B14F-4D97-AF65-F5344CB8AC3E}">
        <p14:creationId xmlns:p14="http://schemas.microsoft.com/office/powerpoint/2010/main" val="154999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237E-DF5B-6EA0-B117-4B74E58AD8B2}"/>
              </a:ext>
            </a:extLst>
          </p:cNvPr>
          <p:cNvSpPr>
            <a:spLocks noGrp="1"/>
          </p:cNvSpPr>
          <p:nvPr>
            <p:ph type="title"/>
          </p:nvPr>
        </p:nvSpPr>
        <p:spPr/>
        <p:txBody>
          <a:bodyPr/>
          <a:lstStyle/>
          <a:p>
            <a:r>
              <a:rPr lang="en-GB" dirty="0"/>
              <a:t>Explainability of the models</a:t>
            </a:r>
          </a:p>
        </p:txBody>
      </p:sp>
      <p:sp>
        <p:nvSpPr>
          <p:cNvPr id="3" name="Content Placeholder 2">
            <a:extLst>
              <a:ext uri="{FF2B5EF4-FFF2-40B4-BE49-F238E27FC236}">
                <a16:creationId xmlns:a16="http://schemas.microsoft.com/office/drawing/2014/main" id="{2D9C6F35-8C40-3073-184C-ADB8A6DD1CDF}"/>
              </a:ext>
            </a:extLst>
          </p:cNvPr>
          <p:cNvSpPr>
            <a:spLocks noGrp="1"/>
          </p:cNvSpPr>
          <p:nvPr>
            <p:ph idx="1"/>
          </p:nvPr>
        </p:nvSpPr>
        <p:spPr/>
        <p:txBody>
          <a:bodyPr/>
          <a:lstStyle/>
          <a:p>
            <a:r>
              <a:rPr lang="en-GB" sz="1800" dirty="0">
                <a:effectLst/>
              </a:rPr>
              <a:t>Providing explanation to the decision making process in ML models is important to make them ore interpretable.</a:t>
            </a:r>
          </a:p>
          <a:p>
            <a:r>
              <a:rPr lang="en-GB" sz="1800" dirty="0"/>
              <a:t>F</a:t>
            </a:r>
            <a:r>
              <a:rPr lang="en-GB" sz="1800" dirty="0">
                <a:effectLst/>
              </a:rPr>
              <a:t>or example providing feature importance/contributions in the predictions helps to provide more explanation to the decision making/prediction process of the model. </a:t>
            </a:r>
          </a:p>
          <a:p>
            <a:endParaRPr lang="en-GB" sz="1800" dirty="0"/>
          </a:p>
          <a:p>
            <a:r>
              <a:rPr lang="en-GB" sz="1800" dirty="0">
                <a:effectLst/>
              </a:rPr>
              <a:t>In recent years using methods such as SHAP graph, highlights in imaging or heatmaps are used to add more explainability to the models. </a:t>
            </a:r>
          </a:p>
          <a:p>
            <a:endParaRPr lang="en-GB" sz="1800" dirty="0"/>
          </a:p>
          <a:p>
            <a:r>
              <a:rPr lang="en-GB" sz="1800" dirty="0"/>
              <a:t>However, evaluating the explainability of the models should not be limited just to presenting them. Further investigation and clinical/care expert knowledge and analysis should be sought for the provided explanations.  </a:t>
            </a:r>
            <a:endParaRPr lang="en-GB" sz="1800" dirty="0">
              <a:effectLst/>
            </a:endParaRPr>
          </a:p>
          <a:p>
            <a:endParaRPr lang="en-GB" dirty="0"/>
          </a:p>
        </p:txBody>
      </p:sp>
      <p:sp>
        <p:nvSpPr>
          <p:cNvPr id="4" name="Slide Number Placeholder 3">
            <a:extLst>
              <a:ext uri="{FF2B5EF4-FFF2-40B4-BE49-F238E27FC236}">
                <a16:creationId xmlns:a16="http://schemas.microsoft.com/office/drawing/2014/main" id="{242FED94-D690-0C10-8565-B6C0AF565E2A}"/>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A2F89B5-A3AD-9FC2-AB08-120C89068A14}"/>
                  </a:ext>
                </a:extLst>
              </p14:cNvPr>
              <p14:cNvContentPartPr/>
              <p14:nvPr/>
            </p14:nvContentPartPr>
            <p14:xfrm>
              <a:off x="8248320" y="3857400"/>
              <a:ext cx="360000" cy="1057320"/>
            </p14:xfrm>
          </p:contentPart>
        </mc:Choice>
        <mc:Fallback>
          <p:pic>
            <p:nvPicPr>
              <p:cNvPr id="5" name="Ink 4">
                <a:extLst>
                  <a:ext uri="{FF2B5EF4-FFF2-40B4-BE49-F238E27FC236}">
                    <a16:creationId xmlns:a16="http://schemas.microsoft.com/office/drawing/2014/main" id="{1A2F89B5-A3AD-9FC2-AB08-120C89068A14}"/>
                  </a:ext>
                </a:extLst>
              </p:cNvPr>
              <p:cNvPicPr/>
              <p:nvPr/>
            </p:nvPicPr>
            <p:blipFill>
              <a:blip r:embed="rId3"/>
              <a:stretch>
                <a:fillRect/>
              </a:stretch>
            </p:blipFill>
            <p:spPr>
              <a:xfrm>
                <a:off x="8238960" y="3848040"/>
                <a:ext cx="378720" cy="1076040"/>
              </a:xfrm>
              <a:prstGeom prst="rect">
                <a:avLst/>
              </a:prstGeom>
            </p:spPr>
          </p:pic>
        </mc:Fallback>
      </mc:AlternateContent>
    </p:spTree>
    <p:extLst>
      <p:ext uri="{BB962C8B-B14F-4D97-AF65-F5344CB8AC3E}">
        <p14:creationId xmlns:p14="http://schemas.microsoft.com/office/powerpoint/2010/main" val="52614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A34-5601-2ACA-FD4A-FE498B13BFFD}"/>
              </a:ext>
            </a:extLst>
          </p:cNvPr>
          <p:cNvSpPr>
            <a:spLocks noGrp="1"/>
          </p:cNvSpPr>
          <p:nvPr>
            <p:ph type="title"/>
          </p:nvPr>
        </p:nvSpPr>
        <p:spPr/>
        <p:txBody>
          <a:bodyPr/>
          <a:lstStyle/>
          <a:p>
            <a:r>
              <a:rPr lang="en-GB" dirty="0"/>
              <a:t>Machine learning for healthcare and medicine</a:t>
            </a:r>
          </a:p>
        </p:txBody>
      </p:sp>
      <p:sp>
        <p:nvSpPr>
          <p:cNvPr id="3" name="Content Placeholder 2">
            <a:extLst>
              <a:ext uri="{FF2B5EF4-FFF2-40B4-BE49-F238E27FC236}">
                <a16:creationId xmlns:a16="http://schemas.microsoft.com/office/drawing/2014/main" id="{3586FA5A-8F83-F601-6015-9B1891E8379C}"/>
              </a:ext>
            </a:extLst>
          </p:cNvPr>
          <p:cNvSpPr>
            <a:spLocks noGrp="1"/>
          </p:cNvSpPr>
          <p:nvPr>
            <p:ph idx="1"/>
          </p:nvPr>
        </p:nvSpPr>
        <p:spPr/>
        <p:txBody>
          <a:bodyPr/>
          <a:lstStyle/>
          <a:p>
            <a:r>
              <a:rPr lang="en-GB" dirty="0"/>
              <a:t>The ultimate goal of developing machine learning models and systems in healthcare is deploying them in real-world setting and using them for patient care. </a:t>
            </a:r>
          </a:p>
        </p:txBody>
      </p:sp>
      <p:sp>
        <p:nvSpPr>
          <p:cNvPr id="4" name="Slide Number Placeholder 3">
            <a:extLst>
              <a:ext uri="{FF2B5EF4-FFF2-40B4-BE49-F238E27FC236}">
                <a16:creationId xmlns:a16="http://schemas.microsoft.com/office/drawing/2014/main" id="{F99DBDDF-43BC-B914-D45E-6A2BD5828A79}"/>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1113125-4B02-5BFB-8763-B9C2C1EEAD0F}"/>
                  </a:ext>
                </a:extLst>
              </p14:cNvPr>
              <p14:cNvContentPartPr/>
              <p14:nvPr/>
            </p14:nvContentPartPr>
            <p14:xfrm>
              <a:off x="961200" y="1761840"/>
              <a:ext cx="6475320" cy="444960"/>
            </p14:xfrm>
          </p:contentPart>
        </mc:Choice>
        <mc:Fallback>
          <p:pic>
            <p:nvPicPr>
              <p:cNvPr id="5" name="Ink 4">
                <a:extLst>
                  <a:ext uri="{FF2B5EF4-FFF2-40B4-BE49-F238E27FC236}">
                    <a16:creationId xmlns:a16="http://schemas.microsoft.com/office/drawing/2014/main" id="{51113125-4B02-5BFB-8763-B9C2C1EEAD0F}"/>
                  </a:ext>
                </a:extLst>
              </p:cNvPr>
              <p:cNvPicPr/>
              <p:nvPr/>
            </p:nvPicPr>
            <p:blipFill>
              <a:blip r:embed="rId3"/>
              <a:stretch>
                <a:fillRect/>
              </a:stretch>
            </p:blipFill>
            <p:spPr>
              <a:xfrm>
                <a:off x="951840" y="1752480"/>
                <a:ext cx="6494040" cy="463680"/>
              </a:xfrm>
              <a:prstGeom prst="rect">
                <a:avLst/>
              </a:prstGeom>
            </p:spPr>
          </p:pic>
        </mc:Fallback>
      </mc:AlternateContent>
    </p:spTree>
    <p:extLst>
      <p:ext uri="{BB962C8B-B14F-4D97-AF65-F5344CB8AC3E}">
        <p14:creationId xmlns:p14="http://schemas.microsoft.com/office/powerpoint/2010/main" val="9825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C658-4F61-B975-6AF5-135D08FAB1EB}"/>
              </a:ext>
            </a:extLst>
          </p:cNvPr>
          <p:cNvSpPr>
            <a:spLocks noGrp="1"/>
          </p:cNvSpPr>
          <p:nvPr>
            <p:ph type="title"/>
          </p:nvPr>
        </p:nvSpPr>
        <p:spPr/>
        <p:txBody>
          <a:bodyPr/>
          <a:lstStyle/>
          <a:p>
            <a:r>
              <a:rPr lang="en-GB" dirty="0"/>
              <a:t>Explaining what and to whom</a:t>
            </a:r>
          </a:p>
        </p:txBody>
      </p:sp>
      <p:sp>
        <p:nvSpPr>
          <p:cNvPr id="3" name="Content Placeholder 2">
            <a:extLst>
              <a:ext uri="{FF2B5EF4-FFF2-40B4-BE49-F238E27FC236}">
                <a16:creationId xmlns:a16="http://schemas.microsoft.com/office/drawing/2014/main" id="{51FE0C04-B3A3-EFA5-5C5A-34BEA940D85F}"/>
              </a:ext>
            </a:extLst>
          </p:cNvPr>
          <p:cNvSpPr>
            <a:spLocks noGrp="1"/>
          </p:cNvSpPr>
          <p:nvPr>
            <p:ph idx="1"/>
          </p:nvPr>
        </p:nvSpPr>
        <p:spPr/>
        <p:txBody>
          <a:bodyPr/>
          <a:lstStyle/>
          <a:p>
            <a:r>
              <a:rPr lang="en-GB" sz="2000" dirty="0">
                <a:effectLst/>
              </a:rPr>
              <a:t>For example in some models designed for </a:t>
            </a:r>
            <a:r>
              <a:rPr lang="en-GB" sz="2000" dirty="0"/>
              <a:t>medical imaging a heatmap or a region highlight is used to show the area that the model has been look for to obtain the results/predictions. </a:t>
            </a:r>
          </a:p>
          <a:p>
            <a:r>
              <a:rPr lang="en-GB" sz="2000" dirty="0">
                <a:effectLst/>
              </a:rPr>
              <a:t>“However, the important question for users trying to understand an individual decision is not where the model was looking but instead whether it was reasonable that the model was looking in this region” [1]. </a:t>
            </a:r>
          </a:p>
          <a:p>
            <a:endParaRPr lang="en-GB" dirty="0"/>
          </a:p>
          <a:p>
            <a:r>
              <a:rPr lang="en-GB" dirty="0"/>
              <a:t>A good article on this topic: </a:t>
            </a:r>
          </a:p>
          <a:p>
            <a:pPr marL="380985" lvl="1" indent="0">
              <a:buNone/>
            </a:pPr>
            <a:r>
              <a:rPr lang="en-GB" dirty="0"/>
              <a:t>[1] Ghassemi M, Oakden-Rayner L, Beam AL. The false hope of current approaches to explainable artificial intelligence in health care. Lancet Digit Health. 2021 Nov;3(11):e745-e750. doi: 10.1016/S2589-7500(21)00208-9. PMID: 34711379.</a:t>
            </a:r>
          </a:p>
        </p:txBody>
      </p:sp>
      <p:sp>
        <p:nvSpPr>
          <p:cNvPr id="4" name="Slide Number Placeholder 3">
            <a:extLst>
              <a:ext uri="{FF2B5EF4-FFF2-40B4-BE49-F238E27FC236}">
                <a16:creationId xmlns:a16="http://schemas.microsoft.com/office/drawing/2014/main" id="{6D5BCA61-0263-9838-7EB1-6E6C1D45B8B5}"/>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B86343D-B21D-2890-8B52-AB9845E9B6D4}"/>
                  </a:ext>
                </a:extLst>
              </p14:cNvPr>
              <p14:cNvContentPartPr/>
              <p14:nvPr/>
            </p14:nvContentPartPr>
            <p14:xfrm>
              <a:off x="627840" y="2008800"/>
              <a:ext cx="7248960" cy="2170440"/>
            </p14:xfrm>
          </p:contentPart>
        </mc:Choice>
        <mc:Fallback>
          <p:pic>
            <p:nvPicPr>
              <p:cNvPr id="5" name="Ink 4">
                <a:extLst>
                  <a:ext uri="{FF2B5EF4-FFF2-40B4-BE49-F238E27FC236}">
                    <a16:creationId xmlns:a16="http://schemas.microsoft.com/office/drawing/2014/main" id="{6B86343D-B21D-2890-8B52-AB9845E9B6D4}"/>
                  </a:ext>
                </a:extLst>
              </p:cNvPr>
              <p:cNvPicPr/>
              <p:nvPr/>
            </p:nvPicPr>
            <p:blipFill>
              <a:blip r:embed="rId3"/>
              <a:stretch>
                <a:fillRect/>
              </a:stretch>
            </p:blipFill>
            <p:spPr>
              <a:xfrm>
                <a:off x="618480" y="1999440"/>
                <a:ext cx="7267680" cy="2189160"/>
              </a:xfrm>
              <a:prstGeom prst="rect">
                <a:avLst/>
              </a:prstGeom>
            </p:spPr>
          </p:pic>
        </mc:Fallback>
      </mc:AlternateContent>
    </p:spTree>
    <p:extLst>
      <p:ext uri="{BB962C8B-B14F-4D97-AF65-F5344CB8AC3E}">
        <p14:creationId xmlns:p14="http://schemas.microsoft.com/office/powerpoint/2010/main" val="360097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B379-6098-56A2-0A26-DC41282E4052}"/>
              </a:ext>
            </a:extLst>
          </p:cNvPr>
          <p:cNvSpPr>
            <a:spLocks noGrp="1"/>
          </p:cNvSpPr>
          <p:nvPr>
            <p:ph type="title"/>
          </p:nvPr>
        </p:nvSpPr>
        <p:spPr/>
        <p:txBody>
          <a:bodyPr/>
          <a:lstStyle/>
          <a:p>
            <a:r>
              <a:rPr lang="en-GB" dirty="0"/>
              <a:t>Privacy issues </a:t>
            </a:r>
          </a:p>
        </p:txBody>
      </p:sp>
      <p:sp>
        <p:nvSpPr>
          <p:cNvPr id="3" name="Content Placeholder 2">
            <a:extLst>
              <a:ext uri="{FF2B5EF4-FFF2-40B4-BE49-F238E27FC236}">
                <a16:creationId xmlns:a16="http://schemas.microsoft.com/office/drawing/2014/main" id="{C0DA6EC0-FB9E-FBEA-0611-3121AEB4FA3B}"/>
              </a:ext>
            </a:extLst>
          </p:cNvPr>
          <p:cNvSpPr>
            <a:spLocks noGrp="1"/>
          </p:cNvSpPr>
          <p:nvPr>
            <p:ph idx="1"/>
          </p:nvPr>
        </p:nvSpPr>
        <p:spPr/>
        <p:txBody>
          <a:bodyPr/>
          <a:lstStyle/>
          <a:p>
            <a:r>
              <a:rPr lang="en-GB" dirty="0"/>
              <a:t>Methods such as imputation and predictive analysis could reveal information about participants that they have declared to provide. </a:t>
            </a:r>
          </a:p>
          <a:p>
            <a:r>
              <a:rPr lang="en-GB" dirty="0"/>
              <a:t>For example, a data imputation methods could provide an estimated for a variable (e.g. alcohol consumption) that they had declined to provide. </a:t>
            </a:r>
          </a:p>
          <a:p>
            <a:r>
              <a:rPr lang="en-GB" dirty="0"/>
              <a:t>Or narrowing down the analysis to small sub-group in a dataset in not handled carefully could risk making the participants identifiable. </a:t>
            </a:r>
          </a:p>
        </p:txBody>
      </p:sp>
      <p:sp>
        <p:nvSpPr>
          <p:cNvPr id="4" name="Slide Number Placeholder 3">
            <a:extLst>
              <a:ext uri="{FF2B5EF4-FFF2-40B4-BE49-F238E27FC236}">
                <a16:creationId xmlns:a16="http://schemas.microsoft.com/office/drawing/2014/main" id="{38E79A20-0D13-ECA4-6158-08F383A5B686}"/>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421B269-E030-342C-1979-E63195163802}"/>
                  </a:ext>
                </a:extLst>
              </p14:cNvPr>
              <p14:cNvContentPartPr/>
              <p14:nvPr/>
            </p14:nvContentPartPr>
            <p14:xfrm>
              <a:off x="4469040" y="2111040"/>
              <a:ext cx="893880" cy="470880"/>
            </p14:xfrm>
          </p:contentPart>
        </mc:Choice>
        <mc:Fallback>
          <p:pic>
            <p:nvPicPr>
              <p:cNvPr id="5" name="Ink 4">
                <a:extLst>
                  <a:ext uri="{FF2B5EF4-FFF2-40B4-BE49-F238E27FC236}">
                    <a16:creationId xmlns:a16="http://schemas.microsoft.com/office/drawing/2014/main" id="{5421B269-E030-342C-1979-E63195163802}"/>
                  </a:ext>
                </a:extLst>
              </p:cNvPr>
              <p:cNvPicPr/>
              <p:nvPr/>
            </p:nvPicPr>
            <p:blipFill>
              <a:blip r:embed="rId3"/>
              <a:stretch>
                <a:fillRect/>
              </a:stretch>
            </p:blipFill>
            <p:spPr>
              <a:xfrm>
                <a:off x="4459680" y="2101680"/>
                <a:ext cx="912600" cy="489600"/>
              </a:xfrm>
              <a:prstGeom prst="rect">
                <a:avLst/>
              </a:prstGeom>
            </p:spPr>
          </p:pic>
        </mc:Fallback>
      </mc:AlternateContent>
    </p:spTree>
    <p:extLst>
      <p:ext uri="{BB962C8B-B14F-4D97-AF65-F5344CB8AC3E}">
        <p14:creationId xmlns:p14="http://schemas.microsoft.com/office/powerpoint/2010/main" val="363282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2EC3-9170-F892-350B-78F7C4389493}"/>
              </a:ext>
            </a:extLst>
          </p:cNvPr>
          <p:cNvSpPr>
            <a:spLocks noGrp="1"/>
          </p:cNvSpPr>
          <p:nvPr>
            <p:ph type="title"/>
          </p:nvPr>
        </p:nvSpPr>
        <p:spPr/>
        <p:txBody>
          <a:bodyPr/>
          <a:lstStyle/>
          <a:p>
            <a:r>
              <a:rPr lang="en-GB" dirty="0"/>
              <a:t>Fairness and imbalance</a:t>
            </a:r>
          </a:p>
        </p:txBody>
      </p:sp>
      <p:sp>
        <p:nvSpPr>
          <p:cNvPr id="3" name="Content Placeholder 2">
            <a:extLst>
              <a:ext uri="{FF2B5EF4-FFF2-40B4-BE49-F238E27FC236}">
                <a16:creationId xmlns:a16="http://schemas.microsoft.com/office/drawing/2014/main" id="{BFCCE3A6-66DD-513E-5C8B-1ED11DA6F735}"/>
              </a:ext>
            </a:extLst>
          </p:cNvPr>
          <p:cNvSpPr>
            <a:spLocks noGrp="1"/>
          </p:cNvSpPr>
          <p:nvPr>
            <p:ph idx="1"/>
          </p:nvPr>
        </p:nvSpPr>
        <p:spPr/>
        <p:txBody>
          <a:bodyPr/>
          <a:lstStyle/>
          <a:p>
            <a:r>
              <a:rPr lang="en-GB" sz="1800" dirty="0">
                <a:solidFill>
                  <a:srgbClr val="0E101A"/>
                </a:solidFill>
                <a:effectLst/>
                <a:ea typeface="Times New Roman" panose="02020603050405020304" pitchFamily="18" charset="0"/>
              </a:rPr>
              <a:t>Analysing the outcomes and actions driven by the designed methods could help to investigate if data or sampling issues have led to biased decisions. </a:t>
            </a:r>
          </a:p>
          <a:p>
            <a:r>
              <a:rPr lang="en-GB" sz="1800" dirty="0">
                <a:solidFill>
                  <a:srgbClr val="0E101A"/>
                </a:solidFill>
                <a:effectLst/>
                <a:ea typeface="Times New Roman" panose="02020603050405020304" pitchFamily="18" charset="0"/>
              </a:rPr>
              <a:t>Prediction</a:t>
            </a:r>
            <a:r>
              <a:rPr lang="en-GB" sz="1800" dirty="0">
                <a:solidFill>
                  <a:srgbClr val="0E101A"/>
                </a:solidFill>
                <a:ea typeface="Times New Roman" panose="02020603050405020304" pitchFamily="18" charset="0"/>
              </a:rPr>
              <a:t>s and </a:t>
            </a:r>
            <a:r>
              <a:rPr lang="en-GB" sz="1800" dirty="0">
                <a:solidFill>
                  <a:srgbClr val="0E101A"/>
                </a:solidFill>
                <a:effectLst/>
                <a:ea typeface="Times New Roman" panose="02020603050405020304" pitchFamily="18" charset="0"/>
              </a:rPr>
              <a:t>decisions should be also investigated for potential disparity across different demographics and groups. </a:t>
            </a:r>
          </a:p>
          <a:p>
            <a:r>
              <a:rPr lang="en-GB" sz="1800" dirty="0">
                <a:solidFill>
                  <a:srgbClr val="0E101A"/>
                </a:solidFill>
                <a:ea typeface="Times New Roman" panose="02020603050405020304" pitchFamily="18" charset="0"/>
              </a:rPr>
              <a:t>The </a:t>
            </a:r>
            <a:r>
              <a:rPr lang="en-GB" sz="1800" dirty="0">
                <a:solidFill>
                  <a:srgbClr val="0E101A"/>
                </a:solidFill>
                <a:effectLst/>
                <a:ea typeface="Times New Roman" panose="02020603050405020304" pitchFamily="18" charset="0"/>
              </a:rPr>
              <a:t>training data should be investigated for unfair bias or imbalance. </a:t>
            </a:r>
            <a:endParaRPr lang="en-GB" dirty="0"/>
          </a:p>
        </p:txBody>
      </p:sp>
      <p:sp>
        <p:nvSpPr>
          <p:cNvPr id="4" name="Slide Number Placeholder 3">
            <a:extLst>
              <a:ext uri="{FF2B5EF4-FFF2-40B4-BE49-F238E27FC236}">
                <a16:creationId xmlns:a16="http://schemas.microsoft.com/office/drawing/2014/main" id="{D36BF1D3-31BC-5C45-DA90-195EFCBD3EAD}"/>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17CC7EA-C218-713F-CF4C-42077B4D8EB9}"/>
                  </a:ext>
                </a:extLst>
              </p14:cNvPr>
              <p14:cNvContentPartPr/>
              <p14:nvPr/>
            </p14:nvContentPartPr>
            <p14:xfrm>
              <a:off x="650880" y="2125800"/>
              <a:ext cx="7711920" cy="1122840"/>
            </p14:xfrm>
          </p:contentPart>
        </mc:Choice>
        <mc:Fallback>
          <p:pic>
            <p:nvPicPr>
              <p:cNvPr id="5" name="Ink 4">
                <a:extLst>
                  <a:ext uri="{FF2B5EF4-FFF2-40B4-BE49-F238E27FC236}">
                    <a16:creationId xmlns:a16="http://schemas.microsoft.com/office/drawing/2014/main" id="{517CC7EA-C218-713F-CF4C-42077B4D8EB9}"/>
                  </a:ext>
                </a:extLst>
              </p:cNvPr>
              <p:cNvPicPr/>
              <p:nvPr/>
            </p:nvPicPr>
            <p:blipFill>
              <a:blip r:embed="rId3"/>
              <a:stretch>
                <a:fillRect/>
              </a:stretch>
            </p:blipFill>
            <p:spPr>
              <a:xfrm>
                <a:off x="641520" y="2116440"/>
                <a:ext cx="7730640" cy="1141560"/>
              </a:xfrm>
              <a:prstGeom prst="rect">
                <a:avLst/>
              </a:prstGeom>
            </p:spPr>
          </p:pic>
        </mc:Fallback>
      </mc:AlternateContent>
    </p:spTree>
    <p:extLst>
      <p:ext uri="{BB962C8B-B14F-4D97-AF65-F5344CB8AC3E}">
        <p14:creationId xmlns:p14="http://schemas.microsoft.com/office/powerpoint/2010/main" val="424984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4C05-598F-B87E-C2F9-4F3FD2A69793}"/>
              </a:ext>
            </a:extLst>
          </p:cNvPr>
          <p:cNvSpPr>
            <a:spLocks noGrp="1"/>
          </p:cNvSpPr>
          <p:nvPr>
            <p:ph type="title"/>
          </p:nvPr>
        </p:nvSpPr>
        <p:spPr/>
        <p:txBody>
          <a:bodyPr/>
          <a:lstStyle/>
          <a:p>
            <a:r>
              <a:rPr lang="en-GB" dirty="0"/>
              <a:t>Evaluation metrics </a:t>
            </a:r>
          </a:p>
        </p:txBody>
      </p:sp>
      <p:sp>
        <p:nvSpPr>
          <p:cNvPr id="3" name="Content Placeholder 2">
            <a:extLst>
              <a:ext uri="{FF2B5EF4-FFF2-40B4-BE49-F238E27FC236}">
                <a16:creationId xmlns:a16="http://schemas.microsoft.com/office/drawing/2014/main" id="{8B3EC7BB-872D-C3FC-3F3F-7FA545796E6B}"/>
              </a:ext>
            </a:extLst>
          </p:cNvPr>
          <p:cNvSpPr>
            <a:spLocks noGrp="1"/>
          </p:cNvSpPr>
          <p:nvPr>
            <p:ph idx="1"/>
          </p:nvPr>
        </p:nvSpPr>
        <p:spPr/>
        <p:txBody>
          <a:bodyPr/>
          <a:lstStyle/>
          <a:p>
            <a:r>
              <a:rPr lang="en-GB" dirty="0"/>
              <a:t>Appropriate evaluation metrics and suitable/applicable targets for the intended outcomes should be considered. </a:t>
            </a:r>
          </a:p>
          <a:p>
            <a:r>
              <a:rPr lang="en-GB" dirty="0"/>
              <a:t>For example, what time window would be suitable for the input data to make a prediction and what are the acceptable sensitivity and specificity thresholds for the intended applications. </a:t>
            </a:r>
          </a:p>
          <a:p>
            <a:endParaRPr lang="en-GB" dirty="0"/>
          </a:p>
          <a:p>
            <a:r>
              <a:rPr lang="en-GB" dirty="0"/>
              <a:t>In some applications, specificity and sensitivity or precision/recall may not carry the same weight; so the methods that look for an optimum balance between the tow measures will not suitable for this type of applications. </a:t>
            </a:r>
          </a:p>
          <a:p>
            <a:r>
              <a:rPr lang="en-GB" dirty="0"/>
              <a:t>For example, a screening test may require higher recall but lower precision could be tolerated. </a:t>
            </a:r>
          </a:p>
          <a:p>
            <a:endParaRPr lang="en-GB" dirty="0"/>
          </a:p>
        </p:txBody>
      </p:sp>
      <p:sp>
        <p:nvSpPr>
          <p:cNvPr id="4" name="Slide Number Placeholder 3">
            <a:extLst>
              <a:ext uri="{FF2B5EF4-FFF2-40B4-BE49-F238E27FC236}">
                <a16:creationId xmlns:a16="http://schemas.microsoft.com/office/drawing/2014/main" id="{4BB8ECFA-27EA-B53E-9045-50FB7EBD0F98}"/>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48F3CAD-A5FD-0068-1D17-3A28D5647943}"/>
                  </a:ext>
                </a:extLst>
              </p14:cNvPr>
              <p14:cNvContentPartPr/>
              <p14:nvPr/>
            </p14:nvContentPartPr>
            <p14:xfrm>
              <a:off x="2462040" y="2122200"/>
              <a:ext cx="4086000" cy="1586160"/>
            </p14:xfrm>
          </p:contentPart>
        </mc:Choice>
        <mc:Fallback>
          <p:pic>
            <p:nvPicPr>
              <p:cNvPr id="5" name="Ink 4">
                <a:extLst>
                  <a:ext uri="{FF2B5EF4-FFF2-40B4-BE49-F238E27FC236}">
                    <a16:creationId xmlns:a16="http://schemas.microsoft.com/office/drawing/2014/main" id="{F48F3CAD-A5FD-0068-1D17-3A28D5647943}"/>
                  </a:ext>
                </a:extLst>
              </p:cNvPr>
              <p:cNvPicPr/>
              <p:nvPr/>
            </p:nvPicPr>
            <p:blipFill>
              <a:blip r:embed="rId3"/>
              <a:stretch>
                <a:fillRect/>
              </a:stretch>
            </p:blipFill>
            <p:spPr>
              <a:xfrm>
                <a:off x="2452680" y="2112840"/>
                <a:ext cx="4104720" cy="1604880"/>
              </a:xfrm>
              <a:prstGeom prst="rect">
                <a:avLst/>
              </a:prstGeom>
            </p:spPr>
          </p:pic>
        </mc:Fallback>
      </mc:AlternateContent>
    </p:spTree>
    <p:extLst>
      <p:ext uri="{BB962C8B-B14F-4D97-AF65-F5344CB8AC3E}">
        <p14:creationId xmlns:p14="http://schemas.microsoft.com/office/powerpoint/2010/main" val="287952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D5F8-FECA-FF75-32D1-A87B04789CCE}"/>
              </a:ext>
            </a:extLst>
          </p:cNvPr>
          <p:cNvSpPr>
            <a:spLocks noGrp="1"/>
          </p:cNvSpPr>
          <p:nvPr>
            <p:ph type="title"/>
          </p:nvPr>
        </p:nvSpPr>
        <p:spPr/>
        <p:txBody>
          <a:bodyPr/>
          <a:lstStyle/>
          <a:p>
            <a:r>
              <a:rPr lang="en-GB" dirty="0"/>
              <a:t>Prediction and analysis errors </a:t>
            </a:r>
          </a:p>
        </p:txBody>
      </p:sp>
      <p:sp>
        <p:nvSpPr>
          <p:cNvPr id="3" name="Content Placeholder 2">
            <a:extLst>
              <a:ext uri="{FF2B5EF4-FFF2-40B4-BE49-F238E27FC236}">
                <a16:creationId xmlns:a16="http://schemas.microsoft.com/office/drawing/2014/main" id="{0E3B93CF-CBCF-5AAA-F541-37CE6742811B}"/>
              </a:ext>
            </a:extLst>
          </p:cNvPr>
          <p:cNvSpPr>
            <a:spLocks noGrp="1"/>
          </p:cNvSpPr>
          <p:nvPr>
            <p:ph idx="1"/>
          </p:nvPr>
        </p:nvSpPr>
        <p:spPr/>
        <p:txBody>
          <a:bodyPr/>
          <a:lstStyle/>
          <a:p>
            <a:r>
              <a:rPr lang="en-GB" dirty="0"/>
              <a:t>In real-world deployment you may need to identify suitable channels and procedures to investigate/report the prediction errors </a:t>
            </a:r>
          </a:p>
          <a:p>
            <a:r>
              <a:rPr lang="en-GB" dirty="0"/>
              <a:t>Identifying procedures and steps to re-train/adjusted the model to avoid potentially harmful errors. </a:t>
            </a:r>
          </a:p>
          <a:p>
            <a:r>
              <a:rPr lang="en-GB" dirty="0"/>
              <a:t>This, however, should be done carefully and not to add further inconsistencies or potential bias/errors to the model. </a:t>
            </a:r>
          </a:p>
        </p:txBody>
      </p:sp>
      <p:sp>
        <p:nvSpPr>
          <p:cNvPr id="4" name="Slide Number Placeholder 3">
            <a:extLst>
              <a:ext uri="{FF2B5EF4-FFF2-40B4-BE49-F238E27FC236}">
                <a16:creationId xmlns:a16="http://schemas.microsoft.com/office/drawing/2014/main" id="{2778D1B4-A2AD-6A2D-7A79-BF09F8FA2B19}"/>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B72FA50-B356-FDEA-5210-C5809F2A0106}"/>
                  </a:ext>
                </a:extLst>
              </p14:cNvPr>
              <p14:cNvContentPartPr/>
              <p14:nvPr/>
            </p14:nvContentPartPr>
            <p14:xfrm>
              <a:off x="1144800" y="1758240"/>
              <a:ext cx="5462640" cy="804600"/>
            </p14:xfrm>
          </p:contentPart>
        </mc:Choice>
        <mc:Fallback>
          <p:pic>
            <p:nvPicPr>
              <p:cNvPr id="5" name="Ink 4">
                <a:extLst>
                  <a:ext uri="{FF2B5EF4-FFF2-40B4-BE49-F238E27FC236}">
                    <a16:creationId xmlns:a16="http://schemas.microsoft.com/office/drawing/2014/main" id="{6B72FA50-B356-FDEA-5210-C5809F2A0106}"/>
                  </a:ext>
                </a:extLst>
              </p:cNvPr>
              <p:cNvPicPr/>
              <p:nvPr/>
            </p:nvPicPr>
            <p:blipFill>
              <a:blip r:embed="rId3"/>
              <a:stretch>
                <a:fillRect/>
              </a:stretch>
            </p:blipFill>
            <p:spPr>
              <a:xfrm>
                <a:off x="1135440" y="1748880"/>
                <a:ext cx="5481360" cy="823320"/>
              </a:xfrm>
              <a:prstGeom prst="rect">
                <a:avLst/>
              </a:prstGeom>
            </p:spPr>
          </p:pic>
        </mc:Fallback>
      </mc:AlternateContent>
    </p:spTree>
    <p:extLst>
      <p:ext uri="{BB962C8B-B14F-4D97-AF65-F5344CB8AC3E}">
        <p14:creationId xmlns:p14="http://schemas.microsoft.com/office/powerpoint/2010/main" val="779862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BD4-09FA-5FE5-8423-E83FBCB0639A}"/>
              </a:ext>
            </a:extLst>
          </p:cNvPr>
          <p:cNvSpPr>
            <a:spLocks noGrp="1"/>
          </p:cNvSpPr>
          <p:nvPr>
            <p:ph type="title"/>
          </p:nvPr>
        </p:nvSpPr>
        <p:spPr/>
        <p:txBody>
          <a:bodyPr/>
          <a:lstStyle/>
          <a:p>
            <a:r>
              <a:rPr lang="en-GB" dirty="0"/>
              <a:t>Regulatory framework and existing guidelines</a:t>
            </a:r>
          </a:p>
        </p:txBody>
      </p:sp>
      <p:sp>
        <p:nvSpPr>
          <p:cNvPr id="3" name="Content Placeholder 2">
            <a:extLst>
              <a:ext uri="{FF2B5EF4-FFF2-40B4-BE49-F238E27FC236}">
                <a16:creationId xmlns:a16="http://schemas.microsoft.com/office/drawing/2014/main" id="{37A0CCED-1876-8FCF-4D6F-F1EC890466EB}"/>
              </a:ext>
            </a:extLst>
          </p:cNvPr>
          <p:cNvSpPr>
            <a:spLocks noGrp="1"/>
          </p:cNvSpPr>
          <p:nvPr>
            <p:ph idx="1"/>
          </p:nvPr>
        </p:nvSpPr>
        <p:spPr/>
        <p:txBody>
          <a:bodyPr/>
          <a:lstStyle/>
          <a:p>
            <a:r>
              <a:rPr lang="en-GB" dirty="0"/>
              <a:t>In designing and deploying ML models for healthcare and medical applications you need to investigate the regulatory requirements. </a:t>
            </a:r>
          </a:p>
          <a:p>
            <a:r>
              <a:rPr lang="en-GB" dirty="0"/>
              <a:t>e.g., UKCA (UK), CE (Europe), FDA (USA) requirements and medical device registration. </a:t>
            </a:r>
          </a:p>
          <a:p>
            <a:r>
              <a:rPr lang="en-GB" dirty="0"/>
              <a:t>The existing guidelines for treatment and interventions. For example the NICE guidelines: https://www.nice.org.uk/guidance</a:t>
            </a:r>
          </a:p>
          <a:p>
            <a:endParaRPr lang="en-GB" dirty="0"/>
          </a:p>
          <a:p>
            <a:pPr lvl="1"/>
            <a:endParaRPr lang="en-GB" dirty="0"/>
          </a:p>
        </p:txBody>
      </p:sp>
      <p:sp>
        <p:nvSpPr>
          <p:cNvPr id="4" name="Slide Number Placeholder 3">
            <a:extLst>
              <a:ext uri="{FF2B5EF4-FFF2-40B4-BE49-F238E27FC236}">
                <a16:creationId xmlns:a16="http://schemas.microsoft.com/office/drawing/2014/main" id="{DB588E14-BE34-987A-02C9-747A6E201E5D}"/>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8BD6A8C-C203-65F2-625C-D4484B167140}"/>
                  </a:ext>
                </a:extLst>
              </p14:cNvPr>
              <p14:cNvContentPartPr/>
              <p14:nvPr/>
            </p14:nvContentPartPr>
            <p14:xfrm>
              <a:off x="2929320" y="3332520"/>
              <a:ext cx="2516040" cy="92160"/>
            </p14:xfrm>
          </p:contentPart>
        </mc:Choice>
        <mc:Fallback>
          <p:pic>
            <p:nvPicPr>
              <p:cNvPr id="5" name="Ink 4">
                <a:extLst>
                  <a:ext uri="{FF2B5EF4-FFF2-40B4-BE49-F238E27FC236}">
                    <a16:creationId xmlns:a16="http://schemas.microsoft.com/office/drawing/2014/main" id="{58BD6A8C-C203-65F2-625C-D4484B167140}"/>
                  </a:ext>
                </a:extLst>
              </p:cNvPr>
              <p:cNvPicPr/>
              <p:nvPr/>
            </p:nvPicPr>
            <p:blipFill>
              <a:blip r:embed="rId3"/>
              <a:stretch>
                <a:fillRect/>
              </a:stretch>
            </p:blipFill>
            <p:spPr>
              <a:xfrm>
                <a:off x="2919960" y="3323160"/>
                <a:ext cx="2534760" cy="110880"/>
              </a:xfrm>
              <a:prstGeom prst="rect">
                <a:avLst/>
              </a:prstGeom>
            </p:spPr>
          </p:pic>
        </mc:Fallback>
      </mc:AlternateContent>
    </p:spTree>
    <p:extLst>
      <p:ext uri="{BB962C8B-B14F-4D97-AF65-F5344CB8AC3E}">
        <p14:creationId xmlns:p14="http://schemas.microsoft.com/office/powerpoint/2010/main" val="342145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94EA-BAC5-94CE-10A8-BC01C2C84A60}"/>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FF16FAB4-15F5-2372-B233-D71F0AD12336}"/>
              </a:ext>
            </a:extLst>
          </p:cNvPr>
          <p:cNvSpPr>
            <a:spLocks noGrp="1"/>
          </p:cNvSpPr>
          <p:nvPr>
            <p:ph idx="1"/>
          </p:nvPr>
        </p:nvSpPr>
        <p:spPr/>
        <p:txBody>
          <a:bodyPr/>
          <a:lstStyle/>
          <a:p>
            <a:r>
              <a:rPr lang="en-GB" dirty="0"/>
              <a:t>A good article on this topic: </a:t>
            </a:r>
          </a:p>
          <a:p>
            <a:r>
              <a:rPr lang="en-GB" dirty="0"/>
              <a:t>Wiens, J., Saria, S., Sendak, M. et al. Do no harm: a roadmap for responsible machine learning for health care. Nat Med 25, 1337–1340 (2019). https://doi.org/10.1038/s41591-019-0548-6</a:t>
            </a:r>
          </a:p>
        </p:txBody>
      </p:sp>
      <p:sp>
        <p:nvSpPr>
          <p:cNvPr id="4" name="Slide Number Placeholder 3">
            <a:extLst>
              <a:ext uri="{FF2B5EF4-FFF2-40B4-BE49-F238E27FC236}">
                <a16:creationId xmlns:a16="http://schemas.microsoft.com/office/drawing/2014/main" id="{89ED84EF-1FAB-5DC6-064B-97B81CA6F3A6}"/>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0761A01-BA20-937C-4321-304A9AF754FC}"/>
                  </a:ext>
                </a:extLst>
              </p14:cNvPr>
              <p14:cNvContentPartPr/>
              <p14:nvPr/>
            </p14:nvContentPartPr>
            <p14:xfrm>
              <a:off x="3040920" y="3060360"/>
              <a:ext cx="4533480" cy="1659240"/>
            </p14:xfrm>
          </p:contentPart>
        </mc:Choice>
        <mc:Fallback>
          <p:pic>
            <p:nvPicPr>
              <p:cNvPr id="5" name="Ink 4">
                <a:extLst>
                  <a:ext uri="{FF2B5EF4-FFF2-40B4-BE49-F238E27FC236}">
                    <a16:creationId xmlns:a16="http://schemas.microsoft.com/office/drawing/2014/main" id="{20761A01-BA20-937C-4321-304A9AF754FC}"/>
                  </a:ext>
                </a:extLst>
              </p:cNvPr>
              <p:cNvPicPr/>
              <p:nvPr/>
            </p:nvPicPr>
            <p:blipFill>
              <a:blip r:embed="rId3"/>
              <a:stretch>
                <a:fillRect/>
              </a:stretch>
            </p:blipFill>
            <p:spPr>
              <a:xfrm>
                <a:off x="3031560" y="3051000"/>
                <a:ext cx="4552200" cy="1677960"/>
              </a:xfrm>
              <a:prstGeom prst="rect">
                <a:avLst/>
              </a:prstGeom>
            </p:spPr>
          </p:pic>
        </mc:Fallback>
      </mc:AlternateContent>
    </p:spTree>
    <p:extLst>
      <p:ext uri="{BB962C8B-B14F-4D97-AF65-F5344CB8AC3E}">
        <p14:creationId xmlns:p14="http://schemas.microsoft.com/office/powerpoint/2010/main" val="207150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FC30-E0FF-1FEF-299A-DB4531D47100}"/>
              </a:ext>
            </a:extLst>
          </p:cNvPr>
          <p:cNvSpPr>
            <a:spLocks noGrp="1"/>
          </p:cNvSpPr>
          <p:nvPr>
            <p:ph type="title"/>
          </p:nvPr>
        </p:nvSpPr>
        <p:spPr/>
        <p:txBody>
          <a:bodyPr/>
          <a:lstStyle/>
          <a:p>
            <a:r>
              <a:rPr lang="en-GB" dirty="0"/>
              <a:t>ML deployments in real-world settings</a:t>
            </a:r>
          </a:p>
        </p:txBody>
      </p:sp>
      <p:sp>
        <p:nvSpPr>
          <p:cNvPr id="3" name="Content Placeholder 2">
            <a:extLst>
              <a:ext uri="{FF2B5EF4-FFF2-40B4-BE49-F238E27FC236}">
                <a16:creationId xmlns:a16="http://schemas.microsoft.com/office/drawing/2014/main" id="{246A6DB1-7314-82A1-4259-8CDA4A1B4C15}"/>
              </a:ext>
            </a:extLst>
          </p:cNvPr>
          <p:cNvSpPr>
            <a:spLocks noGrp="1"/>
          </p:cNvSpPr>
          <p:nvPr>
            <p:ph idx="1"/>
          </p:nvPr>
        </p:nvSpPr>
        <p:spPr/>
        <p:txBody>
          <a:bodyPr/>
          <a:lstStyle/>
          <a:p>
            <a:r>
              <a:rPr lang="en-GB" dirty="0"/>
              <a:t>The systems are often are used for decision-support by keeping human-in-the-loop. </a:t>
            </a:r>
          </a:p>
          <a:p>
            <a:r>
              <a:rPr lang="en-GB" dirty="0"/>
              <a:t>However, trustworthiness, reliability and robustness of the systems/models must be considered and investigated prior to the deployments. </a:t>
            </a:r>
          </a:p>
          <a:p>
            <a:r>
              <a:rPr lang="en-GB" dirty="0"/>
              <a:t>The users’ perceptions of the system and appropriate training should be also considered.   </a:t>
            </a:r>
          </a:p>
          <a:p>
            <a:endParaRPr lang="en-GB" dirty="0"/>
          </a:p>
        </p:txBody>
      </p:sp>
      <p:sp>
        <p:nvSpPr>
          <p:cNvPr id="4" name="Slide Number Placeholder 3">
            <a:extLst>
              <a:ext uri="{FF2B5EF4-FFF2-40B4-BE49-F238E27FC236}">
                <a16:creationId xmlns:a16="http://schemas.microsoft.com/office/drawing/2014/main" id="{3D024156-287C-83BE-03EF-AB852B399FE6}"/>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9CCC484-A43A-676D-AA6F-26DB0168951F}"/>
                  </a:ext>
                </a:extLst>
              </p14:cNvPr>
              <p14:cNvContentPartPr/>
              <p14:nvPr/>
            </p14:nvContentPartPr>
            <p14:xfrm>
              <a:off x="348840" y="1505520"/>
              <a:ext cx="5436360" cy="2152800"/>
            </p14:xfrm>
          </p:contentPart>
        </mc:Choice>
        <mc:Fallback>
          <p:pic>
            <p:nvPicPr>
              <p:cNvPr id="5" name="Ink 4">
                <a:extLst>
                  <a:ext uri="{FF2B5EF4-FFF2-40B4-BE49-F238E27FC236}">
                    <a16:creationId xmlns:a16="http://schemas.microsoft.com/office/drawing/2014/main" id="{49CCC484-A43A-676D-AA6F-26DB0168951F}"/>
                  </a:ext>
                </a:extLst>
              </p:cNvPr>
              <p:cNvPicPr/>
              <p:nvPr/>
            </p:nvPicPr>
            <p:blipFill>
              <a:blip r:embed="rId3"/>
              <a:stretch>
                <a:fillRect/>
              </a:stretch>
            </p:blipFill>
            <p:spPr>
              <a:xfrm>
                <a:off x="339480" y="1496160"/>
                <a:ext cx="5455080" cy="2171520"/>
              </a:xfrm>
              <a:prstGeom prst="rect">
                <a:avLst/>
              </a:prstGeom>
            </p:spPr>
          </p:pic>
        </mc:Fallback>
      </mc:AlternateContent>
    </p:spTree>
    <p:extLst>
      <p:ext uri="{BB962C8B-B14F-4D97-AF65-F5344CB8AC3E}">
        <p14:creationId xmlns:p14="http://schemas.microsoft.com/office/powerpoint/2010/main" val="179214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DFF4-93B4-49D5-13F6-F473313843DD}"/>
              </a:ext>
            </a:extLst>
          </p:cNvPr>
          <p:cNvSpPr>
            <a:spLocks noGrp="1"/>
          </p:cNvSpPr>
          <p:nvPr>
            <p:ph type="title"/>
          </p:nvPr>
        </p:nvSpPr>
        <p:spPr/>
        <p:txBody>
          <a:bodyPr/>
          <a:lstStyle/>
          <a:p>
            <a:r>
              <a:rPr lang="en-GB" dirty="0"/>
              <a:t>Offline and online models</a:t>
            </a:r>
          </a:p>
        </p:txBody>
      </p:sp>
      <p:sp>
        <p:nvSpPr>
          <p:cNvPr id="3" name="Content Placeholder 2">
            <a:extLst>
              <a:ext uri="{FF2B5EF4-FFF2-40B4-BE49-F238E27FC236}">
                <a16:creationId xmlns:a16="http://schemas.microsoft.com/office/drawing/2014/main" id="{1C0A2F1E-2D80-F48B-8F02-B32C9B78E227}"/>
              </a:ext>
            </a:extLst>
          </p:cNvPr>
          <p:cNvSpPr>
            <a:spLocks noGrp="1"/>
          </p:cNvSpPr>
          <p:nvPr>
            <p:ph idx="1"/>
          </p:nvPr>
        </p:nvSpPr>
        <p:spPr/>
        <p:txBody>
          <a:bodyPr/>
          <a:lstStyle/>
          <a:p>
            <a:r>
              <a:rPr lang="en-GB" dirty="0"/>
              <a:t>Some models are designed to process offline and pre-collected datasets and can provide exploratory analysis and insights to the contributing factors to a diseases, cluster and groups of features or patients based on different fractures.</a:t>
            </a:r>
          </a:p>
          <a:p>
            <a:endParaRPr lang="en-GB" dirty="0"/>
          </a:p>
          <a:p>
            <a:r>
              <a:rPr lang="en-GB" dirty="0"/>
              <a:t>Online models are trained based on some existing data and deployed in operational settings. Sometimes their parameters are fixed and sometimes they are either periodically re-trained or learn as new data emerges (i.e. online or continual learning). </a:t>
            </a:r>
          </a:p>
        </p:txBody>
      </p:sp>
      <p:sp>
        <p:nvSpPr>
          <p:cNvPr id="4" name="Slide Number Placeholder 3">
            <a:extLst>
              <a:ext uri="{FF2B5EF4-FFF2-40B4-BE49-F238E27FC236}">
                <a16:creationId xmlns:a16="http://schemas.microsoft.com/office/drawing/2014/main" id="{D138E45A-DADC-231E-D22C-0419D35FC482}"/>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F66D127-7F30-2C35-A3D2-9C412E4FFCFB}"/>
                  </a:ext>
                </a:extLst>
              </p14:cNvPr>
              <p14:cNvContentPartPr/>
              <p14:nvPr/>
            </p14:nvContentPartPr>
            <p14:xfrm>
              <a:off x="2155680" y="4048920"/>
              <a:ext cx="1099440" cy="191880"/>
            </p14:xfrm>
          </p:contentPart>
        </mc:Choice>
        <mc:Fallback>
          <p:pic>
            <p:nvPicPr>
              <p:cNvPr id="5" name="Ink 4">
                <a:extLst>
                  <a:ext uri="{FF2B5EF4-FFF2-40B4-BE49-F238E27FC236}">
                    <a16:creationId xmlns:a16="http://schemas.microsoft.com/office/drawing/2014/main" id="{DF66D127-7F30-2C35-A3D2-9C412E4FFCFB}"/>
                  </a:ext>
                </a:extLst>
              </p:cNvPr>
              <p:cNvPicPr/>
              <p:nvPr/>
            </p:nvPicPr>
            <p:blipFill>
              <a:blip r:embed="rId3"/>
              <a:stretch>
                <a:fillRect/>
              </a:stretch>
            </p:blipFill>
            <p:spPr>
              <a:xfrm>
                <a:off x="2146320" y="4039560"/>
                <a:ext cx="1118160" cy="210600"/>
              </a:xfrm>
              <a:prstGeom prst="rect">
                <a:avLst/>
              </a:prstGeom>
            </p:spPr>
          </p:pic>
        </mc:Fallback>
      </mc:AlternateContent>
    </p:spTree>
    <p:extLst>
      <p:ext uri="{BB962C8B-B14F-4D97-AF65-F5344CB8AC3E}">
        <p14:creationId xmlns:p14="http://schemas.microsoft.com/office/powerpoint/2010/main" val="33713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774D1F-5EF6-EC41-6C7E-EE36BF89D157}"/>
              </a:ext>
            </a:extLst>
          </p:cNvPr>
          <p:cNvSpPr>
            <a:spLocks noGrp="1"/>
          </p:cNvSpPr>
          <p:nvPr>
            <p:ph type="title"/>
          </p:nvPr>
        </p:nvSpPr>
        <p:spPr/>
        <p:txBody>
          <a:bodyPr/>
          <a:lstStyle/>
          <a:p>
            <a:r>
              <a:rPr lang="en-GB" dirty="0"/>
              <a:t>Continual learning</a:t>
            </a:r>
          </a:p>
        </p:txBody>
      </p:sp>
      <p:sp>
        <p:nvSpPr>
          <p:cNvPr id="2" name="Text Placeholder 1">
            <a:extLst>
              <a:ext uri="{FF2B5EF4-FFF2-40B4-BE49-F238E27FC236}">
                <a16:creationId xmlns:a16="http://schemas.microsoft.com/office/drawing/2014/main" id="{FA2F5A22-D145-D54F-9A8A-41B8B92036C8}"/>
              </a:ext>
            </a:extLst>
          </p:cNvPr>
          <p:cNvSpPr>
            <a:spLocks noGrp="1"/>
          </p:cNvSpPr>
          <p:nvPr>
            <p:ph idx="1"/>
          </p:nvPr>
        </p:nvSpPr>
        <p:spPr/>
        <p:txBody>
          <a:bodyPr/>
          <a:lstStyle/>
          <a:p>
            <a:pPr marL="257175" indent="-257175">
              <a:buClr>
                <a:srgbClr val="FF0000"/>
              </a:buClr>
              <a:buFont typeface="Wingdings" pitchFamily="2" charset="2"/>
              <a:buChar char="§"/>
            </a:pPr>
            <a:r>
              <a:rPr lang="en-GB" sz="2000" dirty="0">
                <a:solidFill>
                  <a:schemeClr val="tx1"/>
                </a:solidFill>
                <a:latin typeface="Gill Sans MT" panose="020B0502020104020203" pitchFamily="34" charset="77"/>
              </a:rPr>
              <a:t>“Modern machine learning excels at training powerful models from fixed datasets and stationary environments, often exceeding human-level ability.”</a:t>
            </a:r>
          </a:p>
          <a:p>
            <a:pPr marL="257175" indent="-257175">
              <a:buClr>
                <a:srgbClr val="FF0000"/>
              </a:buClr>
              <a:buFont typeface="Wingdings" pitchFamily="2" charset="2"/>
              <a:buChar char="§"/>
            </a:pPr>
            <a:r>
              <a:rPr lang="en-GB" sz="2000" dirty="0">
                <a:solidFill>
                  <a:schemeClr val="tx1"/>
                </a:solidFill>
                <a:latin typeface="Gill Sans MT" panose="020B0502020104020203" pitchFamily="34" charset="77"/>
              </a:rPr>
              <a:t>“Yet, these models fail to emulate the process of human learning, which is efficient, robust, and able to learn incrementally, from sequential experience in a non-stationary world.”</a:t>
            </a:r>
          </a:p>
          <a:p>
            <a:endParaRPr lang="en-US" dirty="0"/>
          </a:p>
          <a:p>
            <a:endParaRPr lang="en-US" dirty="0"/>
          </a:p>
        </p:txBody>
      </p:sp>
      <p:sp>
        <p:nvSpPr>
          <p:cNvPr id="4" name="Slide Number Placeholder 3">
            <a:extLst>
              <a:ext uri="{FF2B5EF4-FFF2-40B4-BE49-F238E27FC236}">
                <a16:creationId xmlns:a16="http://schemas.microsoft.com/office/drawing/2014/main" id="{9FF79DE7-90AD-C246-B91A-A2CAE1D389E8}"/>
              </a:ext>
            </a:extLst>
          </p:cNvPr>
          <p:cNvSpPr>
            <a:spLocks noGrp="1"/>
          </p:cNvSpPr>
          <p:nvPr>
            <p:ph type="sldNum" sz="quarter" idx="12"/>
          </p:nvPr>
        </p:nvSpPr>
        <p:spPr/>
        <p:txBody>
          <a:bodyPr/>
          <a:lstStyle/>
          <a:p>
            <a:fld id="{5DE7DA32-08EE-2E47-89DC-05D3233974D5}" type="slidenum">
              <a:rPr lang="en-US" smtClean="0"/>
              <a:pPr/>
              <a:t>5</a:t>
            </a:fld>
            <a:endParaRPr lang="en-US" dirty="0"/>
          </a:p>
        </p:txBody>
      </p:sp>
      <p:sp>
        <p:nvSpPr>
          <p:cNvPr id="5" name="TextBox 4">
            <a:extLst>
              <a:ext uri="{FF2B5EF4-FFF2-40B4-BE49-F238E27FC236}">
                <a16:creationId xmlns:a16="http://schemas.microsoft.com/office/drawing/2014/main" id="{719FD980-ABA2-C440-BA93-FA7E446F7746}"/>
              </a:ext>
            </a:extLst>
          </p:cNvPr>
          <p:cNvSpPr txBox="1"/>
          <p:nvPr/>
        </p:nvSpPr>
        <p:spPr>
          <a:xfrm>
            <a:off x="547687" y="4456980"/>
            <a:ext cx="4531838" cy="346249"/>
          </a:xfrm>
          <a:prstGeom prst="rect">
            <a:avLst/>
          </a:prstGeom>
          <a:noFill/>
        </p:spPr>
        <p:txBody>
          <a:bodyPr wrap="square">
            <a:spAutoFit/>
          </a:bodyPr>
          <a:lstStyle/>
          <a:p>
            <a:r>
              <a:rPr lang="en-GB" sz="825" dirty="0">
                <a:latin typeface="Helvetica Neue" panose="02000503000000020004" pitchFamily="2" charset="0"/>
                <a:ea typeface="Helvetica Neue" panose="02000503000000020004" pitchFamily="2" charset="0"/>
                <a:cs typeface="Helvetica Neue" panose="02000503000000020004" pitchFamily="2" charset="0"/>
              </a:rPr>
              <a:t>Source: R. Hadsell  et al., Embracing Change: Continual Learning in Deep Neural Networks, </a:t>
            </a:r>
          </a:p>
          <a:p>
            <a:r>
              <a:rPr lang="en-GB" sz="825" dirty="0">
                <a:latin typeface="Helvetica Neue" panose="02000503000000020004" pitchFamily="2" charset="0"/>
                <a:ea typeface="Helvetica Neue" panose="02000503000000020004" pitchFamily="2" charset="0"/>
                <a:cs typeface="Helvetica Neue" panose="02000503000000020004" pitchFamily="2" charset="0"/>
              </a:rPr>
              <a:t>Trends in Cognitive Sciences, December 2020, Vol. 24, No. 12.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0B8805E-B744-EA48-F98F-19B60861B9DA}"/>
                  </a:ext>
                </a:extLst>
              </p14:cNvPr>
              <p14:cNvContentPartPr/>
              <p14:nvPr/>
            </p14:nvContentPartPr>
            <p14:xfrm>
              <a:off x="865440" y="1390320"/>
              <a:ext cx="7275600" cy="1567080"/>
            </p14:xfrm>
          </p:contentPart>
        </mc:Choice>
        <mc:Fallback>
          <p:pic>
            <p:nvPicPr>
              <p:cNvPr id="3" name="Ink 2">
                <a:extLst>
                  <a:ext uri="{FF2B5EF4-FFF2-40B4-BE49-F238E27FC236}">
                    <a16:creationId xmlns:a16="http://schemas.microsoft.com/office/drawing/2014/main" id="{00B8805E-B744-EA48-F98F-19B60861B9DA}"/>
                  </a:ext>
                </a:extLst>
              </p:cNvPr>
              <p:cNvPicPr/>
              <p:nvPr/>
            </p:nvPicPr>
            <p:blipFill>
              <a:blip r:embed="rId3"/>
              <a:stretch>
                <a:fillRect/>
              </a:stretch>
            </p:blipFill>
            <p:spPr>
              <a:xfrm>
                <a:off x="856080" y="1380960"/>
                <a:ext cx="7294320" cy="1585800"/>
              </a:xfrm>
              <a:prstGeom prst="rect">
                <a:avLst/>
              </a:prstGeom>
            </p:spPr>
          </p:pic>
        </mc:Fallback>
      </mc:AlternateContent>
    </p:spTree>
    <p:extLst>
      <p:ext uri="{BB962C8B-B14F-4D97-AF65-F5344CB8AC3E}">
        <p14:creationId xmlns:p14="http://schemas.microsoft.com/office/powerpoint/2010/main" val="364967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CCFFDA-89E5-23E9-C62B-43C3A3C7C28E}"/>
              </a:ext>
            </a:extLst>
          </p:cNvPr>
          <p:cNvSpPr>
            <a:spLocks noGrp="1"/>
          </p:cNvSpPr>
          <p:nvPr>
            <p:ph type="title"/>
          </p:nvPr>
        </p:nvSpPr>
        <p:spPr/>
        <p:txBody>
          <a:bodyPr/>
          <a:lstStyle/>
          <a:p>
            <a:r>
              <a:rPr lang="en-US" dirty="0"/>
              <a:t>Why do we need continual learning?</a:t>
            </a:r>
            <a:endParaRPr lang="en-GB" dirty="0"/>
          </a:p>
        </p:txBody>
      </p:sp>
      <p:sp>
        <p:nvSpPr>
          <p:cNvPr id="2" name="Text Placeholder 1">
            <a:extLst>
              <a:ext uri="{FF2B5EF4-FFF2-40B4-BE49-F238E27FC236}">
                <a16:creationId xmlns:a16="http://schemas.microsoft.com/office/drawing/2014/main" id="{3E1D06A0-DC2B-A24F-9C17-A292079CD1E4}"/>
              </a:ext>
            </a:extLst>
          </p:cNvPr>
          <p:cNvSpPr>
            <a:spLocks noGrp="1"/>
          </p:cNvSpPr>
          <p:nvPr>
            <p:ph idx="1"/>
          </p:nvPr>
        </p:nvSpPr>
        <p:spPr/>
        <p:txBody>
          <a:bodyPr/>
          <a:lstStyle/>
          <a:p>
            <a:pPr marL="257175" indent="-257175">
              <a:buClr>
                <a:srgbClr val="FF0000"/>
              </a:buClr>
              <a:buFont typeface="Wingdings" pitchFamily="2" charset="2"/>
              <a:buChar char="§"/>
            </a:pPr>
            <a:r>
              <a:rPr lang="en-US" dirty="0"/>
              <a:t>In continual learning, the model repeatedly receives new data, and the training data is not complete at a fixed given time. </a:t>
            </a:r>
          </a:p>
          <a:p>
            <a:pPr marL="257175" indent="-257175">
              <a:buClr>
                <a:srgbClr val="FF0000"/>
              </a:buClr>
              <a:buFont typeface="Wingdings" pitchFamily="2" charset="2"/>
              <a:buChar char="§"/>
            </a:pPr>
            <a:r>
              <a:rPr lang="en-US" dirty="0"/>
              <a:t>If we re-train the entire model whenever there are new instances, it would be very inefficient, and we have to store the trained samples.</a:t>
            </a:r>
          </a:p>
          <a:p>
            <a:pPr marL="257175" indent="-257175">
              <a:buClr>
                <a:srgbClr val="FF0000"/>
              </a:buClr>
              <a:buFont typeface="Wingdings" pitchFamily="2" charset="2"/>
              <a:buChar char="§"/>
            </a:pPr>
            <a:r>
              <a:rPr lang="en-US" dirty="0"/>
              <a:t>The key challenge continual learning scenarios in changing environments is how to incrementally and continually learn new tasks without forgetting the previous or creating highly complex models that may require accessing the entire training data. </a:t>
            </a:r>
          </a:p>
        </p:txBody>
      </p:sp>
      <p:sp>
        <p:nvSpPr>
          <p:cNvPr id="4" name="Slide Number Placeholder 3">
            <a:extLst>
              <a:ext uri="{FF2B5EF4-FFF2-40B4-BE49-F238E27FC236}">
                <a16:creationId xmlns:a16="http://schemas.microsoft.com/office/drawing/2014/main" id="{0DEBA8AA-A0A6-A243-A14F-FC2E57CBA353}"/>
              </a:ext>
            </a:extLst>
          </p:cNvPr>
          <p:cNvSpPr>
            <a:spLocks noGrp="1"/>
          </p:cNvSpPr>
          <p:nvPr>
            <p:ph type="sldNum" sz="quarter" idx="12"/>
          </p:nvPr>
        </p:nvSpPr>
        <p:spPr/>
        <p:txBody>
          <a:bodyPr/>
          <a:lstStyle/>
          <a:p>
            <a:fld id="{5DE7DA32-08EE-2E47-89DC-05D3233974D5}" type="slidenum">
              <a:rPr lang="en-US" smtClean="0"/>
              <a:t>6</a:t>
            </a:fld>
            <a:endParaRPr lang="en-US" dirty="0"/>
          </a:p>
        </p:txBody>
      </p:sp>
    </p:spTree>
    <p:extLst>
      <p:ext uri="{BB962C8B-B14F-4D97-AF65-F5344CB8AC3E}">
        <p14:creationId xmlns:p14="http://schemas.microsoft.com/office/powerpoint/2010/main" val="191680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23695-C37C-198E-14BD-787EB49C3CDC}"/>
              </a:ext>
            </a:extLst>
          </p:cNvPr>
          <p:cNvSpPr>
            <a:spLocks noGrp="1"/>
          </p:cNvSpPr>
          <p:nvPr>
            <p:ph type="title"/>
          </p:nvPr>
        </p:nvSpPr>
        <p:spPr/>
        <p:txBody>
          <a:bodyPr/>
          <a:lstStyle/>
          <a:p>
            <a:r>
              <a:rPr lang="en-GB" dirty="0"/>
              <a:t>Continual learning</a:t>
            </a:r>
          </a:p>
        </p:txBody>
      </p:sp>
      <p:sp>
        <p:nvSpPr>
          <p:cNvPr id="4" name="Slide Number Placeholder 3">
            <a:extLst>
              <a:ext uri="{FF2B5EF4-FFF2-40B4-BE49-F238E27FC236}">
                <a16:creationId xmlns:a16="http://schemas.microsoft.com/office/drawing/2014/main" id="{2BC0A4F0-BE8A-454E-8DC4-F924648A3F0A}"/>
              </a:ext>
            </a:extLst>
          </p:cNvPr>
          <p:cNvSpPr>
            <a:spLocks noGrp="1"/>
          </p:cNvSpPr>
          <p:nvPr>
            <p:ph type="sldNum" sz="quarter" idx="12"/>
          </p:nvPr>
        </p:nvSpPr>
        <p:spPr/>
        <p:txBody>
          <a:bodyPr/>
          <a:lstStyle/>
          <a:p>
            <a:fld id="{5DE7DA32-08EE-2E47-89DC-05D3233974D5}" type="slidenum">
              <a:rPr lang="en-US" smtClean="0"/>
              <a:pPr/>
              <a:t>7</a:t>
            </a:fld>
            <a:endParaRPr lang="en-US" dirty="0"/>
          </a:p>
        </p:txBody>
      </p:sp>
      <p:sp>
        <p:nvSpPr>
          <p:cNvPr id="7" name="TextBox 6">
            <a:extLst>
              <a:ext uri="{FF2B5EF4-FFF2-40B4-BE49-F238E27FC236}">
                <a16:creationId xmlns:a16="http://schemas.microsoft.com/office/drawing/2014/main" id="{C2BEFEB2-8DC0-4D45-AA1D-BAC84B30E0BE}"/>
              </a:ext>
            </a:extLst>
          </p:cNvPr>
          <p:cNvSpPr txBox="1"/>
          <p:nvPr/>
        </p:nvSpPr>
        <p:spPr>
          <a:xfrm>
            <a:off x="464705" y="4439168"/>
            <a:ext cx="4531838" cy="346249"/>
          </a:xfrm>
          <a:prstGeom prst="rect">
            <a:avLst/>
          </a:prstGeom>
          <a:noFill/>
        </p:spPr>
        <p:txBody>
          <a:bodyPr wrap="square">
            <a:spAutoFit/>
          </a:bodyPr>
          <a:lstStyle/>
          <a:p>
            <a:r>
              <a:rPr lang="en-GB" sz="825" dirty="0">
                <a:latin typeface="Helvetica Neue" panose="02000503000000020004" pitchFamily="2" charset="0"/>
                <a:ea typeface="Helvetica Neue" panose="02000503000000020004" pitchFamily="2" charset="0"/>
                <a:cs typeface="Helvetica Neue" panose="02000503000000020004" pitchFamily="2" charset="0"/>
              </a:rPr>
              <a:t>Source: R. Hadsell  et al., Embracing Change: Continual Learning in Deep Neural Networks, </a:t>
            </a:r>
          </a:p>
          <a:p>
            <a:r>
              <a:rPr lang="en-GB" sz="825" dirty="0">
                <a:latin typeface="Helvetica Neue" panose="02000503000000020004" pitchFamily="2" charset="0"/>
                <a:ea typeface="Helvetica Neue" panose="02000503000000020004" pitchFamily="2" charset="0"/>
                <a:cs typeface="Helvetica Neue" panose="02000503000000020004" pitchFamily="2" charset="0"/>
              </a:rPr>
              <a:t>Trends in Cognitive Sciences, December 2020, Vol. 24, No. 12. </a:t>
            </a:r>
          </a:p>
        </p:txBody>
      </p:sp>
      <p:pic>
        <p:nvPicPr>
          <p:cNvPr id="8" name="Picture 7" descr="Chart&#10;&#10;Description automatically generated">
            <a:extLst>
              <a:ext uri="{FF2B5EF4-FFF2-40B4-BE49-F238E27FC236}">
                <a16:creationId xmlns:a16="http://schemas.microsoft.com/office/drawing/2014/main" id="{9C9CF2D6-E035-144B-A966-9CE181F8B2B3}"/>
              </a:ext>
            </a:extLst>
          </p:cNvPr>
          <p:cNvPicPr>
            <a:picLocks noChangeAspect="1"/>
          </p:cNvPicPr>
          <p:nvPr/>
        </p:nvPicPr>
        <p:blipFill rotWithShape="1">
          <a:blip r:embed="rId2"/>
          <a:srcRect l="3116" r="3475"/>
          <a:stretch/>
        </p:blipFill>
        <p:spPr>
          <a:xfrm>
            <a:off x="160316" y="1580094"/>
            <a:ext cx="8327573" cy="241585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50F3564-B69B-F87E-6C74-3EA837160840}"/>
                  </a:ext>
                </a:extLst>
              </p14:cNvPr>
              <p14:cNvContentPartPr/>
              <p14:nvPr/>
            </p14:nvContentPartPr>
            <p14:xfrm>
              <a:off x="853920" y="1306080"/>
              <a:ext cx="7061400" cy="1693440"/>
            </p14:xfrm>
          </p:contentPart>
        </mc:Choice>
        <mc:Fallback>
          <p:pic>
            <p:nvPicPr>
              <p:cNvPr id="2" name="Ink 1">
                <a:extLst>
                  <a:ext uri="{FF2B5EF4-FFF2-40B4-BE49-F238E27FC236}">
                    <a16:creationId xmlns:a16="http://schemas.microsoft.com/office/drawing/2014/main" id="{750F3564-B69B-F87E-6C74-3EA837160840}"/>
                  </a:ext>
                </a:extLst>
              </p:cNvPr>
              <p:cNvPicPr/>
              <p:nvPr/>
            </p:nvPicPr>
            <p:blipFill>
              <a:blip r:embed="rId4"/>
              <a:stretch>
                <a:fillRect/>
              </a:stretch>
            </p:blipFill>
            <p:spPr>
              <a:xfrm>
                <a:off x="844560" y="1296720"/>
                <a:ext cx="7080120" cy="1712160"/>
              </a:xfrm>
              <a:prstGeom prst="rect">
                <a:avLst/>
              </a:prstGeom>
            </p:spPr>
          </p:pic>
        </mc:Fallback>
      </mc:AlternateContent>
    </p:spTree>
    <p:extLst>
      <p:ext uri="{BB962C8B-B14F-4D97-AF65-F5344CB8AC3E}">
        <p14:creationId xmlns:p14="http://schemas.microsoft.com/office/powerpoint/2010/main" val="250736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A62781-A66B-BC43-47E5-7FC648CD0E7A}"/>
              </a:ext>
            </a:extLst>
          </p:cNvPr>
          <p:cNvSpPr>
            <a:spLocks noGrp="1"/>
          </p:cNvSpPr>
          <p:nvPr>
            <p:ph type="title"/>
          </p:nvPr>
        </p:nvSpPr>
        <p:spPr/>
        <p:txBody>
          <a:bodyPr/>
          <a:lstStyle/>
          <a:p>
            <a:r>
              <a:rPr lang="en-US" dirty="0"/>
              <a:t>Forgetting problem in machine learning models</a:t>
            </a:r>
            <a:endParaRPr lang="en-GB" dirty="0"/>
          </a:p>
        </p:txBody>
      </p:sp>
      <p:sp>
        <p:nvSpPr>
          <p:cNvPr id="2" name="Text Placeholder 1">
            <a:extLst>
              <a:ext uri="{FF2B5EF4-FFF2-40B4-BE49-F238E27FC236}">
                <a16:creationId xmlns:a16="http://schemas.microsoft.com/office/drawing/2014/main" id="{FC9C364C-C4E9-9943-ABDD-E9D1FAAF9880}"/>
              </a:ext>
            </a:extLst>
          </p:cNvPr>
          <p:cNvSpPr>
            <a:spLocks noGrp="1"/>
          </p:cNvSpPr>
          <p:nvPr>
            <p:ph idx="1"/>
          </p:nvPr>
        </p:nvSpPr>
        <p:spPr/>
        <p:txBody>
          <a:bodyPr/>
          <a:lstStyle/>
          <a:p>
            <a:pPr marL="257175" indent="-257175">
              <a:buClr>
                <a:srgbClr val="FF0000"/>
              </a:buClr>
              <a:buFont typeface="Wingdings" pitchFamily="2" charset="2"/>
              <a:buChar char="§"/>
            </a:pPr>
            <a:r>
              <a:rPr lang="en-US" dirty="0"/>
              <a:t>Most of the common deep learning models are not capable of adapting to different tasks without forgetting what they have learned in the past. </a:t>
            </a:r>
          </a:p>
          <a:p>
            <a:pPr marL="257175" indent="-257175">
              <a:buClr>
                <a:srgbClr val="FF0000"/>
              </a:buClr>
              <a:buFont typeface="Wingdings" pitchFamily="2" charset="2"/>
              <a:buChar char="§"/>
            </a:pPr>
            <a:r>
              <a:rPr lang="en-US" dirty="0"/>
              <a:t>Updating and altering tasks of an already learned model leads to the loss of the previously learned knowledge as the network is not able to maintain the important weights for various distributions. </a:t>
            </a:r>
          </a:p>
          <a:p>
            <a:pPr marL="257175" indent="-257175">
              <a:buClr>
                <a:srgbClr val="FF0000"/>
              </a:buClr>
              <a:buFont typeface="Wingdings" pitchFamily="2" charset="2"/>
              <a:buChar char="§"/>
            </a:pPr>
            <a:r>
              <a:rPr lang="en-US" dirty="0"/>
              <a:t>The attempt to sequentially or continuously learn and adapt to various distributions will eventually result in a model collapse. This phenomenon is referred as catastrophic forgetting or interference (</a:t>
            </a:r>
            <a:r>
              <a:rPr lang="en-US" i="1" dirty="0"/>
              <a:t>McCloskey et al., 1989</a:t>
            </a:r>
            <a:r>
              <a:rPr lang="en-US" dirty="0"/>
              <a:t>) (</a:t>
            </a:r>
            <a:r>
              <a:rPr lang="en-US" i="1" dirty="0"/>
              <a:t>Goodfellow et al., 2013</a:t>
            </a:r>
            <a:r>
              <a:rPr lang="en-US" dirty="0"/>
              <a:t>). </a:t>
            </a:r>
          </a:p>
        </p:txBody>
      </p:sp>
      <p:sp>
        <p:nvSpPr>
          <p:cNvPr id="4" name="Slide Number Placeholder 3">
            <a:extLst>
              <a:ext uri="{FF2B5EF4-FFF2-40B4-BE49-F238E27FC236}">
                <a16:creationId xmlns:a16="http://schemas.microsoft.com/office/drawing/2014/main" id="{CA64531A-8E82-5347-937C-7DAF052FC35A}"/>
              </a:ext>
            </a:extLst>
          </p:cNvPr>
          <p:cNvSpPr>
            <a:spLocks noGrp="1"/>
          </p:cNvSpPr>
          <p:nvPr>
            <p:ph type="sldNum" sz="quarter" idx="12"/>
          </p:nvPr>
        </p:nvSpPr>
        <p:spPr/>
        <p:txBody>
          <a:bodyPr/>
          <a:lstStyle/>
          <a:p>
            <a:fld id="{5DE7DA32-08EE-2E47-89DC-05D3233974D5}" type="slidenum">
              <a:rPr lang="en-US" smtClean="0"/>
              <a:t>8</a:t>
            </a:fld>
            <a:endParaRPr lang="en-US" dirty="0"/>
          </a:p>
        </p:txBody>
      </p:sp>
    </p:spTree>
    <p:extLst>
      <p:ext uri="{BB962C8B-B14F-4D97-AF65-F5344CB8AC3E}">
        <p14:creationId xmlns:p14="http://schemas.microsoft.com/office/powerpoint/2010/main" val="147381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8AF8-2A4B-5C76-952F-C0CE0421222E}"/>
              </a:ext>
            </a:extLst>
          </p:cNvPr>
          <p:cNvSpPr>
            <a:spLocks noGrp="1"/>
          </p:cNvSpPr>
          <p:nvPr>
            <p:ph type="title"/>
          </p:nvPr>
        </p:nvSpPr>
        <p:spPr/>
        <p:txBody>
          <a:bodyPr/>
          <a:lstStyle/>
          <a:p>
            <a:r>
              <a:rPr lang="en-GB" dirty="0"/>
              <a:t>Developing clinically and/or care applicable solutions</a:t>
            </a:r>
          </a:p>
        </p:txBody>
      </p:sp>
      <p:sp>
        <p:nvSpPr>
          <p:cNvPr id="3" name="Content Placeholder 2">
            <a:extLst>
              <a:ext uri="{FF2B5EF4-FFF2-40B4-BE49-F238E27FC236}">
                <a16:creationId xmlns:a16="http://schemas.microsoft.com/office/drawing/2014/main" id="{4D83EC53-315E-5AC6-F255-1DEBC8B31082}"/>
              </a:ext>
            </a:extLst>
          </p:cNvPr>
          <p:cNvSpPr>
            <a:spLocks noGrp="1"/>
          </p:cNvSpPr>
          <p:nvPr>
            <p:ph idx="1"/>
          </p:nvPr>
        </p:nvSpPr>
        <p:spPr/>
        <p:txBody>
          <a:bodyPr/>
          <a:lstStyle/>
          <a:p>
            <a:r>
              <a:rPr lang="en-GB" dirty="0"/>
              <a:t>Before designing any model the dataset should be thoroughly investigated and the collection setting/condition, noise, bias, imbalance and suitability of the dataset for the planned analysis be carefully considered. </a:t>
            </a:r>
          </a:p>
          <a:p>
            <a:r>
              <a:rPr lang="en-GB" dirty="0"/>
              <a:t>We should investigate how and when the data is collected and how and when it is going to be used and for what purpose. </a:t>
            </a:r>
          </a:p>
        </p:txBody>
      </p:sp>
      <p:sp>
        <p:nvSpPr>
          <p:cNvPr id="4" name="Slide Number Placeholder 3">
            <a:extLst>
              <a:ext uri="{FF2B5EF4-FFF2-40B4-BE49-F238E27FC236}">
                <a16:creationId xmlns:a16="http://schemas.microsoft.com/office/drawing/2014/main" id="{8B9C871E-E371-CE0A-45E2-4F185BBC0E5A}"/>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1DFE40C-BA81-C6D3-B1D3-5EF32273674B}"/>
                  </a:ext>
                </a:extLst>
              </p14:cNvPr>
              <p14:cNvContentPartPr/>
              <p14:nvPr/>
            </p14:nvContentPartPr>
            <p14:xfrm>
              <a:off x="2404800" y="854280"/>
              <a:ext cx="2912040" cy="873720"/>
            </p14:xfrm>
          </p:contentPart>
        </mc:Choice>
        <mc:Fallback>
          <p:pic>
            <p:nvPicPr>
              <p:cNvPr id="5" name="Ink 4">
                <a:extLst>
                  <a:ext uri="{FF2B5EF4-FFF2-40B4-BE49-F238E27FC236}">
                    <a16:creationId xmlns:a16="http://schemas.microsoft.com/office/drawing/2014/main" id="{11DFE40C-BA81-C6D3-B1D3-5EF32273674B}"/>
                  </a:ext>
                </a:extLst>
              </p:cNvPr>
              <p:cNvPicPr/>
              <p:nvPr/>
            </p:nvPicPr>
            <p:blipFill>
              <a:blip r:embed="rId3"/>
              <a:stretch>
                <a:fillRect/>
              </a:stretch>
            </p:blipFill>
            <p:spPr>
              <a:xfrm>
                <a:off x="2395440" y="844920"/>
                <a:ext cx="2930760" cy="892440"/>
              </a:xfrm>
              <a:prstGeom prst="rect">
                <a:avLst/>
              </a:prstGeom>
            </p:spPr>
          </p:pic>
        </mc:Fallback>
      </mc:AlternateContent>
    </p:spTree>
    <p:extLst>
      <p:ext uri="{BB962C8B-B14F-4D97-AF65-F5344CB8AC3E}">
        <p14:creationId xmlns:p14="http://schemas.microsoft.com/office/powerpoint/2010/main" val="984864957"/>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40143</TotalTime>
  <Words>2337</Words>
  <Application>Microsoft Office PowerPoint</Application>
  <PresentationFormat>On-screen Show (16:10)</PresentationFormat>
  <Paragraphs>148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CCSR</vt:lpstr>
      <vt:lpstr>PowerPoint Presentation</vt:lpstr>
      <vt:lpstr>Machine learning for healthcare and medicine</vt:lpstr>
      <vt:lpstr>ML deployments in real-world settings</vt:lpstr>
      <vt:lpstr>Offline and online models</vt:lpstr>
      <vt:lpstr>Continual learning</vt:lpstr>
      <vt:lpstr>Why do we need continual learning?</vt:lpstr>
      <vt:lpstr>Continual learning</vt:lpstr>
      <vt:lpstr>Forgetting problem in machine learning models</vt:lpstr>
      <vt:lpstr>Developing clinically and/or care applicable solutions</vt:lpstr>
      <vt:lpstr>Outcomes and end-points </vt:lpstr>
      <vt:lpstr>Multi-source data</vt:lpstr>
      <vt:lpstr>Ethical implications - bias</vt:lpstr>
      <vt:lpstr>Algorithmic bias</vt:lpstr>
      <vt:lpstr>Robust evaluation of the models</vt:lpstr>
      <vt:lpstr>Importance of qualitative analysis</vt:lpstr>
      <vt:lpstr>Reporting and context of the application</vt:lpstr>
      <vt:lpstr>Deployment and maintenance responsibility </vt:lpstr>
      <vt:lpstr>A roadmap for deploying effective ML systems</vt:lpstr>
      <vt:lpstr>Explainability of the models</vt:lpstr>
      <vt:lpstr>Explaining what and to whom</vt:lpstr>
      <vt:lpstr>Privacy issues </vt:lpstr>
      <vt:lpstr>Fairness and imbalance</vt:lpstr>
      <vt:lpstr>Evaluation metrics </vt:lpstr>
      <vt:lpstr>Prediction and analysis errors </vt:lpstr>
      <vt:lpstr>Regulatory framework and existing guidelines</vt:lpstr>
      <vt:lpstr>Further reading</vt:lpstr>
      <vt:lpstr>If you have any 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250</cp:revision>
  <cp:lastPrinted>2018-10-01T18:07:26Z</cp:lastPrinted>
  <dcterms:created xsi:type="dcterms:W3CDTF">2015-10-05T13:27:19Z</dcterms:created>
  <dcterms:modified xsi:type="dcterms:W3CDTF">2023-01-27T09:29:22Z</dcterms:modified>
  <cp:category/>
</cp:coreProperties>
</file>