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4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214"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7a278c946_0_43:notes"/>
          <p:cNvSpPr>
            <a:spLocks noGrp="1" noRot="1" noChangeAspect="1"/>
          </p:cNvSpPr>
          <p:nvPr>
            <p:ph type="sldImg" idx="2"/>
          </p:nvPr>
        </p:nvSpPr>
        <p:spPr>
          <a:xfrm>
            <a:off x="381190"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7a278c94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7a278c946_0_1:notes"/>
          <p:cNvSpPr>
            <a:spLocks noGrp="1" noRot="1" noChangeAspect="1"/>
          </p:cNvSpPr>
          <p:nvPr>
            <p:ph type="sldImg" idx="2"/>
          </p:nvPr>
        </p:nvSpPr>
        <p:spPr>
          <a:xfrm>
            <a:off x="381190"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7a278c94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7a278c946_0_6:notes"/>
          <p:cNvSpPr>
            <a:spLocks noGrp="1" noRot="1" noChangeAspect="1"/>
          </p:cNvSpPr>
          <p:nvPr>
            <p:ph type="sldImg" idx="2"/>
          </p:nvPr>
        </p:nvSpPr>
        <p:spPr>
          <a:xfrm>
            <a:off x="381190"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a7a278c94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7a278c946_0_11:notes"/>
          <p:cNvSpPr>
            <a:spLocks noGrp="1" noRot="1" noChangeAspect="1"/>
          </p:cNvSpPr>
          <p:nvPr>
            <p:ph type="sldImg" idx="2"/>
          </p:nvPr>
        </p:nvSpPr>
        <p:spPr>
          <a:xfrm>
            <a:off x="381190"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a7a278c94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a7a278c946_0_16:notes"/>
          <p:cNvSpPr>
            <a:spLocks noGrp="1" noRot="1" noChangeAspect="1"/>
          </p:cNvSpPr>
          <p:nvPr>
            <p:ph type="sldImg" idx="2"/>
          </p:nvPr>
        </p:nvSpPr>
        <p:spPr>
          <a:xfrm>
            <a:off x="381190"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a7a278c94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a7a278c946_0_26:notes"/>
          <p:cNvSpPr>
            <a:spLocks noGrp="1" noRot="1" noChangeAspect="1"/>
          </p:cNvSpPr>
          <p:nvPr>
            <p:ph type="sldImg" idx="2"/>
          </p:nvPr>
        </p:nvSpPr>
        <p:spPr>
          <a:xfrm>
            <a:off x="381190"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a7a278c94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3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3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3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67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3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Mathematics/Computer Science Presentation Template</a:t>
            </a:r>
            <a:endParaRPr sz="2600"/>
          </a:p>
        </p:txBody>
      </p:sp>
      <p:sp>
        <p:nvSpPr>
          <p:cNvPr id="55" name="Google Shape;55;p13"/>
          <p:cNvSpPr txBox="1">
            <a:spLocks noGrp="1"/>
          </p:cNvSpPr>
          <p:nvPr>
            <p:ph type="body" idx="1"/>
          </p:nvPr>
        </p:nvSpPr>
        <p:spPr>
          <a:xfrm>
            <a:off x="311700" y="1152475"/>
            <a:ext cx="8520600" cy="341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is a template to use for your presentation</a:t>
            </a:r>
            <a:endParaRPr/>
          </a:p>
          <a:p>
            <a:pPr marL="457200" lvl="0" indent="-342900" algn="l" rtl="0">
              <a:spcBef>
                <a:spcPts val="0"/>
              </a:spcBef>
              <a:spcAft>
                <a:spcPts val="0"/>
              </a:spcAft>
              <a:buSzPts val="1800"/>
              <a:buChar char="●"/>
            </a:pPr>
            <a:r>
              <a:rPr lang="en"/>
              <a:t>All slides are labeled according to Science Fair Guidelines (Please keep the titles the same)</a:t>
            </a:r>
            <a:endParaRPr/>
          </a:p>
          <a:p>
            <a:pPr marL="457200" lvl="0" indent="-342900" algn="l" rtl="0">
              <a:spcBef>
                <a:spcPts val="0"/>
              </a:spcBef>
              <a:spcAft>
                <a:spcPts val="0"/>
              </a:spcAft>
              <a:buSzPts val="1800"/>
              <a:buChar char="●"/>
            </a:pPr>
            <a:r>
              <a:rPr lang="en"/>
              <a:t>Instructions for what information should be included is on each slide- you may delete this to add the content relevant to your presentation</a:t>
            </a:r>
            <a:endParaRPr/>
          </a:p>
          <a:p>
            <a:pPr marL="457200" lvl="0" indent="-342900" algn="l" rtl="0">
              <a:spcBef>
                <a:spcPts val="0"/>
              </a:spcBef>
              <a:spcAft>
                <a:spcPts val="0"/>
              </a:spcAft>
              <a:buSzPts val="1800"/>
              <a:buChar char="●"/>
            </a:pPr>
            <a:r>
              <a:rPr lang="en"/>
              <a:t>You may add additional slides if needed for the various sections (Remember that you may only have a total of 12 pages)</a:t>
            </a:r>
            <a:endParaRPr/>
          </a:p>
          <a:p>
            <a:pPr marL="457200" lvl="0" indent="-342900" algn="l" rtl="0">
              <a:spcBef>
                <a:spcPts val="0"/>
              </a:spcBef>
              <a:spcAft>
                <a:spcPts val="0"/>
              </a:spcAft>
              <a:buSzPts val="1800"/>
              <a:buChar char="●"/>
            </a:pPr>
            <a:r>
              <a:rPr lang="en"/>
              <a:t>Please refer to the Project Presentation Instructions provided by your teacher</a:t>
            </a:r>
            <a:endParaRPr/>
          </a:p>
          <a:p>
            <a:pPr marL="457200" lvl="0" indent="-342900" algn="l" rtl="0">
              <a:spcBef>
                <a:spcPts val="0"/>
              </a:spcBef>
              <a:spcAft>
                <a:spcPts val="0"/>
              </a:spcAft>
              <a:buSzPts val="1800"/>
              <a:buChar char="●"/>
            </a:pPr>
            <a:r>
              <a:rPr lang="en" b="1" u="sng">
                <a:highlight>
                  <a:schemeClr val="accent6"/>
                </a:highlight>
              </a:rPr>
              <a:t>You may delete this slide as it is not part of your presentation</a:t>
            </a:r>
            <a:endParaRPr b="1" u="sng">
              <a:highlight>
                <a:schemeClr val="accent6"/>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lvl="0"/>
            <a:r>
              <a:rPr lang="en-US" sz="3100" dirty="0" smtClean="0"/>
              <a:t>Project ID </a:t>
            </a:r>
            <a:br>
              <a:rPr lang="en-US" sz="3100" dirty="0" smtClean="0"/>
            </a:br>
            <a:r>
              <a:rPr lang="en-US" sz="900" dirty="0" smtClean="0"/>
              <a:t>Your teacher will provide your Project ID once your project is completed.</a:t>
            </a:r>
            <a:r>
              <a:rPr lang="en-US" sz="3100" dirty="0" smtClean="0"/>
              <a:t/>
            </a:r>
            <a:br>
              <a:rPr lang="en-US" sz="3100" dirty="0" smtClean="0"/>
            </a:br>
            <a:r>
              <a:rPr lang="en-US" sz="3100" dirty="0" smtClean="0"/>
              <a:t> </a:t>
            </a:r>
            <a:r>
              <a:rPr lang="en-US" sz="3100" smtClean="0"/>
              <a:t>Project Title </a:t>
            </a:r>
            <a:br>
              <a:rPr lang="en-US" sz="3100" smtClean="0"/>
            </a:br>
            <a:r>
              <a:rPr lang="en-US" sz="3100" smtClean="0"/>
              <a:t>Finalist Name (s) </a:t>
            </a:r>
            <a:br>
              <a:rPr lang="en-US" sz="3100" smtClean="0"/>
            </a:br>
            <a:r>
              <a:rPr lang="en-US" sz="3100" smtClean="0"/>
              <a:t>School Name </a:t>
            </a:r>
            <a:br>
              <a:rPr lang="en-US" sz="3100" smtClean="0"/>
            </a:br>
            <a:r>
              <a:rPr lang="en-US" sz="3100" smtClean="0"/>
              <a:t>City Name, State Name</a:t>
            </a:r>
            <a:br>
              <a:rPr lang="en-US" sz="3100" smtClean="0"/>
            </a:br>
            <a:r>
              <a:rPr lang="en-US" sz="3100" smtClean="0"/>
              <a:t>Country Name</a:t>
            </a:r>
            <a:endParaRPr sz="3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a:t>
            </a:r>
            <a:endParaRPr/>
          </a:p>
        </p:txBody>
      </p:sp>
      <p:sp>
        <p:nvSpPr>
          <p:cNvPr id="66" name="Google Shape;66;p15"/>
          <p:cNvSpPr txBox="1">
            <a:spLocks noGrp="1"/>
          </p:cNvSpPr>
          <p:nvPr>
            <p:ph type="body" idx="1"/>
          </p:nvPr>
        </p:nvSpPr>
        <p:spPr>
          <a:xfrm>
            <a:off x="311700" y="1152475"/>
            <a:ext cx="8520600" cy="341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 Explain what is known or has already been done in your research area. Include a brief review of relevant literature. </a:t>
            </a:r>
            <a:endParaRPr/>
          </a:p>
          <a:p>
            <a:pPr marL="457200" lvl="0" indent="-342900" algn="l" rtl="0">
              <a:spcBef>
                <a:spcPts val="0"/>
              </a:spcBef>
              <a:spcAft>
                <a:spcPts val="0"/>
              </a:spcAft>
              <a:buSzPts val="1800"/>
              <a:buChar char="●"/>
            </a:pPr>
            <a:r>
              <a:rPr lang="en"/>
              <a:t> If this is a continuation project, a brief summary of your prior work is appropriate here. Be sure to distinguish your previous work from this year’s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37450" y="502975"/>
            <a:ext cx="85206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Notation and Framework</a:t>
            </a:r>
            <a:endParaRPr/>
          </a:p>
        </p:txBody>
      </p:sp>
      <p:sp>
        <p:nvSpPr>
          <p:cNvPr id="72" name="Google Shape;72;p16"/>
          <p:cNvSpPr txBox="1">
            <a:spLocks noGrp="1"/>
          </p:cNvSpPr>
          <p:nvPr>
            <p:ph type="body" idx="1"/>
          </p:nvPr>
        </p:nvSpPr>
        <p:spPr>
          <a:xfrm>
            <a:off x="311700" y="1152475"/>
            <a:ext cx="8520600" cy="341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Introduce the concepts and notation needed to specify your research question, methods, and results precisely. </a:t>
            </a:r>
            <a:endParaRPr/>
          </a:p>
          <a:p>
            <a:pPr marL="457200" lvl="0" indent="-342900" algn="l" rtl="0">
              <a:spcBef>
                <a:spcPts val="0"/>
              </a:spcBef>
              <a:spcAft>
                <a:spcPts val="0"/>
              </a:spcAft>
              <a:buSzPts val="1800"/>
              <a:buChar char="●"/>
            </a:pPr>
            <a:r>
              <a:rPr lang="en"/>
              <a:t>Define relevant terms and explain prior/background results. (Novel concepts developed as part of your project can be presented here or in Section 4, as appropriate.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 your findings and supporting arguments.</a:t>
            </a:r>
            <a:endParaRPr/>
          </a:p>
        </p:txBody>
      </p:sp>
      <p:sp>
        <p:nvSpPr>
          <p:cNvPr id="78" name="Google Shape;78;p17"/>
          <p:cNvSpPr txBox="1">
            <a:spLocks noGrp="1"/>
          </p:cNvSpPr>
          <p:nvPr>
            <p:ph type="body" idx="1"/>
          </p:nvPr>
        </p:nvSpPr>
        <p:spPr>
          <a:xfrm>
            <a:off x="311700" y="1152475"/>
            <a:ext cx="8520600" cy="341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 What did you discover and/or prove? Describe your result(s) in detail. If possible, provide both formal and intuitive/verbal explanations of each major finding. </a:t>
            </a:r>
            <a:endParaRPr/>
          </a:p>
          <a:p>
            <a:pPr marL="457200" lvl="0" indent="-342900" algn="l" rtl="0">
              <a:spcBef>
                <a:spcPts val="0"/>
              </a:spcBef>
              <a:spcAft>
                <a:spcPts val="0"/>
              </a:spcAft>
              <a:buSzPts val="1800"/>
              <a:buChar char="●"/>
            </a:pPr>
            <a:r>
              <a:rPr lang="en"/>
              <a:t> Describe your methods in general terms. Then: </a:t>
            </a:r>
            <a:endParaRPr/>
          </a:p>
          <a:p>
            <a:pPr marL="457200" lvl="0" indent="0" algn="l" rtl="0">
              <a:spcBef>
                <a:spcPts val="1600"/>
              </a:spcBef>
              <a:spcAft>
                <a:spcPts val="0"/>
              </a:spcAft>
              <a:buNone/>
            </a:pPr>
            <a:r>
              <a:rPr lang="en"/>
              <a:t>o Present rigorous proofs of the theory results – or, if the arguments are long, give sketches of the proofs that explain the main ideas. </a:t>
            </a:r>
            <a:endParaRPr/>
          </a:p>
          <a:p>
            <a:pPr marL="457200" lvl="0" indent="0" algn="l" rtl="0">
              <a:spcBef>
                <a:spcPts val="1600"/>
              </a:spcBef>
              <a:spcAft>
                <a:spcPts val="1600"/>
              </a:spcAft>
              <a:buNone/>
            </a:pPr>
            <a:r>
              <a:rPr lang="en"/>
              <a:t>o For numerical/statistical results, include tables and figures that illustrate your data. Include relevant statistical analysis. Were any of your results statistically significant? How do you know this?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CONCLUSIONS - What is your assessment of your findings?</a:t>
            </a:r>
            <a:endParaRPr sz="2100"/>
          </a:p>
        </p:txBody>
      </p:sp>
      <p:sp>
        <p:nvSpPr>
          <p:cNvPr id="84" name="Google Shape;84;p18"/>
          <p:cNvSpPr txBox="1">
            <a:spLocks noGrp="1"/>
          </p:cNvSpPr>
          <p:nvPr>
            <p:ph type="body" idx="1"/>
          </p:nvPr>
        </p:nvSpPr>
        <p:spPr>
          <a:xfrm>
            <a:off x="311700" y="1152475"/>
            <a:ext cx="8520600" cy="341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do these results mean? Compare your results with theories, published data, commonly held beliefs, and expected results. </a:t>
            </a:r>
            <a:endParaRPr/>
          </a:p>
          <a:p>
            <a:pPr marL="457200" lvl="0" indent="-342900" algn="l" rtl="0">
              <a:spcBef>
                <a:spcPts val="0"/>
              </a:spcBef>
              <a:spcAft>
                <a:spcPts val="0"/>
              </a:spcAft>
              <a:buSzPts val="1800"/>
              <a:buChar char="●"/>
            </a:pPr>
            <a:r>
              <a:rPr lang="en"/>
              <a:t>Discuss possible errors. Did any questions or problems arise that you were not expecting? How did the data vary between repeated observations of similar events? How were results affected by uncontrolled events?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0" name="Google Shape;90;p19"/>
          <p:cNvSpPr txBox="1">
            <a:spLocks noGrp="1"/>
          </p:cNvSpPr>
          <p:nvPr>
            <p:ph type="body" idx="1"/>
          </p:nvPr>
        </p:nvSpPr>
        <p:spPr>
          <a:xfrm>
            <a:off x="311700" y="1152475"/>
            <a:ext cx="8520600" cy="341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This section should not exceed one page. Limit your list to the most important references. </a:t>
            </a:r>
            <a:endParaRPr/>
          </a:p>
          <a:p>
            <a:pPr marL="457200" lvl="0" indent="-342900" algn="l" rtl="0">
              <a:spcBef>
                <a:spcPts val="0"/>
              </a:spcBef>
              <a:spcAft>
                <a:spcPts val="0"/>
              </a:spcAft>
              <a:buSzPts val="1800"/>
              <a:buChar char="●"/>
            </a:pPr>
            <a:r>
              <a:rPr lang="en"/>
              <a:t>List the references/documentation used which were not of your own creation (i.e., books, journal articles).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On-screen Show (16:9)</PresentationFormat>
  <Paragraphs>25</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Simple Light</vt:lpstr>
      <vt:lpstr>Mathematics/Computer Science Presentation Template</vt:lpstr>
      <vt:lpstr>Project ID  Your teacher will provide your Project ID once your project is completed.  Project Title  Finalist Name (s)  School Name  City Name, State Name Country Name</vt:lpstr>
      <vt:lpstr>Research Question</vt:lpstr>
      <vt:lpstr>Notation and Framework</vt:lpstr>
      <vt:lpstr>Present your findings and supporting arguments.</vt:lpstr>
      <vt:lpstr>CONCLUSIONS - What is your assessment of your findings?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Mathematics/Computer Science Presentation Template</dc:title>
  <cp:lastModifiedBy>Peter Kofi</cp:lastModifiedBy>
  <cp:revision>1</cp:revision>
  <dcterms:modified xsi:type="dcterms:W3CDTF">2024-12-08T22:03:01Z</dcterms:modified>
</cp:coreProperties>
</file>